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</p:sldMasterIdLst>
  <p:notesMasterIdLst>
    <p:notesMasterId r:id="rId30"/>
  </p:notesMasterIdLst>
  <p:sldIdLst>
    <p:sldId id="283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79" d="100"/>
          <a:sy n="79" d="100"/>
        </p:scale>
        <p:origin x="18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103097-12BE-4750-AC8F-ACAFD1225988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9DA119-5DC1-47D9-BDC3-9470A2A32D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7618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Xung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quanh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rõ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gọi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hôm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nay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nhé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01261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0506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83063-5CCD-40BC-B788-EE5AC62755B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26166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Quay </a:t>
            </a:r>
            <a:r>
              <a:rPr lang="en-US" dirty="0" err="1"/>
              <a:t>vòng</a:t>
            </a:r>
            <a:r>
              <a:rPr lang="en-US" dirty="0"/>
              <a:t> quay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hs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, </a:t>
            </a:r>
            <a:r>
              <a:rPr lang="en-US" dirty="0" err="1"/>
              <a:t>hs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nêu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BE6FF-1768-4C37-85C8-89F68B50D4C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91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94533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99763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75CAF-4507-471A-A626-C8A821F9DDFA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CF054-CD58-4220-8A3F-BFAE85ED1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408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75CAF-4507-471A-A626-C8A821F9DDFA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CF054-CD58-4220-8A3F-BFAE85ED1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099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75CAF-4507-471A-A626-C8A821F9DDFA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CF054-CD58-4220-8A3F-BFAE85ED1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9908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8A812661-6FEE-4006-ADC4-BB84C0D6BBB9}"/>
              </a:ext>
            </a:extLst>
          </p:cNvPr>
          <p:cNvSpPr/>
          <p:nvPr userDrawn="1"/>
        </p:nvSpPr>
        <p:spPr>
          <a:xfrm>
            <a:off x="366957" y="368500"/>
            <a:ext cx="11458087" cy="612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38199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0" name="Google Shape;1350;p20"/>
          <p:cNvGrpSpPr/>
          <p:nvPr/>
        </p:nvGrpSpPr>
        <p:grpSpPr>
          <a:xfrm>
            <a:off x="-11600" y="1739469"/>
            <a:ext cx="12215432" cy="5118524"/>
            <a:chOff x="-8700" y="1304601"/>
            <a:chExt cx="9161574" cy="3838893"/>
          </a:xfrm>
        </p:grpSpPr>
        <p:sp>
          <p:nvSpPr>
            <p:cNvPr id="1351" name="Google Shape;1351;p20"/>
            <p:cNvSpPr/>
            <p:nvPr/>
          </p:nvSpPr>
          <p:spPr>
            <a:xfrm>
              <a:off x="-8700" y="1304601"/>
              <a:ext cx="9161372" cy="3370928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52" name="Google Shape;1352;p20"/>
            <p:cNvGrpSpPr/>
            <p:nvPr/>
          </p:nvGrpSpPr>
          <p:grpSpPr>
            <a:xfrm>
              <a:off x="-8400" y="4139420"/>
              <a:ext cx="9161274" cy="1004074"/>
              <a:chOff x="0" y="4139430"/>
              <a:chExt cx="9143901" cy="1004074"/>
            </a:xfrm>
          </p:grpSpPr>
          <p:grpSp>
            <p:nvGrpSpPr>
              <p:cNvPr id="1353" name="Google Shape;1353;p20"/>
              <p:cNvGrpSpPr/>
              <p:nvPr/>
            </p:nvGrpSpPr>
            <p:grpSpPr>
              <a:xfrm>
                <a:off x="0" y="4139430"/>
                <a:ext cx="9143901" cy="1004074"/>
                <a:chOff x="0" y="4139430"/>
                <a:chExt cx="9143901" cy="1004074"/>
              </a:xfrm>
            </p:grpSpPr>
            <p:sp>
              <p:nvSpPr>
                <p:cNvPr id="1354" name="Google Shape;1354;p20"/>
                <p:cNvSpPr/>
                <p:nvPr/>
              </p:nvSpPr>
              <p:spPr>
                <a:xfrm>
                  <a:off x="0" y="4160997"/>
                  <a:ext cx="9143901" cy="982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79" h="33985" extrusionOk="0">
                      <a:moveTo>
                        <a:pt x="50962" y="0"/>
                      </a:moveTo>
                      <a:cubicBezTo>
                        <a:pt x="45447" y="0"/>
                        <a:pt x="39932" y="424"/>
                        <a:pt x="34465" y="1222"/>
                      </a:cubicBezTo>
                      <a:cubicBezTo>
                        <a:pt x="27075" y="2298"/>
                        <a:pt x="19772" y="4055"/>
                        <a:pt x="12673" y="6368"/>
                      </a:cubicBezTo>
                      <a:cubicBezTo>
                        <a:pt x="12249" y="6506"/>
                        <a:pt x="11823" y="6649"/>
                        <a:pt x="11398" y="6793"/>
                      </a:cubicBezTo>
                      <a:cubicBezTo>
                        <a:pt x="11299" y="6496"/>
                        <a:pt x="11147" y="6220"/>
                        <a:pt x="10923" y="6003"/>
                      </a:cubicBezTo>
                      <a:cubicBezTo>
                        <a:pt x="10663" y="5751"/>
                        <a:pt x="10297" y="5596"/>
                        <a:pt x="9940" y="5596"/>
                      </a:cubicBezTo>
                      <a:cubicBezTo>
                        <a:pt x="9764" y="5596"/>
                        <a:pt x="9590" y="5633"/>
                        <a:pt x="9431" y="5715"/>
                      </a:cubicBezTo>
                      <a:cubicBezTo>
                        <a:pt x="9028" y="5923"/>
                        <a:pt x="8691" y="6185"/>
                        <a:pt x="8500" y="6597"/>
                      </a:cubicBezTo>
                      <a:cubicBezTo>
                        <a:pt x="8369" y="6030"/>
                        <a:pt x="7778" y="5688"/>
                        <a:pt x="7192" y="5688"/>
                      </a:cubicBezTo>
                      <a:cubicBezTo>
                        <a:pt x="6995" y="5688"/>
                        <a:pt x="6799" y="5726"/>
                        <a:pt x="6622" y="5808"/>
                      </a:cubicBezTo>
                      <a:cubicBezTo>
                        <a:pt x="5916" y="6132"/>
                        <a:pt x="5530" y="6943"/>
                        <a:pt x="5507" y="7720"/>
                      </a:cubicBezTo>
                      <a:cubicBezTo>
                        <a:pt x="5495" y="8149"/>
                        <a:pt x="5575" y="8569"/>
                        <a:pt x="5702" y="8979"/>
                      </a:cubicBezTo>
                      <a:cubicBezTo>
                        <a:pt x="3716" y="9857"/>
                        <a:pt x="1794" y="10854"/>
                        <a:pt x="0" y="12034"/>
                      </a:cubicBezTo>
                      <a:lnTo>
                        <a:pt x="0" y="33984"/>
                      </a:lnTo>
                      <a:lnTo>
                        <a:pt x="100978" y="33984"/>
                      </a:lnTo>
                      <a:lnTo>
                        <a:pt x="100978" y="13974"/>
                      </a:lnTo>
                      <a:cubicBezTo>
                        <a:pt x="99586" y="13079"/>
                        <a:pt x="98164" y="12230"/>
                        <a:pt x="96720" y="11421"/>
                      </a:cubicBezTo>
                      <a:lnTo>
                        <a:pt x="96719" y="11421"/>
                      </a:lnTo>
                      <a:cubicBezTo>
                        <a:pt x="97194" y="10239"/>
                        <a:pt x="97370" y="8851"/>
                        <a:pt x="96746" y="7746"/>
                      </a:cubicBezTo>
                      <a:cubicBezTo>
                        <a:pt x="96628" y="7537"/>
                        <a:pt x="96478" y="7338"/>
                        <a:pt x="96273" y="7210"/>
                      </a:cubicBezTo>
                      <a:cubicBezTo>
                        <a:pt x="96114" y="7112"/>
                        <a:pt x="95937" y="7068"/>
                        <a:pt x="95756" y="7068"/>
                      </a:cubicBezTo>
                      <a:cubicBezTo>
                        <a:pt x="95327" y="7068"/>
                        <a:pt x="94878" y="7316"/>
                        <a:pt x="94610" y="7672"/>
                      </a:cubicBezTo>
                      <a:cubicBezTo>
                        <a:pt x="94231" y="8177"/>
                        <a:pt x="94039" y="8982"/>
                        <a:pt x="93943" y="9607"/>
                      </a:cubicBezTo>
                      <a:cubicBezTo>
                        <a:pt x="93824" y="9272"/>
                        <a:pt x="93466" y="9080"/>
                        <a:pt x="93117" y="9080"/>
                      </a:cubicBezTo>
                      <a:cubicBezTo>
                        <a:pt x="92926" y="9080"/>
                        <a:pt x="92737" y="9138"/>
                        <a:pt x="92592" y="9262"/>
                      </a:cubicBezTo>
                      <a:cubicBezTo>
                        <a:pt x="89011" y="7515"/>
                        <a:pt x="85305" y="6018"/>
                        <a:pt x="81513" y="4770"/>
                      </a:cubicBezTo>
                      <a:cubicBezTo>
                        <a:pt x="81639" y="4237"/>
                        <a:pt x="81587" y="3636"/>
                        <a:pt x="81222" y="3233"/>
                      </a:cubicBezTo>
                      <a:cubicBezTo>
                        <a:pt x="80974" y="2959"/>
                        <a:pt x="80475" y="2736"/>
                        <a:pt x="80064" y="2736"/>
                      </a:cubicBezTo>
                      <a:cubicBezTo>
                        <a:pt x="79830" y="2736"/>
                        <a:pt x="79625" y="2808"/>
                        <a:pt x="79510" y="2984"/>
                      </a:cubicBezTo>
                      <a:cubicBezTo>
                        <a:pt x="79855" y="2293"/>
                        <a:pt x="79349" y="1333"/>
                        <a:pt x="78584" y="1227"/>
                      </a:cubicBezTo>
                      <a:cubicBezTo>
                        <a:pt x="78525" y="1218"/>
                        <a:pt x="78467" y="1215"/>
                        <a:pt x="78408" y="1215"/>
                      </a:cubicBezTo>
                      <a:cubicBezTo>
                        <a:pt x="78109" y="1215"/>
                        <a:pt x="77812" y="1314"/>
                        <a:pt x="77540" y="1447"/>
                      </a:cubicBezTo>
                      <a:cubicBezTo>
                        <a:pt x="76827" y="1798"/>
                        <a:pt x="76251" y="2405"/>
                        <a:pt x="75907" y="3121"/>
                      </a:cubicBezTo>
                      <a:cubicBezTo>
                        <a:pt x="71048" y="1856"/>
                        <a:pt x="66083" y="979"/>
                        <a:pt x="61093" y="489"/>
                      </a:cubicBezTo>
                      <a:cubicBezTo>
                        <a:pt x="57723" y="159"/>
                        <a:pt x="54343" y="0"/>
                        <a:pt x="5096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55" name="Google Shape;1355;p20"/>
                <p:cNvSpPr/>
                <p:nvPr/>
              </p:nvSpPr>
              <p:spPr>
                <a:xfrm>
                  <a:off x="497375" y="4224000"/>
                  <a:ext cx="2547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56" name="Google Shape;1356;p20"/>
                <p:cNvSpPr/>
                <p:nvPr/>
              </p:nvSpPr>
              <p:spPr>
                <a:xfrm>
                  <a:off x="752075" y="4260400"/>
                  <a:ext cx="2973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1357" name="Google Shape;1357;p20"/>
                <p:cNvGrpSpPr/>
                <p:nvPr/>
              </p:nvGrpSpPr>
              <p:grpSpPr>
                <a:xfrm>
                  <a:off x="6826124" y="4139430"/>
                  <a:ext cx="633755" cy="365856"/>
                  <a:chOff x="6850399" y="4145425"/>
                  <a:chExt cx="603346" cy="365856"/>
                </a:xfrm>
              </p:grpSpPr>
              <p:sp>
                <p:nvSpPr>
                  <p:cNvPr id="1358" name="Google Shape;1358;p20"/>
                  <p:cNvSpPr/>
                  <p:nvPr/>
                </p:nvSpPr>
                <p:spPr>
                  <a:xfrm rot="4821662">
                    <a:off x="6941368" y="4100326"/>
                    <a:ext cx="223962" cy="373698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359" name="Google Shape;1359;p20"/>
                  <p:cNvSpPr/>
                  <p:nvPr/>
                </p:nvSpPr>
                <p:spPr>
                  <a:xfrm rot="1017238">
                    <a:off x="7125385" y="4215461"/>
                    <a:ext cx="297322" cy="25804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1360" name="Google Shape;1360;p20"/>
                <p:cNvSpPr/>
                <p:nvPr/>
              </p:nvSpPr>
              <p:spPr>
                <a:xfrm rot="970839">
                  <a:off x="8499783" y="4339511"/>
                  <a:ext cx="311124" cy="2592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361" name="Google Shape;1361;p20"/>
              <p:cNvGrpSpPr/>
              <p:nvPr/>
            </p:nvGrpSpPr>
            <p:grpSpPr>
              <a:xfrm>
                <a:off x="549942" y="4558403"/>
                <a:ext cx="7916552" cy="562812"/>
                <a:chOff x="2654375" y="1725250"/>
                <a:chExt cx="2185625" cy="182500"/>
              </a:xfrm>
            </p:grpSpPr>
            <p:sp>
              <p:nvSpPr>
                <p:cNvPr id="1362" name="Google Shape;1362;p20"/>
                <p:cNvSpPr/>
                <p:nvPr/>
              </p:nvSpPr>
              <p:spPr>
                <a:xfrm>
                  <a:off x="4782350" y="181665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1" y="1"/>
                        <a:pt x="0" y="104"/>
                        <a:pt x="0" y="232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1" y="464"/>
                        <a:pt x="1392" y="361"/>
                        <a:pt x="1392" y="232"/>
                      </a:cubicBezTo>
                      <a:cubicBezTo>
                        <a:pt x="1392" y="104"/>
                        <a:pt x="1081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3" name="Google Shape;1363;p20"/>
                <p:cNvSpPr/>
                <p:nvPr/>
              </p:nvSpPr>
              <p:spPr>
                <a:xfrm>
                  <a:off x="4754425" y="184457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3" y="0"/>
                        <a:pt x="0" y="104"/>
                        <a:pt x="0" y="232"/>
                      </a:cubicBezTo>
                      <a:cubicBezTo>
                        <a:pt x="0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2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4" name="Google Shape;1364;p20"/>
                <p:cNvSpPr/>
                <p:nvPr/>
              </p:nvSpPr>
              <p:spPr>
                <a:xfrm>
                  <a:off x="4805175" y="18380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1"/>
                      </a:moveTo>
                      <a:cubicBezTo>
                        <a:pt x="312" y="1"/>
                        <a:pt x="1" y="105"/>
                        <a:pt x="1" y="233"/>
                      </a:cubicBezTo>
                      <a:cubicBezTo>
                        <a:pt x="1" y="361"/>
                        <a:pt x="312" y="465"/>
                        <a:pt x="697" y="465"/>
                      </a:cubicBezTo>
                      <a:cubicBezTo>
                        <a:pt x="1082" y="465"/>
                        <a:pt x="1393" y="361"/>
                        <a:pt x="1393" y="233"/>
                      </a:cubicBezTo>
                      <a:cubicBezTo>
                        <a:pt x="1393" y="105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5" name="Google Shape;1365;p20"/>
                <p:cNvSpPr/>
                <p:nvPr/>
              </p:nvSpPr>
              <p:spPr>
                <a:xfrm>
                  <a:off x="3361163" y="18682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0"/>
                      </a:moveTo>
                      <a:cubicBezTo>
                        <a:pt x="311" y="0"/>
                        <a:pt x="0" y="104"/>
                        <a:pt x="0" y="232"/>
                      </a:cubicBezTo>
                      <a:cubicBezTo>
                        <a:pt x="0" y="360"/>
                        <a:pt x="311" y="464"/>
                        <a:pt x="696" y="464"/>
                      </a:cubicBezTo>
                      <a:cubicBezTo>
                        <a:pt x="1080" y="464"/>
                        <a:pt x="1392" y="360"/>
                        <a:pt x="1392" y="232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6" name="Google Shape;1366;p20"/>
                <p:cNvSpPr/>
                <p:nvPr/>
              </p:nvSpPr>
              <p:spPr>
                <a:xfrm>
                  <a:off x="3333238" y="1896100"/>
                  <a:ext cx="34825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6" extrusionOk="0">
                      <a:moveTo>
                        <a:pt x="697" y="1"/>
                      </a:moveTo>
                      <a:cubicBezTo>
                        <a:pt x="312" y="1"/>
                        <a:pt x="0" y="106"/>
                        <a:pt x="0" y="233"/>
                      </a:cubicBezTo>
                      <a:cubicBezTo>
                        <a:pt x="0" y="362"/>
                        <a:pt x="313" y="466"/>
                        <a:pt x="697" y="466"/>
                      </a:cubicBezTo>
                      <a:cubicBezTo>
                        <a:pt x="1081" y="466"/>
                        <a:pt x="1393" y="362"/>
                        <a:pt x="1393" y="233"/>
                      </a:cubicBezTo>
                      <a:cubicBezTo>
                        <a:pt x="1393" y="106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7" name="Google Shape;1367;p20"/>
                <p:cNvSpPr/>
                <p:nvPr/>
              </p:nvSpPr>
              <p:spPr>
                <a:xfrm>
                  <a:off x="3383988" y="188960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3"/>
                      </a:cubicBezTo>
                      <a:cubicBezTo>
                        <a:pt x="1393" y="104"/>
                        <a:pt x="1082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8" name="Google Shape;1368;p20"/>
                <p:cNvSpPr/>
                <p:nvPr/>
              </p:nvSpPr>
              <p:spPr>
                <a:xfrm>
                  <a:off x="2682300" y="1725250"/>
                  <a:ext cx="3485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5" extrusionOk="0">
                      <a:moveTo>
                        <a:pt x="697" y="1"/>
                      </a:moveTo>
                      <a:cubicBezTo>
                        <a:pt x="312" y="1"/>
                        <a:pt x="1" y="104"/>
                        <a:pt x="1" y="232"/>
                      </a:cubicBezTo>
                      <a:cubicBezTo>
                        <a:pt x="1" y="361"/>
                        <a:pt x="312" y="464"/>
                        <a:pt x="697" y="464"/>
                      </a:cubicBezTo>
                      <a:cubicBezTo>
                        <a:pt x="1081" y="464"/>
                        <a:pt x="1393" y="361"/>
                        <a:pt x="1393" y="232"/>
                      </a:cubicBezTo>
                      <a:cubicBezTo>
                        <a:pt x="1393" y="104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9" name="Google Shape;1369;p20"/>
                <p:cNvSpPr/>
                <p:nvPr/>
              </p:nvSpPr>
              <p:spPr>
                <a:xfrm>
                  <a:off x="2654375" y="1753150"/>
                  <a:ext cx="34850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6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5"/>
                        <a:pt x="697" y="465"/>
                      </a:cubicBezTo>
                      <a:cubicBezTo>
                        <a:pt x="1081" y="465"/>
                        <a:pt x="1393" y="360"/>
                        <a:pt x="1393" y="233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70" name="Google Shape;1370;p20"/>
                <p:cNvSpPr/>
                <p:nvPr/>
              </p:nvSpPr>
              <p:spPr>
                <a:xfrm>
                  <a:off x="2705150" y="17466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2" y="1"/>
                        <a:pt x="0" y="104"/>
                        <a:pt x="0" y="233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0" y="464"/>
                        <a:pt x="1393" y="361"/>
                        <a:pt x="1393" y="233"/>
                      </a:cubicBezTo>
                      <a:cubicBezTo>
                        <a:pt x="1393" y="104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71" name="Google Shape;1371;p20"/>
                <p:cNvSpPr/>
                <p:nvPr/>
              </p:nvSpPr>
              <p:spPr>
                <a:xfrm>
                  <a:off x="4231687" y="1766527"/>
                  <a:ext cx="34825" cy="1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4" extrusionOk="0">
                      <a:moveTo>
                        <a:pt x="696" y="0"/>
                      </a:moveTo>
                      <a:cubicBezTo>
                        <a:pt x="312" y="0"/>
                        <a:pt x="1" y="104"/>
                        <a:pt x="1" y="232"/>
                      </a:cubicBezTo>
                      <a:cubicBezTo>
                        <a:pt x="1" y="360"/>
                        <a:pt x="312" y="464"/>
                        <a:pt x="696" y="464"/>
                      </a:cubicBezTo>
                      <a:cubicBezTo>
                        <a:pt x="1081" y="464"/>
                        <a:pt x="1392" y="360"/>
                        <a:pt x="1392" y="232"/>
                      </a:cubicBezTo>
                      <a:cubicBezTo>
                        <a:pt x="1392" y="104"/>
                        <a:pt x="1081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72" name="Google Shape;1372;p20"/>
                <p:cNvSpPr/>
                <p:nvPr/>
              </p:nvSpPr>
              <p:spPr>
                <a:xfrm>
                  <a:off x="4203787" y="1794427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1"/>
                      </a:moveTo>
                      <a:cubicBezTo>
                        <a:pt x="312" y="1"/>
                        <a:pt x="0" y="105"/>
                        <a:pt x="0" y="232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1"/>
                        <a:pt x="1392" y="232"/>
                      </a:cubicBezTo>
                      <a:cubicBezTo>
                        <a:pt x="1392" y="105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73" name="Google Shape;1373;p20"/>
                <p:cNvSpPr/>
                <p:nvPr/>
              </p:nvSpPr>
              <p:spPr>
                <a:xfrm>
                  <a:off x="4254537" y="1787902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0"/>
                      </a:moveTo>
                      <a:cubicBezTo>
                        <a:pt x="312" y="0"/>
                        <a:pt x="0" y="104"/>
                        <a:pt x="0" y="233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0"/>
                        <a:pt x="1392" y="233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1374" name="Google Shape;1374;p20"/>
          <p:cNvGrpSpPr/>
          <p:nvPr/>
        </p:nvGrpSpPr>
        <p:grpSpPr>
          <a:xfrm flipH="1">
            <a:off x="476695" y="-209762"/>
            <a:ext cx="9061856" cy="6957116"/>
            <a:chOff x="357521" y="-157322"/>
            <a:chExt cx="6796392" cy="5217837"/>
          </a:xfrm>
        </p:grpSpPr>
        <p:sp>
          <p:nvSpPr>
            <p:cNvPr id="1375" name="Google Shape;1375;p20"/>
            <p:cNvSpPr/>
            <p:nvPr/>
          </p:nvSpPr>
          <p:spPr>
            <a:xfrm>
              <a:off x="6477205" y="17627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20"/>
            <p:cNvSpPr/>
            <p:nvPr/>
          </p:nvSpPr>
          <p:spPr>
            <a:xfrm>
              <a:off x="365571" y="206597"/>
              <a:ext cx="662289" cy="258050"/>
            </a:xfrm>
            <a:custGeom>
              <a:avLst/>
              <a:gdLst/>
              <a:ahLst/>
              <a:cxnLst/>
              <a:rect l="l" t="t" r="r" b="b"/>
              <a:pathLst>
                <a:path w="12156" h="3324" extrusionOk="0">
                  <a:moveTo>
                    <a:pt x="4777" y="1"/>
                  </a:moveTo>
                  <a:cubicBezTo>
                    <a:pt x="4694" y="1"/>
                    <a:pt x="4611" y="4"/>
                    <a:pt x="4528" y="12"/>
                  </a:cubicBezTo>
                  <a:cubicBezTo>
                    <a:pt x="3845" y="71"/>
                    <a:pt x="3198" y="354"/>
                    <a:pt x="2614" y="710"/>
                  </a:cubicBezTo>
                  <a:cubicBezTo>
                    <a:pt x="1560" y="1352"/>
                    <a:pt x="657" y="2242"/>
                    <a:pt x="1" y="3286"/>
                  </a:cubicBezTo>
                  <a:lnTo>
                    <a:pt x="480" y="3324"/>
                  </a:lnTo>
                  <a:lnTo>
                    <a:pt x="12156" y="3324"/>
                  </a:lnTo>
                  <a:cubicBezTo>
                    <a:pt x="12116" y="2856"/>
                    <a:pt x="11890" y="2400"/>
                    <a:pt x="11522" y="2106"/>
                  </a:cubicBezTo>
                  <a:cubicBezTo>
                    <a:pt x="11143" y="1803"/>
                    <a:pt x="10586" y="1622"/>
                    <a:pt x="10093" y="1622"/>
                  </a:cubicBezTo>
                  <a:cubicBezTo>
                    <a:pt x="10068" y="1622"/>
                    <a:pt x="10043" y="1622"/>
                    <a:pt x="10019" y="1623"/>
                  </a:cubicBezTo>
                  <a:cubicBezTo>
                    <a:pt x="9510" y="1642"/>
                    <a:pt x="9084" y="1662"/>
                    <a:pt x="8612" y="1858"/>
                  </a:cubicBezTo>
                  <a:cubicBezTo>
                    <a:pt x="8051" y="2091"/>
                    <a:pt x="7436" y="2580"/>
                    <a:pt x="7263" y="3163"/>
                  </a:cubicBezTo>
                  <a:cubicBezTo>
                    <a:pt x="7202" y="2250"/>
                    <a:pt x="7082" y="1256"/>
                    <a:pt x="6428" y="618"/>
                  </a:cubicBezTo>
                  <a:cubicBezTo>
                    <a:pt x="5996" y="196"/>
                    <a:pt x="5383" y="1"/>
                    <a:pt x="47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77" name="Google Shape;1377;p20"/>
            <p:cNvGrpSpPr/>
            <p:nvPr/>
          </p:nvGrpSpPr>
          <p:grpSpPr>
            <a:xfrm>
              <a:off x="357521" y="1237603"/>
              <a:ext cx="364861" cy="363915"/>
              <a:chOff x="2789668" y="759261"/>
              <a:chExt cx="440069" cy="438928"/>
            </a:xfrm>
          </p:grpSpPr>
          <p:sp>
            <p:nvSpPr>
              <p:cNvPr id="1378" name="Google Shape;1378;p20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" name="Google Shape;1379;p20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20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" name="Google Shape;1381;p20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2" name="Google Shape;1382;p20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3" name="Google Shape;1383;p20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20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20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" name="Google Shape;1386;p20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7" name="Google Shape;1387;p20"/>
            <p:cNvGrpSpPr/>
            <p:nvPr/>
          </p:nvGrpSpPr>
          <p:grpSpPr>
            <a:xfrm rot="506186">
              <a:off x="1842533" y="4700654"/>
              <a:ext cx="459722" cy="327911"/>
              <a:chOff x="4879302" y="1958088"/>
              <a:chExt cx="715237" cy="510165"/>
            </a:xfrm>
          </p:grpSpPr>
          <p:sp>
            <p:nvSpPr>
              <p:cNvPr id="1388" name="Google Shape;1388;p20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" name="Google Shape;1389;p20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0" name="Google Shape;1390;p20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391" name="Google Shape;1391;p20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1392" name="Google Shape;1392;p20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3" name="Google Shape;1393;p20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4" name="Google Shape;1394;p20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5" name="Google Shape;1395;p20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6" name="Google Shape;1396;p20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7" name="Google Shape;1397;p20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8" name="Google Shape;1398;p20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9" name="Google Shape;1399;p20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0" name="Google Shape;1400;p20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1" name="Google Shape;1401;p20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2" name="Google Shape;1402;p20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3" name="Google Shape;1403;p20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4" name="Google Shape;1404;p20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5" name="Google Shape;1405;p20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6" name="Google Shape;1406;p20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7" name="Google Shape;1407;p20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8" name="Google Shape;1408;p20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9" name="Google Shape;1409;p20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0" name="Google Shape;1410;p20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1" name="Google Shape;1411;p20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2" name="Google Shape;1412;p20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3" name="Google Shape;1413;p20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414" name="Google Shape;1414;p20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" name="Google Shape;1415;p20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20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20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18" name="Google Shape;1418;p20"/>
            <p:cNvGrpSpPr/>
            <p:nvPr/>
          </p:nvGrpSpPr>
          <p:grpSpPr>
            <a:xfrm>
              <a:off x="2967758" y="-157322"/>
              <a:ext cx="364861" cy="363915"/>
              <a:chOff x="2789668" y="759261"/>
              <a:chExt cx="440069" cy="438928"/>
            </a:xfrm>
          </p:grpSpPr>
          <p:sp>
            <p:nvSpPr>
              <p:cNvPr id="1419" name="Google Shape;1419;p20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20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1" name="Google Shape;1421;p20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2" name="Google Shape;1422;p20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20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20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5" name="Google Shape;1425;p20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6" name="Google Shape;1426;p20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7" name="Google Shape;1427;p20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546073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61371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4582689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8674751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780182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: 形状 3">
            <a:extLst>
              <a:ext uri="{FF2B5EF4-FFF2-40B4-BE49-F238E27FC236}">
                <a16:creationId xmlns:a16="http://schemas.microsoft.com/office/drawing/2014/main" id="{7F0F3330-49CA-4BA8-8BA0-9D1E6EDD02FA}"/>
              </a:ext>
            </a:extLst>
          </p:cNvPr>
          <p:cNvSpPr/>
          <p:nvPr userDrawn="1"/>
        </p:nvSpPr>
        <p:spPr>
          <a:xfrm>
            <a:off x="444883" y="242367"/>
            <a:ext cx="11236255" cy="6454648"/>
          </a:xfrm>
          <a:custGeom>
            <a:avLst/>
            <a:gdLst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401300 w 10439439"/>
              <a:gd name="connsiteY8" fmla="*/ 280072 h 4934357"/>
              <a:gd name="connsiteX9" fmla="*/ 10375900 w 10439439"/>
              <a:gd name="connsiteY9" fmla="*/ 1003972 h 4934357"/>
              <a:gd name="connsiteX10" fmla="*/ 10401300 w 10439439"/>
              <a:gd name="connsiteY10" fmla="*/ 1994572 h 4934357"/>
              <a:gd name="connsiteX11" fmla="*/ 10350500 w 10439439"/>
              <a:gd name="connsiteY11" fmla="*/ 2781972 h 4934357"/>
              <a:gd name="connsiteX12" fmla="*/ 10439400 w 10439439"/>
              <a:gd name="connsiteY12" fmla="*/ 3759872 h 4934357"/>
              <a:gd name="connsiteX13" fmla="*/ 10337800 w 10439439"/>
              <a:gd name="connsiteY13" fmla="*/ 4559972 h 4934357"/>
              <a:gd name="connsiteX14" fmla="*/ 10350500 w 10439439"/>
              <a:gd name="connsiteY14" fmla="*/ 4864772 h 4934357"/>
              <a:gd name="connsiteX15" fmla="*/ 9093200 w 10439439"/>
              <a:gd name="connsiteY15" fmla="*/ 4915572 h 4934357"/>
              <a:gd name="connsiteX16" fmla="*/ 8267700 w 10439439"/>
              <a:gd name="connsiteY16" fmla="*/ 4801272 h 4934357"/>
              <a:gd name="connsiteX17" fmla="*/ 6273800 w 10439439"/>
              <a:gd name="connsiteY17" fmla="*/ 4915572 h 4934357"/>
              <a:gd name="connsiteX18" fmla="*/ 4343400 w 10439439"/>
              <a:gd name="connsiteY18" fmla="*/ 4839372 h 4934357"/>
              <a:gd name="connsiteX19" fmla="*/ 1879600 w 10439439"/>
              <a:gd name="connsiteY19" fmla="*/ 4877472 h 4934357"/>
              <a:gd name="connsiteX20" fmla="*/ 520700 w 10439439"/>
              <a:gd name="connsiteY20" fmla="*/ 4928272 h 4934357"/>
              <a:gd name="connsiteX21" fmla="*/ 114300 w 10439439"/>
              <a:gd name="connsiteY21" fmla="*/ 4725072 h 4934357"/>
              <a:gd name="connsiteX22" fmla="*/ 12700 w 10439439"/>
              <a:gd name="connsiteY22" fmla="*/ 4242472 h 4934357"/>
              <a:gd name="connsiteX23" fmla="*/ 63500 w 10439439"/>
              <a:gd name="connsiteY23" fmla="*/ 2820072 h 4934357"/>
              <a:gd name="connsiteX24" fmla="*/ 0 w 10439439"/>
              <a:gd name="connsiteY24" fmla="*/ 1804072 h 4934357"/>
              <a:gd name="connsiteX25" fmla="*/ 63500 w 10439439"/>
              <a:gd name="connsiteY25" fmla="*/ 864272 h 4934357"/>
              <a:gd name="connsiteX26" fmla="*/ 165100 w 10439439"/>
              <a:gd name="connsiteY26" fmla="*/ 153072 h 4934357"/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375900 w 10439439"/>
              <a:gd name="connsiteY8" fmla="*/ 1003972 h 4934357"/>
              <a:gd name="connsiteX9" fmla="*/ 10401300 w 10439439"/>
              <a:gd name="connsiteY9" fmla="*/ 1994572 h 4934357"/>
              <a:gd name="connsiteX10" fmla="*/ 10350500 w 10439439"/>
              <a:gd name="connsiteY10" fmla="*/ 2781972 h 4934357"/>
              <a:gd name="connsiteX11" fmla="*/ 10439400 w 10439439"/>
              <a:gd name="connsiteY11" fmla="*/ 3759872 h 4934357"/>
              <a:gd name="connsiteX12" fmla="*/ 10337800 w 10439439"/>
              <a:gd name="connsiteY12" fmla="*/ 4559972 h 4934357"/>
              <a:gd name="connsiteX13" fmla="*/ 10350500 w 10439439"/>
              <a:gd name="connsiteY13" fmla="*/ 4864772 h 4934357"/>
              <a:gd name="connsiteX14" fmla="*/ 9093200 w 10439439"/>
              <a:gd name="connsiteY14" fmla="*/ 4915572 h 4934357"/>
              <a:gd name="connsiteX15" fmla="*/ 8267700 w 10439439"/>
              <a:gd name="connsiteY15" fmla="*/ 4801272 h 4934357"/>
              <a:gd name="connsiteX16" fmla="*/ 6273800 w 10439439"/>
              <a:gd name="connsiteY16" fmla="*/ 4915572 h 4934357"/>
              <a:gd name="connsiteX17" fmla="*/ 4343400 w 10439439"/>
              <a:gd name="connsiteY17" fmla="*/ 4839372 h 4934357"/>
              <a:gd name="connsiteX18" fmla="*/ 1879600 w 10439439"/>
              <a:gd name="connsiteY18" fmla="*/ 4877472 h 4934357"/>
              <a:gd name="connsiteX19" fmla="*/ 520700 w 10439439"/>
              <a:gd name="connsiteY19" fmla="*/ 4928272 h 4934357"/>
              <a:gd name="connsiteX20" fmla="*/ 114300 w 10439439"/>
              <a:gd name="connsiteY20" fmla="*/ 4725072 h 4934357"/>
              <a:gd name="connsiteX21" fmla="*/ 12700 w 10439439"/>
              <a:gd name="connsiteY21" fmla="*/ 4242472 h 4934357"/>
              <a:gd name="connsiteX22" fmla="*/ 63500 w 10439439"/>
              <a:gd name="connsiteY22" fmla="*/ 2820072 h 4934357"/>
              <a:gd name="connsiteX23" fmla="*/ 0 w 10439439"/>
              <a:gd name="connsiteY23" fmla="*/ 1804072 h 4934357"/>
              <a:gd name="connsiteX24" fmla="*/ 63500 w 10439439"/>
              <a:gd name="connsiteY24" fmla="*/ 864272 h 4934357"/>
              <a:gd name="connsiteX25" fmla="*/ 165100 w 10439439"/>
              <a:gd name="connsiteY25" fmla="*/ 153072 h 4934357"/>
              <a:gd name="connsiteX0" fmla="*/ 165100 w 10472164"/>
              <a:gd name="connsiteY0" fmla="*/ 153072 h 4934357"/>
              <a:gd name="connsiteX1" fmla="*/ 711200 w 10472164"/>
              <a:gd name="connsiteY1" fmla="*/ 13372 h 4934357"/>
              <a:gd name="connsiteX2" fmla="*/ 2006600 w 10472164"/>
              <a:gd name="connsiteY2" fmla="*/ 76872 h 4934357"/>
              <a:gd name="connsiteX3" fmla="*/ 4165600 w 10472164"/>
              <a:gd name="connsiteY3" fmla="*/ 672 h 4934357"/>
              <a:gd name="connsiteX4" fmla="*/ 5765800 w 10472164"/>
              <a:gd name="connsiteY4" fmla="*/ 127672 h 4934357"/>
              <a:gd name="connsiteX5" fmla="*/ 7556500 w 10472164"/>
              <a:gd name="connsiteY5" fmla="*/ 672 h 4934357"/>
              <a:gd name="connsiteX6" fmla="*/ 8648700 w 10472164"/>
              <a:gd name="connsiteY6" fmla="*/ 76872 h 4934357"/>
              <a:gd name="connsiteX7" fmla="*/ 10134600 w 10472164"/>
              <a:gd name="connsiteY7" fmla="*/ 64172 h 4934357"/>
              <a:gd name="connsiteX8" fmla="*/ 10375900 w 10472164"/>
              <a:gd name="connsiteY8" fmla="*/ 1003972 h 4934357"/>
              <a:gd name="connsiteX9" fmla="*/ 10401300 w 10472164"/>
              <a:gd name="connsiteY9" fmla="*/ 1994572 h 4934357"/>
              <a:gd name="connsiteX10" fmla="*/ 10350500 w 10472164"/>
              <a:gd name="connsiteY10" fmla="*/ 2781972 h 4934357"/>
              <a:gd name="connsiteX11" fmla="*/ 10439400 w 10472164"/>
              <a:gd name="connsiteY11" fmla="*/ 3759872 h 4934357"/>
              <a:gd name="connsiteX12" fmla="*/ 10337800 w 10472164"/>
              <a:gd name="connsiteY12" fmla="*/ 4559972 h 4934357"/>
              <a:gd name="connsiteX13" fmla="*/ 9093200 w 10472164"/>
              <a:gd name="connsiteY13" fmla="*/ 4915572 h 4934357"/>
              <a:gd name="connsiteX14" fmla="*/ 8267700 w 10472164"/>
              <a:gd name="connsiteY14" fmla="*/ 4801272 h 4934357"/>
              <a:gd name="connsiteX15" fmla="*/ 6273800 w 10472164"/>
              <a:gd name="connsiteY15" fmla="*/ 4915572 h 4934357"/>
              <a:gd name="connsiteX16" fmla="*/ 4343400 w 10472164"/>
              <a:gd name="connsiteY16" fmla="*/ 4839372 h 4934357"/>
              <a:gd name="connsiteX17" fmla="*/ 1879600 w 10472164"/>
              <a:gd name="connsiteY17" fmla="*/ 4877472 h 4934357"/>
              <a:gd name="connsiteX18" fmla="*/ 520700 w 10472164"/>
              <a:gd name="connsiteY18" fmla="*/ 4928272 h 4934357"/>
              <a:gd name="connsiteX19" fmla="*/ 114300 w 10472164"/>
              <a:gd name="connsiteY19" fmla="*/ 4725072 h 4934357"/>
              <a:gd name="connsiteX20" fmla="*/ 12700 w 10472164"/>
              <a:gd name="connsiteY20" fmla="*/ 4242472 h 4934357"/>
              <a:gd name="connsiteX21" fmla="*/ 63500 w 10472164"/>
              <a:gd name="connsiteY21" fmla="*/ 2820072 h 4934357"/>
              <a:gd name="connsiteX22" fmla="*/ 0 w 10472164"/>
              <a:gd name="connsiteY22" fmla="*/ 1804072 h 4934357"/>
              <a:gd name="connsiteX23" fmla="*/ 63500 w 10472164"/>
              <a:gd name="connsiteY23" fmla="*/ 864272 h 4934357"/>
              <a:gd name="connsiteX24" fmla="*/ 165100 w 10472164"/>
              <a:gd name="connsiteY24" fmla="*/ 153072 h 4934357"/>
              <a:gd name="connsiteX0" fmla="*/ 165100 w 10441336"/>
              <a:gd name="connsiteY0" fmla="*/ 153072 h 4934357"/>
              <a:gd name="connsiteX1" fmla="*/ 711200 w 10441336"/>
              <a:gd name="connsiteY1" fmla="*/ 13372 h 4934357"/>
              <a:gd name="connsiteX2" fmla="*/ 2006600 w 10441336"/>
              <a:gd name="connsiteY2" fmla="*/ 76872 h 4934357"/>
              <a:gd name="connsiteX3" fmla="*/ 4165600 w 10441336"/>
              <a:gd name="connsiteY3" fmla="*/ 672 h 4934357"/>
              <a:gd name="connsiteX4" fmla="*/ 5765800 w 10441336"/>
              <a:gd name="connsiteY4" fmla="*/ 127672 h 4934357"/>
              <a:gd name="connsiteX5" fmla="*/ 7556500 w 10441336"/>
              <a:gd name="connsiteY5" fmla="*/ 672 h 4934357"/>
              <a:gd name="connsiteX6" fmla="*/ 8648700 w 10441336"/>
              <a:gd name="connsiteY6" fmla="*/ 76872 h 4934357"/>
              <a:gd name="connsiteX7" fmla="*/ 10134600 w 10441336"/>
              <a:gd name="connsiteY7" fmla="*/ 64172 h 4934357"/>
              <a:gd name="connsiteX8" fmla="*/ 10375900 w 10441336"/>
              <a:gd name="connsiteY8" fmla="*/ 1003972 h 4934357"/>
              <a:gd name="connsiteX9" fmla="*/ 10401300 w 10441336"/>
              <a:gd name="connsiteY9" fmla="*/ 1994572 h 4934357"/>
              <a:gd name="connsiteX10" fmla="*/ 10350500 w 10441336"/>
              <a:gd name="connsiteY10" fmla="*/ 2781972 h 4934357"/>
              <a:gd name="connsiteX11" fmla="*/ 10439400 w 10441336"/>
              <a:gd name="connsiteY11" fmla="*/ 3759872 h 4934357"/>
              <a:gd name="connsiteX12" fmla="*/ 10248900 w 10441336"/>
              <a:gd name="connsiteY12" fmla="*/ 4737772 h 4934357"/>
              <a:gd name="connsiteX13" fmla="*/ 9093200 w 10441336"/>
              <a:gd name="connsiteY13" fmla="*/ 4915572 h 4934357"/>
              <a:gd name="connsiteX14" fmla="*/ 8267700 w 10441336"/>
              <a:gd name="connsiteY14" fmla="*/ 4801272 h 4934357"/>
              <a:gd name="connsiteX15" fmla="*/ 6273800 w 10441336"/>
              <a:gd name="connsiteY15" fmla="*/ 4915572 h 4934357"/>
              <a:gd name="connsiteX16" fmla="*/ 4343400 w 10441336"/>
              <a:gd name="connsiteY16" fmla="*/ 4839372 h 4934357"/>
              <a:gd name="connsiteX17" fmla="*/ 1879600 w 10441336"/>
              <a:gd name="connsiteY17" fmla="*/ 4877472 h 4934357"/>
              <a:gd name="connsiteX18" fmla="*/ 520700 w 10441336"/>
              <a:gd name="connsiteY18" fmla="*/ 4928272 h 4934357"/>
              <a:gd name="connsiteX19" fmla="*/ 114300 w 10441336"/>
              <a:gd name="connsiteY19" fmla="*/ 4725072 h 4934357"/>
              <a:gd name="connsiteX20" fmla="*/ 12700 w 10441336"/>
              <a:gd name="connsiteY20" fmla="*/ 4242472 h 4934357"/>
              <a:gd name="connsiteX21" fmla="*/ 63500 w 10441336"/>
              <a:gd name="connsiteY21" fmla="*/ 2820072 h 4934357"/>
              <a:gd name="connsiteX22" fmla="*/ 0 w 10441336"/>
              <a:gd name="connsiteY22" fmla="*/ 1804072 h 4934357"/>
              <a:gd name="connsiteX23" fmla="*/ 63500 w 10441336"/>
              <a:gd name="connsiteY23" fmla="*/ 864272 h 4934357"/>
              <a:gd name="connsiteX24" fmla="*/ 165100 w 10441336"/>
              <a:gd name="connsiteY24" fmla="*/ 153072 h 4934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441336" h="4934357">
                <a:moveTo>
                  <a:pt x="165100" y="153072"/>
                </a:moveTo>
                <a:cubicBezTo>
                  <a:pt x="273050" y="11255"/>
                  <a:pt x="404283" y="26072"/>
                  <a:pt x="711200" y="13372"/>
                </a:cubicBezTo>
                <a:cubicBezTo>
                  <a:pt x="1018117" y="672"/>
                  <a:pt x="1430867" y="78989"/>
                  <a:pt x="2006600" y="76872"/>
                </a:cubicBezTo>
                <a:cubicBezTo>
                  <a:pt x="2582333" y="74755"/>
                  <a:pt x="3539067" y="-7795"/>
                  <a:pt x="4165600" y="672"/>
                </a:cubicBezTo>
                <a:cubicBezTo>
                  <a:pt x="4792133" y="9139"/>
                  <a:pt x="5200650" y="127672"/>
                  <a:pt x="5765800" y="127672"/>
                </a:cubicBezTo>
                <a:cubicBezTo>
                  <a:pt x="6330950" y="127672"/>
                  <a:pt x="7076017" y="9139"/>
                  <a:pt x="7556500" y="672"/>
                </a:cubicBezTo>
                <a:cubicBezTo>
                  <a:pt x="8036983" y="-7795"/>
                  <a:pt x="8219017" y="66289"/>
                  <a:pt x="8648700" y="76872"/>
                </a:cubicBezTo>
                <a:cubicBezTo>
                  <a:pt x="9078383" y="87455"/>
                  <a:pt x="9846733" y="-90345"/>
                  <a:pt x="10134600" y="64172"/>
                </a:cubicBezTo>
                <a:cubicBezTo>
                  <a:pt x="10422467" y="218689"/>
                  <a:pt x="10331450" y="682239"/>
                  <a:pt x="10375900" y="1003972"/>
                </a:cubicBezTo>
                <a:cubicBezTo>
                  <a:pt x="10420350" y="1325705"/>
                  <a:pt x="10405533" y="1698239"/>
                  <a:pt x="10401300" y="1994572"/>
                </a:cubicBezTo>
                <a:cubicBezTo>
                  <a:pt x="10397067" y="2290905"/>
                  <a:pt x="10344150" y="2487755"/>
                  <a:pt x="10350500" y="2781972"/>
                </a:cubicBezTo>
                <a:cubicBezTo>
                  <a:pt x="10356850" y="3076189"/>
                  <a:pt x="10456333" y="3433905"/>
                  <a:pt x="10439400" y="3759872"/>
                </a:cubicBezTo>
                <a:cubicBezTo>
                  <a:pt x="10422467" y="4085839"/>
                  <a:pt x="10473267" y="4545155"/>
                  <a:pt x="10248900" y="4737772"/>
                </a:cubicBezTo>
                <a:cubicBezTo>
                  <a:pt x="10024533" y="4930389"/>
                  <a:pt x="9423400" y="4904989"/>
                  <a:pt x="9093200" y="4915572"/>
                </a:cubicBezTo>
                <a:cubicBezTo>
                  <a:pt x="8763000" y="4926155"/>
                  <a:pt x="8737600" y="4801272"/>
                  <a:pt x="8267700" y="4801272"/>
                </a:cubicBezTo>
                <a:cubicBezTo>
                  <a:pt x="7797800" y="4801272"/>
                  <a:pt x="6927850" y="4909222"/>
                  <a:pt x="6273800" y="4915572"/>
                </a:cubicBezTo>
                <a:cubicBezTo>
                  <a:pt x="5619750" y="4921922"/>
                  <a:pt x="4343400" y="4839372"/>
                  <a:pt x="4343400" y="4839372"/>
                </a:cubicBezTo>
                <a:lnTo>
                  <a:pt x="1879600" y="4877472"/>
                </a:lnTo>
                <a:cubicBezTo>
                  <a:pt x="1242484" y="4892289"/>
                  <a:pt x="814917" y="4953672"/>
                  <a:pt x="520700" y="4928272"/>
                </a:cubicBezTo>
                <a:cubicBezTo>
                  <a:pt x="226483" y="4902872"/>
                  <a:pt x="198967" y="4839372"/>
                  <a:pt x="114300" y="4725072"/>
                </a:cubicBezTo>
                <a:cubicBezTo>
                  <a:pt x="29633" y="4610772"/>
                  <a:pt x="21167" y="4559972"/>
                  <a:pt x="12700" y="4242472"/>
                </a:cubicBezTo>
                <a:cubicBezTo>
                  <a:pt x="4233" y="3924972"/>
                  <a:pt x="65617" y="3226472"/>
                  <a:pt x="63500" y="2820072"/>
                </a:cubicBezTo>
                <a:cubicBezTo>
                  <a:pt x="61383" y="2413672"/>
                  <a:pt x="0" y="2130039"/>
                  <a:pt x="0" y="1804072"/>
                </a:cubicBezTo>
                <a:cubicBezTo>
                  <a:pt x="0" y="1478105"/>
                  <a:pt x="40217" y="1137322"/>
                  <a:pt x="63500" y="864272"/>
                </a:cubicBezTo>
                <a:cubicBezTo>
                  <a:pt x="86783" y="591222"/>
                  <a:pt x="57150" y="294889"/>
                  <a:pt x="165100" y="15307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A63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62459852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75CAF-4507-471A-A626-C8A821F9DDFA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CF054-CD58-4220-8A3F-BFAE85ED1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598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75CAF-4507-471A-A626-C8A821F9DDFA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CF054-CD58-4220-8A3F-BFAE85ED1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154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75CAF-4507-471A-A626-C8A821F9DDFA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CF054-CD58-4220-8A3F-BFAE85ED1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163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75CAF-4507-471A-A626-C8A821F9DDFA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CF054-CD58-4220-8A3F-BFAE85ED1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311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75CAF-4507-471A-A626-C8A821F9DDFA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CF054-CD58-4220-8A3F-BFAE85ED1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919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75CAF-4507-471A-A626-C8A821F9DDFA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CF054-CD58-4220-8A3F-BFAE85ED1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995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75CAF-4507-471A-A626-C8A821F9DDFA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CF054-CD58-4220-8A3F-BFAE85ED1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576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75CAF-4507-471A-A626-C8A821F9DDFA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CF054-CD58-4220-8A3F-BFAE85ED1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571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275CAF-4507-471A-A626-C8A821F9DDFA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FCF054-CD58-4220-8A3F-BFAE85ED1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093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4697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站酷快乐体2016修订版" panose="02010600030101010101" pitchFamily="2" charset="-122"/>
          <a:ea typeface="站酷快乐体2016修订版" panose="02010600030101010101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7.mp3"/><Relationship Id="rId7" Type="http://schemas.openxmlformats.org/officeDocument/2006/relationships/image" Target="../media/image17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5.gif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7.mp3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8.gif"/><Relationship Id="rId11" Type="http://schemas.openxmlformats.org/officeDocument/2006/relationships/image" Target="../media/image15.gif"/><Relationship Id="rId5" Type="http://schemas.microsoft.com/office/2007/relationships/hdphoto" Target="../media/hdphoto6.wdp"/><Relationship Id="rId10" Type="http://schemas.openxmlformats.org/officeDocument/2006/relationships/image" Target="../media/image19.png"/><Relationship Id="rId4" Type="http://schemas.openxmlformats.org/officeDocument/2006/relationships/image" Target="../media/image27.png"/><Relationship Id="rId9" Type="http://schemas.openxmlformats.org/officeDocument/2006/relationships/slide" Target="slide13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microsoft.com/office/2007/relationships/hdphoto" Target="../media/hdphoto8.wdp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17.png"/><Relationship Id="rId4" Type="http://schemas.openxmlformats.org/officeDocument/2006/relationships/image" Target="../media/image15.g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8.gif"/><Relationship Id="rId11" Type="http://schemas.openxmlformats.org/officeDocument/2006/relationships/image" Target="../media/image15.gif"/><Relationship Id="rId5" Type="http://schemas.microsoft.com/office/2007/relationships/hdphoto" Target="../media/hdphoto6.wdp"/><Relationship Id="rId10" Type="http://schemas.openxmlformats.org/officeDocument/2006/relationships/image" Target="../media/image36.png"/><Relationship Id="rId4" Type="http://schemas.openxmlformats.org/officeDocument/2006/relationships/image" Target="../media/image27.png"/><Relationship Id="rId9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7.png"/><Relationship Id="rId12" Type="http://schemas.openxmlformats.org/officeDocument/2006/relationships/image" Target="../media/image39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8.gif"/><Relationship Id="rId11" Type="http://schemas.openxmlformats.org/officeDocument/2006/relationships/image" Target="../media/image37.png"/><Relationship Id="rId5" Type="http://schemas.microsoft.com/office/2007/relationships/hdphoto" Target="../media/hdphoto6.wdp"/><Relationship Id="rId10" Type="http://schemas.openxmlformats.org/officeDocument/2006/relationships/image" Target="../media/image15.gif"/><Relationship Id="rId4" Type="http://schemas.openxmlformats.org/officeDocument/2006/relationships/image" Target="../media/image27.png"/><Relationship Id="rId9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8.png"/><Relationship Id="rId5" Type="http://schemas.openxmlformats.org/officeDocument/2006/relationships/image" Target="../media/image40.pn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1.wdp"/><Relationship Id="rId12" Type="http://schemas.openxmlformats.org/officeDocument/2006/relationships/image" Target="../media/image17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46.png"/><Relationship Id="rId11" Type="http://schemas.openxmlformats.org/officeDocument/2006/relationships/image" Target="../media/image49.gif"/><Relationship Id="rId5" Type="http://schemas.openxmlformats.org/officeDocument/2006/relationships/image" Target="../media/image45.jpeg"/><Relationship Id="rId10" Type="http://schemas.openxmlformats.org/officeDocument/2006/relationships/image" Target="../media/image43.png"/><Relationship Id="rId4" Type="http://schemas.openxmlformats.org/officeDocument/2006/relationships/image" Target="../media/image44.jpg"/><Relationship Id="rId9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12.mp3"/><Relationship Id="rId7" Type="http://schemas.openxmlformats.org/officeDocument/2006/relationships/image" Target="../media/image51.png"/><Relationship Id="rId2" Type="http://schemas.microsoft.com/office/2007/relationships/media" Target="../media/media11.mp3"/><Relationship Id="rId1" Type="http://schemas.openxmlformats.org/officeDocument/2006/relationships/audio" Target="NULL" TargetMode="External"/><Relationship Id="rId6" Type="http://schemas.openxmlformats.org/officeDocument/2006/relationships/image" Target="../media/image50.jp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15.gif"/><Relationship Id="rId4" Type="http://schemas.openxmlformats.org/officeDocument/2006/relationships/audio" Target="../media/media12.mp3"/><Relationship Id="rId9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5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8.png"/><Relationship Id="rId5" Type="http://schemas.openxmlformats.org/officeDocument/2006/relationships/image" Target="../media/image40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11" Type="http://schemas.microsoft.com/office/2007/relationships/hdphoto" Target="../media/hdphoto2.wdp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6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gif"/><Relationship Id="rId5" Type="http://schemas.openxmlformats.org/officeDocument/2006/relationships/image" Target="../media/image17.png"/><Relationship Id="rId4" Type="http://schemas.openxmlformats.org/officeDocument/2006/relationships/image" Target="../media/image18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1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slide" Target="slide10.xml"/><Relationship Id="rId3" Type="http://schemas.microsoft.com/office/2007/relationships/media" Target="../media/media5.mp3"/><Relationship Id="rId7" Type="http://schemas.openxmlformats.org/officeDocument/2006/relationships/image" Target="../media/image23.png"/><Relationship Id="rId12" Type="http://schemas.microsoft.com/office/2007/relationships/hdphoto" Target="../media/hdphoto5.wdp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7.png"/><Relationship Id="rId4" Type="http://schemas.openxmlformats.org/officeDocument/2006/relationships/audio" Target="../media/media5.mp3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038FB7A-576D-1F49-397A-9B3C6E4BB60D}"/>
              </a:ext>
            </a:extLst>
          </p:cNvPr>
          <p:cNvSpPr/>
          <p:nvPr/>
        </p:nvSpPr>
        <p:spPr>
          <a:xfrm>
            <a:off x="1739522" y="242761"/>
            <a:ext cx="8480719" cy="3797855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12700" cap="flat" cmpd="sng" algn="ctr">
            <a:solidFill>
              <a:srgbClr val="70AD47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 CHÁNH NGHĨA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KHỐI LỚP </a:t>
            </a:r>
            <a:r>
              <a:rPr kumimoji="0" lang="en-US" sz="3200" b="1" i="0" u="none" strike="noStrike" kern="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en-US" sz="3200" b="1" i="0" u="none" strike="noStrike" kern="0" cap="none" spc="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MÔN: </a:t>
            </a:r>
            <a:r>
              <a:rPr lang="en-US" sz="3200" b="1" kern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  <a:endParaRPr kumimoji="0" lang="en-US" sz="3200" b="1" i="0" u="none" strike="noStrike" kern="0" cap="none" spc="0" normalizeH="0" baseline="0" noProof="0" dirty="0" smtClean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 smtClean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 dirty="0" smtClean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3AD9FA-9F8E-0DC4-B9E2-7C36F244C1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9522" y="2316353"/>
            <a:ext cx="8537085" cy="1724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1960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B7312671-DB75-3B33-703F-B4B2D0C2C1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1597" t="19260" r="17778" b="19753"/>
          <a:stretch/>
        </p:blipFill>
        <p:spPr>
          <a:xfrm>
            <a:off x="938344" y="886061"/>
            <a:ext cx="10350500" cy="477675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A285522-D3A4-4A76-CA94-C1CD8037B754}"/>
              </a:ext>
            </a:extLst>
          </p:cNvPr>
          <p:cNvSpPr txBox="1"/>
          <p:nvPr/>
        </p:nvSpPr>
        <p:spPr>
          <a:xfrm>
            <a:off x="107574" y="260693"/>
            <a:ext cx="1661540" cy="1055608"/>
          </a:xfrm>
          <a:prstGeom prst="wedgeRoundRectCallout">
            <a:avLst>
              <a:gd name="adj1" fmla="val 75556"/>
              <a:gd name="adj2" fmla="val 6211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B7E4CB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Gấu bông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B7E4CB">
                  <a:lumMod val="2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334FA83-5BF7-78CF-710D-1A3E7321B791}"/>
              </a:ext>
            </a:extLst>
          </p:cNvPr>
          <p:cNvSpPr txBox="1"/>
          <p:nvPr/>
        </p:nvSpPr>
        <p:spPr>
          <a:xfrm>
            <a:off x="3219074" y="487741"/>
            <a:ext cx="1661540" cy="578882"/>
          </a:xfrm>
          <a:prstGeom prst="wedgeRoundRectCallout">
            <a:avLst>
              <a:gd name="adj1" fmla="val 6000"/>
              <a:gd name="adj2" fmla="val 175630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Máy bay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0E83261-7DDF-176B-ADE2-6EF529A77178}"/>
              </a:ext>
            </a:extLst>
          </p:cNvPr>
          <p:cNvSpPr txBox="1"/>
          <p:nvPr/>
        </p:nvSpPr>
        <p:spPr>
          <a:xfrm>
            <a:off x="5403474" y="371281"/>
            <a:ext cx="1661540" cy="578882"/>
          </a:xfrm>
          <a:prstGeom prst="wedgeRoundRectCallout">
            <a:avLst>
              <a:gd name="adj1" fmla="val 2943"/>
              <a:gd name="adj2" fmla="val 112344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Rô-bốt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67DB65B-B347-6A83-7C06-A215C17F16DE}"/>
              </a:ext>
            </a:extLst>
          </p:cNvPr>
          <p:cNvSpPr txBox="1"/>
          <p:nvPr/>
        </p:nvSpPr>
        <p:spPr>
          <a:xfrm>
            <a:off x="7515389" y="397460"/>
            <a:ext cx="1661540" cy="578882"/>
          </a:xfrm>
          <a:prstGeom prst="wedgeRoundRectCallout">
            <a:avLst>
              <a:gd name="adj1" fmla="val 3707"/>
              <a:gd name="adj2" fmla="val 14548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Xe tải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70C77C6-5DF5-5308-053C-ACE8C37E53BC}"/>
              </a:ext>
            </a:extLst>
          </p:cNvPr>
          <p:cNvSpPr txBox="1"/>
          <p:nvPr/>
        </p:nvSpPr>
        <p:spPr>
          <a:xfrm>
            <a:off x="10113921" y="260693"/>
            <a:ext cx="1661540" cy="1055608"/>
          </a:xfrm>
          <a:prstGeom prst="wedgeRoundRectCallout">
            <a:avLst>
              <a:gd name="adj1" fmla="val -61263"/>
              <a:gd name="adj2" fmla="val 7775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B7E4CB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Quả bóng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B7E4CB">
                  <a:lumMod val="2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128F564-9717-0C3A-8EC6-DC6508F398EF}"/>
              </a:ext>
            </a:extLst>
          </p:cNvPr>
          <p:cNvSpPr txBox="1"/>
          <p:nvPr/>
        </p:nvSpPr>
        <p:spPr>
          <a:xfrm>
            <a:off x="10381082" y="1941669"/>
            <a:ext cx="1661540" cy="578882"/>
          </a:xfrm>
          <a:prstGeom prst="wedgeRoundRectCallout">
            <a:avLst>
              <a:gd name="adj1" fmla="val -59734"/>
              <a:gd name="adj2" fmla="val 121350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B7E4CB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Cá ngựa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B7E4CB">
                  <a:lumMod val="2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AA5C905-F0F3-367A-D7B2-4B4DFDC61CB3}"/>
              </a:ext>
            </a:extLst>
          </p:cNvPr>
          <p:cNvSpPr txBox="1"/>
          <p:nvPr/>
        </p:nvSpPr>
        <p:spPr>
          <a:xfrm>
            <a:off x="10113921" y="3274440"/>
            <a:ext cx="1661540" cy="1055608"/>
          </a:xfrm>
          <a:prstGeom prst="wedgeRoundRectCallout">
            <a:avLst>
              <a:gd name="adj1" fmla="val -126997"/>
              <a:gd name="adj2" fmla="val -5338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Siêu nhân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9B14653-9A21-0BEA-5E08-47404EE964EF}"/>
              </a:ext>
            </a:extLst>
          </p:cNvPr>
          <p:cNvSpPr txBox="1"/>
          <p:nvPr/>
        </p:nvSpPr>
        <p:spPr>
          <a:xfrm>
            <a:off x="8883274" y="5073225"/>
            <a:ext cx="1661540" cy="578882"/>
          </a:xfrm>
          <a:prstGeom prst="wedgeRoundRectCallout">
            <a:avLst>
              <a:gd name="adj1" fmla="val -84958"/>
              <a:gd name="adj2" fmla="val -69518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B7E4CB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Lê-gô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B7E4CB">
                  <a:lumMod val="2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446E9CB-FC0B-8139-FDC6-5E1F0C8DB229}"/>
              </a:ext>
            </a:extLst>
          </p:cNvPr>
          <p:cNvSpPr txBox="1"/>
          <p:nvPr/>
        </p:nvSpPr>
        <p:spPr>
          <a:xfrm>
            <a:off x="5403474" y="5005532"/>
            <a:ext cx="1661540" cy="1055608"/>
          </a:xfrm>
          <a:prstGeom prst="wedgeRoundRectCallout">
            <a:avLst>
              <a:gd name="adj1" fmla="val 7529"/>
              <a:gd name="adj2" fmla="val -7383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Xếp hình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BF1FF03-5D33-21EC-BA83-B8D18F436534}"/>
              </a:ext>
            </a:extLst>
          </p:cNvPr>
          <p:cNvSpPr txBox="1"/>
          <p:nvPr/>
        </p:nvSpPr>
        <p:spPr>
          <a:xfrm>
            <a:off x="2495779" y="5232580"/>
            <a:ext cx="1661540" cy="1055608"/>
          </a:xfrm>
          <a:prstGeom prst="wedgeRoundRectCallout">
            <a:avLst>
              <a:gd name="adj1" fmla="val -7758"/>
              <a:gd name="adj2" fmla="val -7383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B7E4CB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Dây nhảy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B7E4CB">
                  <a:lumMod val="2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21B6535-1275-566B-B343-6900FF5E7E94}"/>
              </a:ext>
            </a:extLst>
          </p:cNvPr>
          <p:cNvSpPr txBox="1"/>
          <p:nvPr/>
        </p:nvSpPr>
        <p:spPr>
          <a:xfrm>
            <a:off x="161333" y="2649307"/>
            <a:ext cx="1661540" cy="1532334"/>
          </a:xfrm>
          <a:prstGeom prst="wedgeRoundRectCallout">
            <a:avLst>
              <a:gd name="adj1" fmla="val 76320"/>
              <a:gd name="adj2" fmla="val -19936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B7E4CB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Búp bê nhồi bông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B7E4CB">
                  <a:lumMod val="2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51639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2">
            <a:extLst>
              <a:ext uri="{FF2B5EF4-FFF2-40B4-BE49-F238E27FC236}">
                <a16:creationId xmlns:a16="http://schemas.microsoft.com/office/drawing/2014/main" id="{D01B115B-2DAE-ABBD-C7A0-54FA17903829}"/>
              </a:ext>
            </a:extLst>
          </p:cNvPr>
          <p:cNvSpPr/>
          <p:nvPr/>
        </p:nvSpPr>
        <p:spPr>
          <a:xfrm rot="21137238">
            <a:off x="1747708" y="854215"/>
            <a:ext cx="7115419" cy="1737562"/>
          </a:xfrm>
          <a:prstGeom prst="wedgeRoundRectCallout">
            <a:avLst>
              <a:gd name="adj1" fmla="val 53053"/>
              <a:gd name="adj2" fmla="val 90972"/>
              <a:gd name="adj3" fmla="val 16667"/>
            </a:avLst>
          </a:prstGeom>
          <a:solidFill>
            <a:srgbClr val="FFE890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CC08C2-5E1D-BE07-AB60-5428F5D0C899}"/>
              </a:ext>
            </a:extLst>
          </p:cNvPr>
          <p:cNvSpPr txBox="1"/>
          <p:nvPr/>
        </p:nvSpPr>
        <p:spPr>
          <a:xfrm rot="21047629">
            <a:off x="1651655" y="1140328"/>
            <a:ext cx="7285698" cy="1269980"/>
          </a:xfrm>
          <a:prstGeom prst="roundRect">
            <a:avLst>
              <a:gd name="adj" fmla="val 9665"/>
            </a:avLst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đồ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thường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những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đồ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" name="Rounded Rectangular Callout 2">
            <a:extLst>
              <a:ext uri="{FF2B5EF4-FFF2-40B4-BE49-F238E27FC236}">
                <a16:creationId xmlns:a16="http://schemas.microsoft.com/office/drawing/2014/main" id="{4AC6D645-1F1A-FB31-BA83-4DE87155E296}"/>
              </a:ext>
            </a:extLst>
          </p:cNvPr>
          <p:cNvSpPr/>
          <p:nvPr/>
        </p:nvSpPr>
        <p:spPr>
          <a:xfrm rot="21356349">
            <a:off x="2241534" y="3444018"/>
            <a:ext cx="5623507" cy="1586043"/>
          </a:xfrm>
          <a:prstGeom prst="wedgeRoundRectCallout">
            <a:avLst>
              <a:gd name="adj1" fmla="val 53053"/>
              <a:gd name="adj2" fmla="val 90972"/>
              <a:gd name="adj3" fmla="val 16667"/>
            </a:avLst>
          </a:prstGeom>
          <a:solidFill>
            <a:srgbClr val="FFE890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9690B8-BD00-E794-E901-A223A1BB4566}"/>
              </a:ext>
            </a:extLst>
          </p:cNvPr>
          <p:cNvSpPr txBox="1"/>
          <p:nvPr/>
        </p:nvSpPr>
        <p:spPr>
          <a:xfrm rot="21248392">
            <a:off x="2508079" y="3638118"/>
            <a:ext cx="5234174" cy="1269980"/>
          </a:xfrm>
          <a:prstGeom prst="roundRect">
            <a:avLst>
              <a:gd name="adj" fmla="val 9665"/>
            </a:avLst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thích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đồ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nhất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Vì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sao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thích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90AC35-99B6-207E-7676-A3F064C313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3033" y="2359543"/>
            <a:ext cx="4253907" cy="4253907"/>
          </a:xfrm>
          <a:prstGeom prst="rect">
            <a:avLst/>
          </a:prstGeom>
        </p:spPr>
      </p:pic>
      <p:pic>
        <p:nvPicPr>
          <p:cNvPr id="6" name="J2TEAM-TTS-1732333820710">
            <a:hlinkClick r:id="" action="ppaction://media"/>
            <a:extLst>
              <a:ext uri="{FF2B5EF4-FFF2-40B4-BE49-F238E27FC236}">
                <a16:creationId xmlns:a16="http://schemas.microsoft.com/office/drawing/2014/main" id="{F341D87F-B98F-67C3-66A5-EB8FD5DB8E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19760" y="513080"/>
            <a:ext cx="406400" cy="406400"/>
          </a:xfrm>
          <a:prstGeom prst="rect">
            <a:avLst/>
          </a:prstGeom>
        </p:spPr>
      </p:pic>
      <p:pic>
        <p:nvPicPr>
          <p:cNvPr id="8" name="J2TEAM-TTS-1732333829983">
            <a:hlinkClick r:id="" action="ppaction://media"/>
            <a:extLst>
              <a:ext uri="{FF2B5EF4-FFF2-40B4-BE49-F238E27FC236}">
                <a16:creationId xmlns:a16="http://schemas.microsoft.com/office/drawing/2014/main" id="{0435EF63-9089-57A7-4E69-1E1BAE7A8CA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89280" y="127508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574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8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12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 animBg="1"/>
      <p:bldP spid="3" grpId="0"/>
      <p:bldP spid="4" grpId="0" animBg="1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3,132 Gray Wash Stock Vector Illustration and Royalty Free Gray Wash  Clipart">
            <a:extLst>
              <a:ext uri="{FF2B5EF4-FFF2-40B4-BE49-F238E27FC236}">
                <a16:creationId xmlns:a16="http://schemas.microsoft.com/office/drawing/2014/main" id="{59B201F7-B754-9A26-0D85-949B5DF83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56" b="92000" l="10000" r="90000">
                        <a14:foregroundMark x1="27111" y1="45778" x2="36000" y2="59556"/>
                        <a14:foregroundMark x1="28444" y1="32889" x2="50889" y2="63778"/>
                        <a14:foregroundMark x1="22889" y1="16222" x2="34444" y2="10222"/>
                        <a14:foregroundMark x1="34444" y1="10222" x2="58222" y2="8444"/>
                        <a14:foregroundMark x1="58222" y1="8444" x2="73556" y2="25111"/>
                        <a14:foregroundMark x1="73556" y1="25111" x2="59778" y2="74667"/>
                        <a14:foregroundMark x1="59778" y1="74667" x2="45556" y2="88667"/>
                        <a14:foregroundMark x1="45556" y1="88667" x2="57556" y2="92222"/>
                        <a14:foregroundMark x1="57556" y1="92222" x2="59778" y2="91778"/>
                        <a14:foregroundMark x1="33111" y1="8222" x2="55778" y2="7556"/>
                        <a14:foregroundMark x1="55778" y1="7556" x2="55778" y2="7556"/>
                        <a14:foregroundMark x1="22222" y1="27778" x2="41556" y2="53333"/>
                        <a14:foregroundMark x1="21111" y1="28667" x2="29333" y2="46000"/>
                        <a14:foregroundMark x1="22000" y1="41111" x2="30889" y2="57556"/>
                        <a14:foregroundMark x1="30889" y1="57556" x2="47556" y2="55111"/>
                        <a14:foregroundMark x1="47556" y1="55111" x2="57556" y2="48889"/>
                        <a14:foregroundMark x1="57556" y1="48889" x2="69111" y2="57556"/>
                        <a14:foregroundMark x1="69111" y1="57556" x2="53111" y2="64000"/>
                        <a14:foregroundMark x1="53111" y1="64000" x2="44889" y2="47556"/>
                        <a14:foregroundMark x1="44889" y1="47556" x2="49111" y2="36222"/>
                        <a14:foregroundMark x1="49111" y1="36222" x2="78222" y2="34444"/>
                        <a14:foregroundMark x1="33556" y1="33778" x2="46667" y2="47556"/>
                        <a14:foregroundMark x1="24444" y1="57111" x2="38000" y2="62889"/>
                        <a14:foregroundMark x1="38000" y1="62889" x2="38000" y2="62889"/>
                        <a14:foregroundMark x1="26000" y1="61556" x2="38889" y2="65111"/>
                        <a14:foregroundMark x1="38889" y1="65111" x2="38889" y2="65111"/>
                        <a14:foregroundMark x1="32667" y1="68889" x2="46889" y2="64667"/>
                        <a14:foregroundMark x1="46889" y1="64667" x2="47333" y2="64222"/>
                        <a14:foregroundMark x1="38000" y1="64000" x2="59333" y2="55333"/>
                        <a14:foregroundMark x1="24667" y1="49111" x2="50444" y2="49556"/>
                        <a14:foregroundMark x1="29778" y1="46000" x2="40000" y2="46222"/>
                        <a14:foregroundMark x1="29778" y1="35111" x2="41556" y2="38222"/>
                        <a14:foregroundMark x1="39778" y1="33333" x2="47111" y2="42889"/>
                        <a14:foregroundMark x1="48222" y1="30444" x2="61778" y2="42889"/>
                        <a14:foregroundMark x1="65333" y1="24667" x2="70889" y2="40667"/>
                        <a14:foregroundMark x1="65111" y1="40667" x2="65556" y2="64667"/>
                        <a14:foregroundMark x1="70889" y1="43778" x2="73111" y2="66222"/>
                        <a14:foregroundMark x1="70889" y1="27556" x2="70222" y2="36667"/>
                        <a14:foregroundMark x1="77778" y1="26222" x2="78222" y2="34889"/>
                        <a14:foregroundMark x1="80667" y1="27556" x2="81556" y2="36889"/>
                        <a14:foregroundMark x1="75111" y1="26000" x2="75111" y2="29778"/>
                        <a14:foregroundMark x1="72222" y1="62222" x2="71556" y2="66222"/>
                        <a14:foregroundMark x1="54444" y1="41111" x2="55333" y2="42889"/>
                        <a14:foregroundMark x1="32667" y1="51778" x2="34444" y2="5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563" y="3909055"/>
            <a:ext cx="3080896" cy="3080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6">
            <a:extLst>
              <a:ext uri="{FF2B5EF4-FFF2-40B4-BE49-F238E27FC236}">
                <a16:creationId xmlns:a16="http://schemas.microsoft.com/office/drawing/2014/main" id="{08A433B1-EBBB-C46E-9712-C49205FC11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6575099" y="2123723"/>
            <a:ext cx="2449008" cy="2853213"/>
          </a:xfrm>
          <a:prstGeom prst="rect">
            <a:avLst/>
          </a:prstGeom>
        </p:spPr>
      </p:pic>
      <p:pic>
        <p:nvPicPr>
          <p:cNvPr id="20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FDBB2A9-1AA2-6D18-3475-1B2E8A7A3E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pic>
        <p:nvPicPr>
          <p:cNvPr id="11" name="Picture 2" descr="13,132 Gray Wash Stock Vector Illustration and Royalty Free Gray Wash  Clipart">
            <a:extLst>
              <a:ext uri="{FF2B5EF4-FFF2-40B4-BE49-F238E27FC236}">
                <a16:creationId xmlns:a16="http://schemas.microsoft.com/office/drawing/2014/main" id="{C94341A7-C34F-6CAD-B639-E27B783BE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56" b="92000" l="10000" r="90000">
                        <a14:foregroundMark x1="22889" y1="16222" x2="34444" y2="10222"/>
                        <a14:foregroundMark x1="34444" y1="10222" x2="58222" y2="8444"/>
                        <a14:foregroundMark x1="58222" y1="8444" x2="73556" y2="25111"/>
                        <a14:foregroundMark x1="73556" y1="25111" x2="73166" y2="26512"/>
                        <a14:foregroundMark x1="47965" y1="86295" x2="45556" y2="88667"/>
                        <a14:foregroundMark x1="45556" y1="88667" x2="57556" y2="92222"/>
                        <a14:foregroundMark x1="57556" y1="92222" x2="59778" y2="91778"/>
                        <a14:foregroundMark x1="33111" y1="8222" x2="55778" y2="7556"/>
                        <a14:foregroundMark x1="55778" y1="7556" x2="55778" y2="7556"/>
                        <a14:foregroundMark x1="65333" y1="24667" x2="66367" y2="27645"/>
                        <a14:foregroundMark x1="70536" y1="38077" x2="70423" y2="38203"/>
                        <a14:foregroundMark x1="21270" y1="67307" x2="21578" y2="69343"/>
                        <a14:foregroundMark x1="18739" y1="50573" x2="19936" y2="58489"/>
                        <a14:foregroundMark x1="14889" y1="25111" x2="15353" y2="28179"/>
                        <a14:foregroundMark x1="84000" y1="29556" x2="83333" y2="59111"/>
                        <a14:foregroundMark x1="81778" y1="56889" x2="82222" y2="61333"/>
                        <a14:foregroundMark x1="60258" y1="71380" x2="62667" y2="71333"/>
                        <a14:backgroundMark x1="34889" y1="40444" x2="53778" y2="63333"/>
                        <a14:backgroundMark x1="28889" y1="41111" x2="50912" y2="67611"/>
                        <a14:backgroundMark x1="24667" y1="38889" x2="40000" y2="67556"/>
                        <a14:backgroundMark x1="26222" y1="47778" x2="56255" y2="67507"/>
                        <a14:backgroundMark x1="56737" y1="67498" x2="56889" y2="66889"/>
                        <a14:backgroundMark x1="52222" y1="44000" x2="68222" y2="58889"/>
                        <a14:backgroundMark x1="40222" y1="55778" x2="68000" y2="49778"/>
                        <a14:backgroundMark x1="21387" y1="36483" x2="36444" y2="66222"/>
                        <a14:backgroundMark x1="36444" y1="66222" x2="41448" y2="69123"/>
                        <a14:backgroundMark x1="48889" y1="45778" x2="64667" y2="54667"/>
                        <a14:backgroundMark x1="65778" y1="39556" x2="74222" y2="54889"/>
                        <a14:backgroundMark x1="65111" y1="39556" x2="56000" y2="58000"/>
                        <a14:backgroundMark x1="32000" y1="38889" x2="64667" y2="43111"/>
                        <a14:backgroundMark x1="36222" y1="34889" x2="51778" y2="37111"/>
                        <a14:backgroundMark x1="23778" y1="36222" x2="49111" y2="40000"/>
                        <a14:backgroundMark x1="24667" y1="32667" x2="39778" y2="32889"/>
                        <a14:backgroundMark x1="72444" y1="42000" x2="70444" y2="53111"/>
                        <a14:backgroundMark x1="79102" y1="37187" x2="73333" y2="54000"/>
                        <a14:backgroundMark x1="23641" y1="51388" x2="29778" y2="71333"/>
                        <a14:backgroundMark x1="24695" y1="58358" x2="43120" y2="66978"/>
                        <a14:backgroundMark x1="64524" y1="68381" x2="72000" y2="68444"/>
                        <a14:backgroundMark x1="51244" y1="75506" x2="50444" y2="75778"/>
                        <a14:backgroundMark x1="72000" y1="68444" x2="62438" y2="71697"/>
                        <a14:backgroundMark x1="64685" y1="67344" x2="73333" y2="62222"/>
                        <a14:backgroundMark x1="50444" y1="75778" x2="50892" y2="75513"/>
                        <a14:backgroundMark x1="73333" y1="62222" x2="53556" y2="34000"/>
                        <a14:backgroundMark x1="53556" y1="34000" x2="44667" y2="34000"/>
                        <a14:backgroundMark x1="23333" y1="30222" x2="36000" y2="31333"/>
                        <a14:backgroundMark x1="65556" y1="33556" x2="76889" y2="34444"/>
                        <a14:backgroundMark x1="52000" y1="41556" x2="64889" y2="41556"/>
                        <a14:backgroundMark x1="41333" y1="48000" x2="54444" y2="48444"/>
                        <a14:backgroundMark x1="65778" y1="50000" x2="72444" y2="66667"/>
                        <a14:backgroundMark x1="78444" y1="41111" x2="76889" y2="53778"/>
                        <a14:backgroundMark x1="75556" y1="52667" x2="73556" y2="70889"/>
                        <a14:backgroundMark x1="75556" y1="61778" x2="76444" y2="72889"/>
                        <a14:backgroundMark x1="58222" y1="34889" x2="60444" y2="43556"/>
                        <a14:backgroundMark x1="59556" y1="38222" x2="66667" y2="31333"/>
                        <a14:backgroundMark x1="62444" y1="32000" x2="77111" y2="29556"/>
                        <a14:backgroundMark x1="71556" y1="29556" x2="83333" y2="28667"/>
                        <a14:backgroundMark x1="20277" y1="29147" x2="27778" y2="31111"/>
                        <a14:backgroundMark x1="26222" y1="70667" x2="35333" y2="66889"/>
                        <a14:backgroundMark x1="25641" y1="70086" x2="26000" y2="72000"/>
                        <a14:backgroundMark x1="62444" y1="60667" x2="61111" y2="65556"/>
                        <a14:backgroundMark x1="56000" y1="60889" x2="63556" y2="65333"/>
                        <a14:backgroundMark x1="19801" y1="26000" x2="24889" y2="26000"/>
                        <a14:backgroundMark x1="26255" y1="68674" x2="37096" y2="71030"/>
                        <a14:backgroundMark x1="75333" y1="62444" x2="75556" y2="70444"/>
                        <a14:backgroundMark x1="26889" y1="74667" x2="51556" y2="76444"/>
                        <a14:backgroundMark x1="51556" y1="76444" x2="55778" y2="76222"/>
                        <a14:backgroundMark x1="37111" y1="71778" x2="57556" y2="70889"/>
                        <a14:backgroundMark x1="39333" y1="68444" x2="60444" y2="71111"/>
                        <a14:backgroundMark x1="17111" y1="27778" x2="22222" y2="49778"/>
                        <a14:backgroundMark x1="21111" y1="58222" x2="23111" y2="66889"/>
                        <a14:backgroundMark x1="44667" y1="77556" x2="41333" y2="78444"/>
                        <a14:backgroundMark x1="40000" y1="78667" x2="46000" y2="81333"/>
                        <a14:backgroundMark x1="22222" y1="68667" x2="43111" y2="80667"/>
                        <a14:backgroundMark x1="43111" y1="80667" x2="68222" y2="79111"/>
                        <a14:backgroundMark x1="68222" y1="79111" x2="56444" y2="73333"/>
                        <a14:backgroundMark x1="22667" y1="69333" x2="35333" y2="78000"/>
                        <a14:backgroundMark x1="23778" y1="75333" x2="39778" y2="77556"/>
                        <a14:backgroundMark x1="23778" y1="76222" x2="36667" y2="79111"/>
                        <a14:backgroundMark x1="33778" y1="80889" x2="46000" y2="80667"/>
                        <a14:backgroundMark x1="42889" y1="83111" x2="54222" y2="81778"/>
                        <a14:backgroundMark x1="51111" y1="81778" x2="66667" y2="80222"/>
                        <a14:backgroundMark x1="61778" y1="79556" x2="71111" y2="76889"/>
                        <a14:backgroundMark x1="67778" y1="74000" x2="75556" y2="74222"/>
                        <a14:backgroundMark x1="71556" y1="78000" x2="74667" y2="7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287" y="3909055"/>
            <a:ext cx="3080896" cy="3080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4">
            <a:hlinkClick r:id="rId9" action="ppaction://hlinksldjump"/>
            <a:extLst>
              <a:ext uri="{FF2B5EF4-FFF2-40B4-BE49-F238E27FC236}">
                <a16:creationId xmlns:a16="http://schemas.microsoft.com/office/drawing/2014/main" id="{832B468B-0E6D-F68D-1E63-E7B53FBEC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8281" y="5476183"/>
            <a:ext cx="1075400" cy="1182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0373F34-B382-9CAA-5081-3529A114D3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047" y="2604093"/>
            <a:ext cx="4253907" cy="4253907"/>
          </a:xfrm>
          <a:prstGeom prst="rect">
            <a:avLst/>
          </a:prstGeom>
        </p:spPr>
      </p:pic>
      <p:pic>
        <p:nvPicPr>
          <p:cNvPr id="3" name="Picture 26">
            <a:extLst>
              <a:ext uri="{FF2B5EF4-FFF2-40B4-BE49-F238E27FC236}">
                <a16:creationId xmlns:a16="http://schemas.microsoft.com/office/drawing/2014/main" id="{FCB19B19-4844-F795-7525-43DCF69DB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85738">
            <a:off x="7062000" y="5492615"/>
            <a:ext cx="1641989" cy="1095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Graphic 38">
            <a:extLst>
              <a:ext uri="{FF2B5EF4-FFF2-40B4-BE49-F238E27FC236}">
                <a16:creationId xmlns:a16="http://schemas.microsoft.com/office/drawing/2014/main" id="{BA665370-FE4A-9355-3ED2-549D95B6FAE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74625" y="5791201"/>
            <a:ext cx="879812" cy="88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2657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L 0.22942 -0.124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71" y="-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41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817334" y="217714"/>
            <a:ext cx="10885714" cy="1068161"/>
            <a:chOff x="2191657" y="410584"/>
            <a:chExt cx="10885714" cy="1306286"/>
          </a:xfrm>
        </p:grpSpPr>
        <p:sp>
          <p:nvSpPr>
            <p:cNvPr id="15" name="Google Shape;1352;p29"/>
            <p:cNvSpPr/>
            <p:nvPr/>
          </p:nvSpPr>
          <p:spPr>
            <a:xfrm>
              <a:off x="2191657" y="410584"/>
              <a:ext cx="10885714" cy="1306286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" name="Google Shape;697;p24"/>
            <p:cNvSpPr txBox="1">
              <a:spLocks/>
            </p:cNvSpPr>
            <p:nvPr/>
          </p:nvSpPr>
          <p:spPr>
            <a:xfrm>
              <a:off x="3135012" y="474307"/>
              <a:ext cx="9298514" cy="876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lvl="0" algn="just"/>
              <a:r>
                <a:rPr lang="en-US" sz="4000" b="1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2. </a:t>
              </a:r>
              <a:r>
                <a:rPr lang="en-US" sz="4000" b="1" dirty="0" err="1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Sắp</a:t>
              </a:r>
              <a:r>
                <a:rPr lang="en-US" sz="4000" b="1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xếp</a:t>
              </a:r>
              <a:r>
                <a:rPr lang="en-US" sz="4000" b="1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4000" b="1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ngữ</a:t>
              </a:r>
              <a:r>
                <a:rPr lang="en-US" sz="4000" b="1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thành</a:t>
              </a:r>
              <a:r>
                <a:rPr lang="en-US" sz="4000" b="1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sz="4000" b="1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4000" b="1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r>
                <a:rPr lang="en-US" sz="4000" b="1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vào</a:t>
              </a:r>
              <a:r>
                <a:rPr lang="en-US" sz="4000" b="1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vở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091" b="100000" l="6000" r="100000">
                        <a14:foregroundMark x1="66000" y1="74545" x2="54000" y2="87273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2276" y="386709"/>
            <a:ext cx="741724" cy="815896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171463" y="1607912"/>
            <a:ext cx="8831484" cy="4238093"/>
          </a:xfrm>
          <a:prstGeom prst="roundRect">
            <a:avLst/>
          </a:prstGeom>
          <a:gradFill flip="none" rotWithShape="1">
            <a:gsLst>
              <a:gs pos="0">
                <a:srgbClr val="DDF86B">
                  <a:tint val="66000"/>
                  <a:satMod val="160000"/>
                </a:srgbClr>
              </a:gs>
              <a:gs pos="50000">
                <a:srgbClr val="DDF86B">
                  <a:tint val="44500"/>
                  <a:satMod val="160000"/>
                </a:srgbClr>
              </a:gs>
              <a:gs pos="100000">
                <a:srgbClr val="DDF86B">
                  <a:tint val="23500"/>
                  <a:satMod val="160000"/>
                </a:srgbClr>
              </a:gs>
            </a:gsLst>
            <a:lin ang="8100000" scaled="1"/>
            <a:tileRect/>
          </a:gradFill>
          <a:ln w="25400" cap="flat" cmpd="sng" algn="ctr">
            <a:noFill/>
            <a:prstDash val="solid"/>
          </a:ln>
          <a:effectLst>
            <a:glow rad="228600">
              <a:srgbClr val="77448C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endParaRPr lang="en-US" sz="3200" kern="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B0C8A6-153E-47FD-BEC9-4EBB29745AD7}"/>
              </a:ext>
            </a:extLst>
          </p:cNvPr>
          <p:cNvSpPr txBox="1"/>
          <p:nvPr/>
        </p:nvSpPr>
        <p:spPr>
          <a:xfrm>
            <a:off x="3356549" y="1642636"/>
            <a:ext cx="8476636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6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a) </a:t>
            </a:r>
            <a:r>
              <a:rPr lang="vi-VN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rất, mềm mại, chú gấu bông.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502947-1C93-4992-B862-451954597015}"/>
              </a:ext>
            </a:extLst>
          </p:cNvPr>
          <p:cNvSpPr txBox="1"/>
          <p:nvPr/>
        </p:nvSpPr>
        <p:spPr>
          <a:xfrm>
            <a:off x="3310359" y="2807405"/>
            <a:ext cx="8194875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6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b) </a:t>
            </a:r>
            <a:r>
              <a:rPr lang="vi-VN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sặc sỡ, có nhiều màu sắc, đồ chơi lê-gô.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142930B-1B89-4F2B-910A-9D0E35DC3E97}"/>
              </a:ext>
            </a:extLst>
          </p:cNvPr>
          <p:cNvSpPr txBox="1"/>
          <p:nvPr/>
        </p:nvSpPr>
        <p:spPr>
          <a:xfrm>
            <a:off x="3310251" y="4131244"/>
            <a:ext cx="8476636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6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c) </a:t>
            </a:r>
            <a:r>
              <a:rPr lang="vi-VN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xinh xắn, bạn búp bê, và dễ thương.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270136" y="4470352"/>
            <a:ext cx="2938676" cy="1976718"/>
            <a:chOff x="5876916" y="975793"/>
            <a:chExt cx="4684259" cy="3150895"/>
          </a:xfrm>
        </p:grpSpPr>
        <p:grpSp>
          <p:nvGrpSpPr>
            <p:cNvPr id="23" name="Group 22"/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25" name="图片 2" descr="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</p:spPr>
          </p:pic>
          <p:pic>
            <p:nvPicPr>
              <p:cNvPr id="26" name="图片 1" descr="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</p:spPr>
          </p:pic>
          <p:pic>
            <p:nvPicPr>
              <p:cNvPr id="27" name="图片 2" descr="3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</p:spPr>
          </p:pic>
        </p:grpSp>
        <p:sp>
          <p:nvSpPr>
            <p:cNvPr id="24" name="Rounded Rectangle 23"/>
            <p:cNvSpPr/>
            <p:nvPr/>
          </p:nvSpPr>
          <p:spPr>
            <a:xfrm>
              <a:off x="6233520" y="2591918"/>
              <a:ext cx="4327655" cy="1534770"/>
            </a:xfrm>
            <a:prstGeom prst="roundRect">
              <a:avLst/>
            </a:prstGeom>
            <a:ln w="28575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luận</a:t>
              </a:r>
              <a:r>
                <a:rPr lang="en-US" sz="32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1236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091" b="100000" l="6000" r="100000">
                        <a14:foregroundMark x1="66000" y1="74545" x2="54000" y2="87273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2276" y="386709"/>
            <a:ext cx="741724" cy="8158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556" y1="15475" x2="89259" y2="16255"/>
                        <a14:foregroundMark x1="94074" y1="20416" x2="86296" y2="57867"/>
                        <a14:foregroundMark x1="93333" y1="12354" x2="88333" y2="24317"/>
                        <a14:foregroundMark x1="89815" y1="21977" x2="79259" y2="54226"/>
                        <a14:foregroundMark x1="93704" y1="55527" x2="77963" y2="83355"/>
                        <a14:foregroundMark x1="92963" y1="71131" x2="83889" y2="86996"/>
                        <a14:foregroundMark x1="3333" y1="15475" x2="4259" y2="75033"/>
                        <a14:foregroundMark x1="5926" y1="78934" x2="17222" y2="83355"/>
                        <a14:foregroundMark x1="4074" y1="78934" x2="3889" y2="84655"/>
                        <a14:foregroundMark x1="5185" y1="86996" x2="5185" y2="86996"/>
                        <a14:foregroundMark x1="4815" y1="88296" x2="8519" y2="89337"/>
                        <a14:foregroundMark x1="7778" y1="70091" x2="28333" y2="79454"/>
                        <a14:foregroundMark x1="13704" y1="25098" x2="15741" y2="656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24899" y="4319851"/>
            <a:ext cx="3143251" cy="223811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650" y="386709"/>
            <a:ext cx="8549452" cy="351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6440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2057399" y="863497"/>
            <a:ext cx="9572625" cy="5451578"/>
          </a:xfrm>
          <a:prstGeom prst="roundRect">
            <a:avLst/>
          </a:prstGeom>
          <a:gradFill flip="none" rotWithShape="1">
            <a:gsLst>
              <a:gs pos="0">
                <a:srgbClr val="DDF86B">
                  <a:tint val="66000"/>
                  <a:satMod val="160000"/>
                </a:srgbClr>
              </a:gs>
              <a:gs pos="50000">
                <a:srgbClr val="DDF86B">
                  <a:tint val="44500"/>
                  <a:satMod val="160000"/>
                </a:srgbClr>
              </a:gs>
              <a:gs pos="100000">
                <a:srgbClr val="DDF86B">
                  <a:tint val="23500"/>
                  <a:satMod val="160000"/>
                </a:srgbClr>
              </a:gs>
            </a:gsLst>
            <a:lin ang="8100000" scaled="1"/>
            <a:tileRect/>
          </a:gradFill>
          <a:ln w="25400" cap="flat" cmpd="sng" algn="ctr">
            <a:noFill/>
            <a:prstDash val="solid"/>
          </a:ln>
          <a:effectLst>
            <a:glow rad="228600">
              <a:srgbClr val="77448C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B0C8A6-153E-47FD-BEC9-4EBB29745AD7}"/>
              </a:ext>
            </a:extLst>
          </p:cNvPr>
          <p:cNvSpPr txBox="1"/>
          <p:nvPr/>
        </p:nvSpPr>
        <p:spPr>
          <a:xfrm>
            <a:off x="2381864" y="910659"/>
            <a:ext cx="8476636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思源黑体 Medium"/>
                <a:cs typeface="Arial"/>
                <a:sym typeface="Arial"/>
              </a:rPr>
              <a:t>a) 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Medium"/>
                <a:cs typeface="Arial"/>
                <a:sym typeface="Arial"/>
              </a:rPr>
              <a:t>rất, mềm mại, chú gấu bông.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502947-1C93-4992-B862-451954597015}"/>
              </a:ext>
            </a:extLst>
          </p:cNvPr>
          <p:cNvSpPr txBox="1"/>
          <p:nvPr/>
        </p:nvSpPr>
        <p:spPr>
          <a:xfrm>
            <a:off x="2381864" y="2665956"/>
            <a:ext cx="90421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思源黑体 Medium"/>
                <a:cs typeface="Arial"/>
                <a:sym typeface="Arial"/>
              </a:rPr>
              <a:t>b) 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Medium"/>
                <a:cs typeface="Arial"/>
                <a:sym typeface="Arial"/>
              </a:rPr>
              <a:t>sặc sỡ, có nhiều màu sắc, đồ chơi lê-gô.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142930B-1B89-4F2B-910A-9D0E35DC3E97}"/>
              </a:ext>
            </a:extLst>
          </p:cNvPr>
          <p:cNvSpPr txBox="1"/>
          <p:nvPr/>
        </p:nvSpPr>
        <p:spPr>
          <a:xfrm>
            <a:off x="2381864" y="4469612"/>
            <a:ext cx="8476636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思源黑体 Medium"/>
                <a:cs typeface="Arial"/>
                <a:sym typeface="Arial"/>
              </a:rPr>
              <a:t>c) 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Medium"/>
                <a:cs typeface="Arial"/>
                <a:sym typeface="Arial"/>
              </a:rPr>
              <a:t>xinh xắn, bạn búp bê, và dễ thương.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E4C4B6E-AE62-4321-9885-D631153464CA}"/>
              </a:ext>
            </a:extLst>
          </p:cNvPr>
          <p:cNvSpPr txBox="1"/>
          <p:nvPr/>
        </p:nvSpPr>
        <p:spPr>
          <a:xfrm>
            <a:off x="2720398" y="1725251"/>
            <a:ext cx="8703602" cy="818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6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 Chú gấu bông rất mềm mại.</a:t>
            </a:r>
            <a:endParaRPr lang="vi-VN" sz="3600" kern="0" dirty="0">
              <a:solidFill>
                <a:srgbClr val="FC7D77">
                  <a:lumMod val="75000"/>
                </a:srgbClr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A9F8CBD-76E6-4223-93F1-704CA8C91F33}"/>
              </a:ext>
            </a:extLst>
          </p:cNvPr>
          <p:cNvSpPr txBox="1"/>
          <p:nvPr/>
        </p:nvSpPr>
        <p:spPr>
          <a:xfrm>
            <a:off x="2154896" y="3537028"/>
            <a:ext cx="95703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6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 Đồ chơi lê- gô có nhiều màu sắc sặc sỡ.</a:t>
            </a:r>
            <a:endParaRPr lang="vi-VN" sz="3600" kern="0" dirty="0">
              <a:solidFill>
                <a:srgbClr val="FC7D77">
                  <a:lumMod val="75000"/>
                </a:srgbClr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3FE76D1-E799-49B9-AD82-F7BCC393263E}"/>
              </a:ext>
            </a:extLst>
          </p:cNvPr>
          <p:cNvSpPr txBox="1"/>
          <p:nvPr/>
        </p:nvSpPr>
        <p:spPr>
          <a:xfrm>
            <a:off x="2588283" y="5332027"/>
            <a:ext cx="8703602" cy="818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6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 Bạn búp bê xinh xắn và dễ thương.</a:t>
            </a:r>
            <a:endParaRPr lang="vi-VN" sz="3600" kern="0" dirty="0">
              <a:solidFill>
                <a:srgbClr val="FC7D77">
                  <a:lumMod val="75000"/>
                </a:srgbClr>
              </a:solidFill>
              <a:latin typeface="+mj-lt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1192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ular Callout 7"/>
          <p:cNvSpPr/>
          <p:nvPr/>
        </p:nvSpPr>
        <p:spPr>
          <a:xfrm>
            <a:off x="1467293" y="1099457"/>
            <a:ext cx="7793158" cy="2231571"/>
          </a:xfrm>
          <a:prstGeom prst="wedgeRoundRectCallout">
            <a:avLst>
              <a:gd name="adj1" fmla="val 44718"/>
              <a:gd name="adj2" fmla="val 66539"/>
              <a:gd name="adj3" fmla="val 16667"/>
            </a:avLst>
          </a:prstGeom>
          <a:solidFill>
            <a:schemeClr val="accent6">
              <a:lumMod val="20000"/>
              <a:lumOff val="80000"/>
              <a:alpha val="65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Hãy nêu từ ngữ chỉ đặc điểm của chú gấu bông/đồ chơi lê-gô/bạn búp bê trong các câu trên?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3502502-C665-C547-389D-D275DD29E2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010" y="2380809"/>
            <a:ext cx="4253907" cy="4253907"/>
          </a:xfrm>
          <a:prstGeom prst="rect">
            <a:avLst/>
          </a:prstGeom>
        </p:spPr>
      </p:pic>
      <p:pic>
        <p:nvPicPr>
          <p:cNvPr id="3" name="J2TEAM-TTS-1732333856943">
            <a:hlinkClick r:id="" action="ppaction://media"/>
            <a:extLst>
              <a:ext uri="{FF2B5EF4-FFF2-40B4-BE49-F238E27FC236}">
                <a16:creationId xmlns:a16="http://schemas.microsoft.com/office/drawing/2014/main" id="{68EF407C-8BC1-B2D0-A72F-4CB9768EFA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50240" y="23876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571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1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2057399" y="863497"/>
            <a:ext cx="9572625" cy="5451578"/>
          </a:xfrm>
          <a:prstGeom prst="roundRect">
            <a:avLst/>
          </a:prstGeom>
          <a:gradFill flip="none" rotWithShape="1">
            <a:gsLst>
              <a:gs pos="0">
                <a:srgbClr val="DDF86B">
                  <a:tint val="66000"/>
                  <a:satMod val="160000"/>
                </a:srgbClr>
              </a:gs>
              <a:gs pos="50000">
                <a:srgbClr val="DDF86B">
                  <a:tint val="44500"/>
                  <a:satMod val="160000"/>
                </a:srgbClr>
              </a:gs>
              <a:gs pos="100000">
                <a:srgbClr val="DDF86B">
                  <a:tint val="23500"/>
                  <a:satMod val="160000"/>
                </a:srgbClr>
              </a:gs>
            </a:gsLst>
            <a:lin ang="8100000" scaled="1"/>
            <a:tileRect/>
          </a:gradFill>
          <a:ln w="25400" cap="flat" cmpd="sng" algn="ctr">
            <a:noFill/>
            <a:prstDash val="solid"/>
          </a:ln>
          <a:effectLst>
            <a:glow rad="228600">
              <a:srgbClr val="77448C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B0C8A6-153E-47FD-BEC9-4EBB29745AD7}"/>
              </a:ext>
            </a:extLst>
          </p:cNvPr>
          <p:cNvSpPr txBox="1"/>
          <p:nvPr/>
        </p:nvSpPr>
        <p:spPr>
          <a:xfrm>
            <a:off x="2381864" y="910659"/>
            <a:ext cx="8476636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思源黑体 Medium"/>
                <a:cs typeface="Arial"/>
                <a:sym typeface="Arial"/>
              </a:rPr>
              <a:t>a) 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Medium"/>
                <a:cs typeface="Arial"/>
                <a:sym typeface="Arial"/>
              </a:rPr>
              <a:t>rất, mềm mại, chú gấu bông.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502947-1C93-4992-B862-451954597015}"/>
              </a:ext>
            </a:extLst>
          </p:cNvPr>
          <p:cNvSpPr txBox="1"/>
          <p:nvPr/>
        </p:nvSpPr>
        <p:spPr>
          <a:xfrm>
            <a:off x="2381864" y="2665956"/>
            <a:ext cx="90421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思源黑体 Medium"/>
                <a:cs typeface="Arial"/>
                <a:sym typeface="Arial"/>
              </a:rPr>
              <a:t>b) 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Medium"/>
                <a:cs typeface="Arial"/>
                <a:sym typeface="Arial"/>
              </a:rPr>
              <a:t>sặc sỡ, có nhiều màu sắc, đồ chơi lê-gô.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142930B-1B89-4F2B-910A-9D0E35DC3E97}"/>
              </a:ext>
            </a:extLst>
          </p:cNvPr>
          <p:cNvSpPr txBox="1"/>
          <p:nvPr/>
        </p:nvSpPr>
        <p:spPr>
          <a:xfrm>
            <a:off x="2381864" y="4469612"/>
            <a:ext cx="8476636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思源黑体 Medium"/>
                <a:cs typeface="Arial"/>
                <a:sym typeface="Arial"/>
              </a:rPr>
              <a:t>c) 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Medium"/>
                <a:cs typeface="Arial"/>
                <a:sym typeface="Arial"/>
              </a:rPr>
              <a:t>xinh xắn, bạn búp bê, và dễ thương.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E4C4B6E-AE62-4321-9885-D631153464CA}"/>
              </a:ext>
            </a:extLst>
          </p:cNvPr>
          <p:cNvSpPr txBox="1"/>
          <p:nvPr/>
        </p:nvSpPr>
        <p:spPr>
          <a:xfrm>
            <a:off x="2720398" y="1725251"/>
            <a:ext cx="8703602" cy="818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思源黑体 Medium"/>
                <a:cs typeface="Arial"/>
                <a:sym typeface="Wingdings" panose="05000000000000000000" pitchFamily="2" charset="2"/>
              </a:rPr>
              <a:t> Chú gấu bông rất mềm mại.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FC7D77">
                  <a:lumMod val="75000"/>
                </a:srgbClr>
              </a:solidFill>
              <a:effectLst/>
              <a:uLnTx/>
              <a:uFillTx/>
              <a:latin typeface="思源黑体 Medium"/>
              <a:cs typeface="Arial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A9F8CBD-76E6-4223-93F1-704CA8C91F33}"/>
              </a:ext>
            </a:extLst>
          </p:cNvPr>
          <p:cNvSpPr txBox="1"/>
          <p:nvPr/>
        </p:nvSpPr>
        <p:spPr>
          <a:xfrm>
            <a:off x="2154896" y="3537028"/>
            <a:ext cx="95703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思源黑体 Medium"/>
                <a:cs typeface="Arial"/>
                <a:sym typeface="Wingdings" panose="05000000000000000000" pitchFamily="2" charset="2"/>
              </a:rPr>
              <a:t> Đồ chơi lê- gô có nhiều màu sắc sặc sỡ.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FC7D77">
                  <a:lumMod val="75000"/>
                </a:srgbClr>
              </a:solidFill>
              <a:effectLst/>
              <a:uLnTx/>
              <a:uFillTx/>
              <a:latin typeface="思源黑体 Medium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3FE76D1-E799-49B9-AD82-F7BCC393263E}"/>
              </a:ext>
            </a:extLst>
          </p:cNvPr>
          <p:cNvSpPr txBox="1"/>
          <p:nvPr/>
        </p:nvSpPr>
        <p:spPr>
          <a:xfrm>
            <a:off x="2588283" y="5332027"/>
            <a:ext cx="8703602" cy="818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思源黑体 Medium"/>
                <a:cs typeface="Arial"/>
                <a:sym typeface="Wingdings" panose="05000000000000000000" pitchFamily="2" charset="2"/>
              </a:rPr>
              <a:t> Bạn búp bê xinh xắn và dễ thương.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FC7D77">
                  <a:lumMod val="75000"/>
                </a:srgbClr>
              </a:solidFill>
              <a:effectLst/>
              <a:uLnTx/>
              <a:uFillTx/>
              <a:latin typeface="思源黑体 Medium"/>
              <a:cs typeface="Arial"/>
              <a:sym typeface="Arial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E2C2F80-C6A0-633D-A8CB-FC0A953E5329}"/>
              </a:ext>
            </a:extLst>
          </p:cNvPr>
          <p:cNvCxnSpPr>
            <a:cxnSpLocks/>
          </p:cNvCxnSpPr>
          <p:nvPr/>
        </p:nvCxnSpPr>
        <p:spPr>
          <a:xfrm>
            <a:off x="6655982" y="2477386"/>
            <a:ext cx="1796902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4602010-9119-A37C-BFDE-DDF0A2B72DF2}"/>
              </a:ext>
            </a:extLst>
          </p:cNvPr>
          <p:cNvCxnSpPr>
            <a:cxnSpLocks/>
          </p:cNvCxnSpPr>
          <p:nvPr/>
        </p:nvCxnSpPr>
        <p:spPr>
          <a:xfrm>
            <a:off x="8771861" y="4263656"/>
            <a:ext cx="1222743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96E8BE7-03DE-B298-DD37-67762A4343E8}"/>
              </a:ext>
            </a:extLst>
          </p:cNvPr>
          <p:cNvCxnSpPr>
            <a:cxnSpLocks/>
          </p:cNvCxnSpPr>
          <p:nvPr/>
        </p:nvCxnSpPr>
        <p:spPr>
          <a:xfrm>
            <a:off x="5528931" y="6092456"/>
            <a:ext cx="1382232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D03901-5434-2AAD-8FF0-DFC12019CEBB}"/>
              </a:ext>
            </a:extLst>
          </p:cNvPr>
          <p:cNvCxnSpPr>
            <a:cxnSpLocks/>
          </p:cNvCxnSpPr>
          <p:nvPr/>
        </p:nvCxnSpPr>
        <p:spPr>
          <a:xfrm>
            <a:off x="7634178" y="6103089"/>
            <a:ext cx="2052082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4238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3,132 Gray Wash Stock Vector Illustration and Royalty Free Gray Wash  Clipart">
            <a:extLst>
              <a:ext uri="{FF2B5EF4-FFF2-40B4-BE49-F238E27FC236}">
                <a16:creationId xmlns:a16="http://schemas.microsoft.com/office/drawing/2014/main" id="{59B201F7-B754-9A26-0D85-949B5DF83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56" b="92000" l="10000" r="90000">
                        <a14:foregroundMark x1="27111" y1="45778" x2="36000" y2="59556"/>
                        <a14:foregroundMark x1="28444" y1="32889" x2="50889" y2="63778"/>
                        <a14:foregroundMark x1="22889" y1="16222" x2="34444" y2="10222"/>
                        <a14:foregroundMark x1="34444" y1="10222" x2="58222" y2="8444"/>
                        <a14:foregroundMark x1="58222" y1="8444" x2="73556" y2="25111"/>
                        <a14:foregroundMark x1="73556" y1="25111" x2="59778" y2="74667"/>
                        <a14:foregroundMark x1="59778" y1="74667" x2="45556" y2="88667"/>
                        <a14:foregroundMark x1="45556" y1="88667" x2="57556" y2="92222"/>
                        <a14:foregroundMark x1="57556" y1="92222" x2="59778" y2="91778"/>
                        <a14:foregroundMark x1="33111" y1="8222" x2="55778" y2="7556"/>
                        <a14:foregroundMark x1="55778" y1="7556" x2="55778" y2="7556"/>
                        <a14:foregroundMark x1="22222" y1="27778" x2="41556" y2="53333"/>
                        <a14:foregroundMark x1="21111" y1="28667" x2="29333" y2="46000"/>
                        <a14:foregroundMark x1="22000" y1="41111" x2="30889" y2="57556"/>
                        <a14:foregroundMark x1="30889" y1="57556" x2="47556" y2="55111"/>
                        <a14:foregroundMark x1="47556" y1="55111" x2="57556" y2="48889"/>
                        <a14:foregroundMark x1="57556" y1="48889" x2="69111" y2="57556"/>
                        <a14:foregroundMark x1="69111" y1="57556" x2="53111" y2="64000"/>
                        <a14:foregroundMark x1="53111" y1="64000" x2="44889" y2="47556"/>
                        <a14:foregroundMark x1="44889" y1="47556" x2="49111" y2="36222"/>
                        <a14:foregroundMark x1="49111" y1="36222" x2="78222" y2="34444"/>
                        <a14:foregroundMark x1="33556" y1="33778" x2="46667" y2="47556"/>
                        <a14:foregroundMark x1="24444" y1="57111" x2="38000" y2="62889"/>
                        <a14:foregroundMark x1="38000" y1="62889" x2="38000" y2="62889"/>
                        <a14:foregroundMark x1="26000" y1="61556" x2="38889" y2="65111"/>
                        <a14:foregroundMark x1="38889" y1="65111" x2="38889" y2="65111"/>
                        <a14:foregroundMark x1="32667" y1="68889" x2="46889" y2="64667"/>
                        <a14:foregroundMark x1="46889" y1="64667" x2="47333" y2="64222"/>
                        <a14:foregroundMark x1="38000" y1="64000" x2="59333" y2="55333"/>
                        <a14:foregroundMark x1="24667" y1="49111" x2="50444" y2="49556"/>
                        <a14:foregroundMark x1="29778" y1="46000" x2="40000" y2="46222"/>
                        <a14:foregroundMark x1="29778" y1="35111" x2="41556" y2="38222"/>
                        <a14:foregroundMark x1="39778" y1="33333" x2="47111" y2="42889"/>
                        <a14:foregroundMark x1="48222" y1="30444" x2="61778" y2="42889"/>
                        <a14:foregroundMark x1="65333" y1="24667" x2="70889" y2="40667"/>
                        <a14:foregroundMark x1="65111" y1="40667" x2="65556" y2="64667"/>
                        <a14:foregroundMark x1="70889" y1="43778" x2="73111" y2="66222"/>
                        <a14:foregroundMark x1="70889" y1="27556" x2="70222" y2="36667"/>
                        <a14:foregroundMark x1="77778" y1="26222" x2="78222" y2="34889"/>
                        <a14:foregroundMark x1="80667" y1="27556" x2="81556" y2="36889"/>
                        <a14:foregroundMark x1="75111" y1="26000" x2="75111" y2="29778"/>
                        <a14:foregroundMark x1="72222" y1="62222" x2="71556" y2="66222"/>
                        <a14:foregroundMark x1="54444" y1="41111" x2="55333" y2="42889"/>
                        <a14:foregroundMark x1="32667" y1="51778" x2="34444" y2="5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443" y="3868415"/>
            <a:ext cx="3080896" cy="3080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6">
            <a:extLst>
              <a:ext uri="{FF2B5EF4-FFF2-40B4-BE49-F238E27FC236}">
                <a16:creationId xmlns:a16="http://schemas.microsoft.com/office/drawing/2014/main" id="{08A433B1-EBBB-C46E-9712-C49205FC11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6575099" y="2123723"/>
            <a:ext cx="2449008" cy="2853213"/>
          </a:xfrm>
          <a:prstGeom prst="rect">
            <a:avLst/>
          </a:prstGeom>
        </p:spPr>
      </p:pic>
      <p:pic>
        <p:nvPicPr>
          <p:cNvPr id="20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FDBB2A9-1AA2-6D18-3475-1B2E8A7A3E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pic>
        <p:nvPicPr>
          <p:cNvPr id="5" name="Picture 26">
            <a:hlinkClick r:id="rId8" action="ppaction://hlinksldjump"/>
            <a:extLst>
              <a:ext uri="{FF2B5EF4-FFF2-40B4-BE49-F238E27FC236}">
                <a16:creationId xmlns:a16="http://schemas.microsoft.com/office/drawing/2014/main" id="{BD0F5052-1F35-02F6-A66A-FA7196523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668522">
            <a:off x="6404366" y="5771948"/>
            <a:ext cx="931394" cy="936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DF395FA1-C701-6C1B-E4D5-EB904FE5C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03718">
            <a:off x="1467923" y="3117047"/>
            <a:ext cx="1129205" cy="1129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941B5D6-8335-FFBD-86A5-21611FF02F8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456" y="2604093"/>
            <a:ext cx="4253907" cy="4253907"/>
          </a:xfrm>
          <a:prstGeom prst="rect">
            <a:avLst/>
          </a:prstGeom>
        </p:spPr>
      </p:pic>
      <p:pic>
        <p:nvPicPr>
          <p:cNvPr id="4" name="Picture 26">
            <a:extLst>
              <a:ext uri="{FF2B5EF4-FFF2-40B4-BE49-F238E27FC236}">
                <a16:creationId xmlns:a16="http://schemas.microsoft.com/office/drawing/2014/main" id="{B8A43D2F-9F28-1023-2599-5AC2BB186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85738">
            <a:off x="7773200" y="5157335"/>
            <a:ext cx="1641989" cy="1095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CE90ED9-7DE3-6CDB-6CE8-57A84AAB962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00937" y="5677115"/>
            <a:ext cx="722423" cy="791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9195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6 L -0.21094 -0.0965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47" y="-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41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0" y="1278843"/>
            <a:ext cx="12190413" cy="45719"/>
          </a:xfrm>
          <a:prstGeom prst="rect">
            <a:avLst/>
          </a:prstGeom>
          <a:solidFill>
            <a:srgbClr val="B45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mbria" panose="0204050305040603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82164" y="540075"/>
            <a:ext cx="101124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3. </a:t>
            </a:r>
            <a:r>
              <a:rPr lang="vi-VN" sz="400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Đặt một câu nêu đặc điểm của một đồ chơi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334547" y="2638064"/>
            <a:ext cx="4789797" cy="870858"/>
          </a:xfrm>
          <a:prstGeom prst="roundRect">
            <a:avLst/>
          </a:prstGeom>
          <a:solidFill>
            <a:srgbClr val="FEF143"/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 đồ chơi đó là gì?</a:t>
            </a:r>
            <a:endParaRPr lang="en-US" sz="36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235623" y="2385950"/>
            <a:ext cx="5471884" cy="1168178"/>
          </a:xfrm>
          <a:prstGeom prst="roundRect">
            <a:avLst/>
          </a:prstGeom>
          <a:solidFill>
            <a:srgbClr val="FEF143"/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 chơi đó có đặc điểm như thế nào?</a:t>
            </a:r>
            <a:endParaRPr lang="en-US" sz="36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435425" y="4238159"/>
            <a:ext cx="5804268" cy="1003366"/>
          </a:xfrm>
          <a:prstGeom prst="roundRect">
            <a:avLst/>
          </a:prstGeom>
          <a:solidFill>
            <a:srgbClr val="FFFF99">
              <a:alpha val="7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nghĩ gì về đồ chơi đó</a:t>
            </a:r>
            <a:r>
              <a:rPr lang="en-US" sz="36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0716023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35" y="2192020"/>
            <a:ext cx="12191365" cy="29267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3" name="图片 2" descr="千库网_复活节快乐可爱粉色兔子_元素编号133015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4210" y="1078865"/>
            <a:ext cx="4862195" cy="4862195"/>
          </a:xfrm>
          <a:prstGeom prst="rect">
            <a:avLst/>
          </a:prstGeom>
        </p:spPr>
      </p:pic>
      <p:pic>
        <p:nvPicPr>
          <p:cNvPr id="11" name="图片 10" descr="千库网_复活节彩蛋兔子装饰_元素编号13030490"/>
          <p:cNvPicPr>
            <a:picLocks noChangeAspect="1"/>
          </p:cNvPicPr>
          <p:nvPr/>
        </p:nvPicPr>
        <p:blipFill>
          <a:blip r:embed="rId4"/>
          <a:srcRect b="75194"/>
          <a:stretch>
            <a:fillRect/>
          </a:stretch>
        </p:blipFill>
        <p:spPr>
          <a:xfrm>
            <a:off x="635" y="0"/>
            <a:ext cx="4919980" cy="1220470"/>
          </a:xfrm>
          <a:prstGeom prst="rect">
            <a:avLst/>
          </a:prstGeom>
        </p:spPr>
      </p:pic>
      <p:pic>
        <p:nvPicPr>
          <p:cNvPr id="14" name="图片 13" descr="千库网_复活节彩蛋3d元素_元素编号12861064"/>
          <p:cNvPicPr>
            <a:picLocks noChangeAspect="1"/>
          </p:cNvPicPr>
          <p:nvPr/>
        </p:nvPicPr>
        <p:blipFill>
          <a:blip r:embed="rId5"/>
          <a:srcRect l="6716" t="25865" r="-680" b="1700"/>
          <a:stretch>
            <a:fillRect/>
          </a:stretch>
        </p:blipFill>
        <p:spPr>
          <a:xfrm>
            <a:off x="2586990" y="4652645"/>
            <a:ext cx="2105660" cy="148844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9844B71-0945-7826-BB3E-8B61593C26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2764" y="2544842"/>
            <a:ext cx="6797629" cy="17923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552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4723;p49">
            <a:extLst>
              <a:ext uri="{FF2B5EF4-FFF2-40B4-BE49-F238E27FC236}">
                <a16:creationId xmlns:a16="http://schemas.microsoft.com/office/drawing/2014/main" id="{59769E8A-9CBC-B70F-E6E9-0D5EF9BBF9F9}"/>
              </a:ext>
            </a:extLst>
          </p:cNvPr>
          <p:cNvGrpSpPr/>
          <p:nvPr/>
        </p:nvGrpSpPr>
        <p:grpSpPr>
          <a:xfrm>
            <a:off x="0" y="147770"/>
            <a:ext cx="1538317" cy="1322423"/>
            <a:chOff x="944481" y="417832"/>
            <a:chExt cx="1541859" cy="1320700"/>
          </a:xfrm>
        </p:grpSpPr>
        <p:grpSp>
          <p:nvGrpSpPr>
            <p:cNvPr id="3" name="Google Shape;4724;p49">
              <a:extLst>
                <a:ext uri="{FF2B5EF4-FFF2-40B4-BE49-F238E27FC236}">
                  <a16:creationId xmlns:a16="http://schemas.microsoft.com/office/drawing/2014/main" id="{C58FC602-FE42-22E7-6832-66BF8F08658D}"/>
                </a:ext>
              </a:extLst>
            </p:cNvPr>
            <p:cNvGrpSpPr/>
            <p:nvPr/>
          </p:nvGrpSpPr>
          <p:grpSpPr>
            <a:xfrm>
              <a:off x="1002898" y="456330"/>
              <a:ext cx="1483443" cy="1282202"/>
              <a:chOff x="1862912" y="3609757"/>
              <a:chExt cx="1141724" cy="986841"/>
            </a:xfrm>
          </p:grpSpPr>
          <p:sp>
            <p:nvSpPr>
              <p:cNvPr id="22" name="Google Shape;4725;p49">
                <a:extLst>
                  <a:ext uri="{FF2B5EF4-FFF2-40B4-BE49-F238E27FC236}">
                    <a16:creationId xmlns:a16="http://schemas.microsoft.com/office/drawing/2014/main" id="{58B46CB4-9B14-074D-6EC9-F3DF0F45622C}"/>
                  </a:ext>
                </a:extLst>
              </p:cNvPr>
              <p:cNvSpPr/>
              <p:nvPr/>
            </p:nvSpPr>
            <p:spPr>
              <a:xfrm>
                <a:off x="2362353" y="3609757"/>
                <a:ext cx="642283" cy="790142"/>
              </a:xfrm>
              <a:custGeom>
                <a:avLst/>
                <a:gdLst/>
                <a:ahLst/>
                <a:cxnLst/>
                <a:rect l="l" t="t" r="r" b="b"/>
                <a:pathLst>
                  <a:path w="1920" h="2362" extrusionOk="0">
                    <a:moveTo>
                      <a:pt x="1044" y="1"/>
                    </a:moveTo>
                    <a:cubicBezTo>
                      <a:pt x="1030" y="1"/>
                      <a:pt x="1017" y="6"/>
                      <a:pt x="1005" y="16"/>
                    </a:cubicBezTo>
                    <a:lnTo>
                      <a:pt x="38" y="890"/>
                    </a:lnTo>
                    <a:cubicBezTo>
                      <a:pt x="7" y="919"/>
                      <a:pt x="0" y="976"/>
                      <a:pt x="26" y="1016"/>
                    </a:cubicBezTo>
                    <a:lnTo>
                      <a:pt x="812" y="2321"/>
                    </a:lnTo>
                    <a:cubicBezTo>
                      <a:pt x="828" y="2348"/>
                      <a:pt x="852" y="2361"/>
                      <a:pt x="874" y="2361"/>
                    </a:cubicBezTo>
                    <a:cubicBezTo>
                      <a:pt x="889" y="2361"/>
                      <a:pt x="903" y="2356"/>
                      <a:pt x="914" y="2345"/>
                    </a:cubicBezTo>
                    <a:lnTo>
                      <a:pt x="1881" y="1471"/>
                    </a:lnTo>
                    <a:cubicBezTo>
                      <a:pt x="1912" y="1443"/>
                      <a:pt x="1919" y="1385"/>
                      <a:pt x="1893" y="1345"/>
                    </a:cubicBezTo>
                    <a:lnTo>
                      <a:pt x="1107" y="40"/>
                    </a:lnTo>
                    <a:cubicBezTo>
                      <a:pt x="1091" y="15"/>
                      <a:pt x="1067" y="1"/>
                      <a:pt x="10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4726;p49">
                <a:extLst>
                  <a:ext uri="{FF2B5EF4-FFF2-40B4-BE49-F238E27FC236}">
                    <a16:creationId xmlns:a16="http://schemas.microsoft.com/office/drawing/2014/main" id="{6DC030B9-750A-753E-6E17-2526DB7E125B}"/>
                  </a:ext>
                </a:extLst>
              </p:cNvPr>
              <p:cNvSpPr/>
              <p:nvPr/>
            </p:nvSpPr>
            <p:spPr>
              <a:xfrm>
                <a:off x="2365364" y="3616782"/>
                <a:ext cx="635927" cy="783117"/>
              </a:xfrm>
              <a:custGeom>
                <a:avLst/>
                <a:gdLst/>
                <a:ahLst/>
                <a:cxnLst/>
                <a:rect l="l" t="t" r="r" b="b"/>
                <a:pathLst>
                  <a:path w="1901" h="2341" extrusionOk="0">
                    <a:moveTo>
                      <a:pt x="1035" y="0"/>
                    </a:moveTo>
                    <a:cubicBezTo>
                      <a:pt x="1022" y="0"/>
                      <a:pt x="1008" y="6"/>
                      <a:pt x="996" y="17"/>
                    </a:cubicBezTo>
                    <a:lnTo>
                      <a:pt x="36" y="883"/>
                    </a:lnTo>
                    <a:cubicBezTo>
                      <a:pt x="5" y="912"/>
                      <a:pt x="1" y="967"/>
                      <a:pt x="24" y="1007"/>
                    </a:cubicBezTo>
                    <a:lnTo>
                      <a:pt x="803" y="2303"/>
                    </a:lnTo>
                    <a:cubicBezTo>
                      <a:pt x="819" y="2327"/>
                      <a:pt x="842" y="2341"/>
                      <a:pt x="865" y="2341"/>
                    </a:cubicBezTo>
                    <a:cubicBezTo>
                      <a:pt x="879" y="2341"/>
                      <a:pt x="893" y="2335"/>
                      <a:pt x="905" y="2324"/>
                    </a:cubicBezTo>
                    <a:lnTo>
                      <a:pt x="1865" y="1457"/>
                    </a:lnTo>
                    <a:cubicBezTo>
                      <a:pt x="1896" y="1429"/>
                      <a:pt x="1901" y="1374"/>
                      <a:pt x="1875" y="1333"/>
                    </a:cubicBezTo>
                    <a:lnTo>
                      <a:pt x="1096" y="41"/>
                    </a:lnTo>
                    <a:cubicBezTo>
                      <a:pt x="1080" y="14"/>
                      <a:pt x="1057" y="0"/>
                      <a:pt x="10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" name="Google Shape;4727;p49">
                <a:extLst>
                  <a:ext uri="{FF2B5EF4-FFF2-40B4-BE49-F238E27FC236}">
                    <a16:creationId xmlns:a16="http://schemas.microsoft.com/office/drawing/2014/main" id="{44A59ED3-0E5E-CF4E-F78F-22A1F1D91D80}"/>
                  </a:ext>
                </a:extLst>
              </p:cNvPr>
              <p:cNvSpPr/>
              <p:nvPr/>
            </p:nvSpPr>
            <p:spPr>
              <a:xfrm>
                <a:off x="1862912" y="3956990"/>
                <a:ext cx="737957" cy="639607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1912" extrusionOk="0">
                    <a:moveTo>
                      <a:pt x="1304" y="0"/>
                    </a:moveTo>
                    <a:cubicBezTo>
                      <a:pt x="1295" y="0"/>
                      <a:pt x="1287" y="2"/>
                      <a:pt x="1279" y="5"/>
                    </a:cubicBezTo>
                    <a:lnTo>
                      <a:pt x="52" y="452"/>
                    </a:lnTo>
                    <a:cubicBezTo>
                      <a:pt x="12" y="467"/>
                      <a:pt x="0" y="512"/>
                      <a:pt x="26" y="555"/>
                    </a:cubicBezTo>
                    <a:lnTo>
                      <a:pt x="812" y="1860"/>
                    </a:lnTo>
                    <a:cubicBezTo>
                      <a:pt x="831" y="1891"/>
                      <a:pt x="868" y="1912"/>
                      <a:pt x="902" y="1912"/>
                    </a:cubicBezTo>
                    <a:cubicBezTo>
                      <a:pt x="911" y="1912"/>
                      <a:pt x="920" y="1910"/>
                      <a:pt x="929" y="1907"/>
                    </a:cubicBezTo>
                    <a:lnTo>
                      <a:pt x="2155" y="1459"/>
                    </a:lnTo>
                    <a:cubicBezTo>
                      <a:pt x="2193" y="1445"/>
                      <a:pt x="2205" y="1400"/>
                      <a:pt x="2181" y="1359"/>
                    </a:cubicBezTo>
                    <a:lnTo>
                      <a:pt x="1393" y="55"/>
                    </a:lnTo>
                    <a:cubicBezTo>
                      <a:pt x="1374" y="21"/>
                      <a:pt x="1338" y="0"/>
                      <a:pt x="13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4728;p49">
                <a:extLst>
                  <a:ext uri="{FF2B5EF4-FFF2-40B4-BE49-F238E27FC236}">
                    <a16:creationId xmlns:a16="http://schemas.microsoft.com/office/drawing/2014/main" id="{FCEC3DD7-7331-B97F-9C7E-50841582FA71}"/>
                  </a:ext>
                </a:extLst>
              </p:cNvPr>
              <p:cNvSpPr/>
              <p:nvPr/>
            </p:nvSpPr>
            <p:spPr>
              <a:xfrm>
                <a:off x="1869268" y="3961674"/>
                <a:ext cx="731601" cy="633251"/>
              </a:xfrm>
              <a:custGeom>
                <a:avLst/>
                <a:gdLst/>
                <a:ahLst/>
                <a:cxnLst/>
                <a:rect l="l" t="t" r="r" b="b"/>
                <a:pathLst>
                  <a:path w="2187" h="1893" extrusionOk="0">
                    <a:moveTo>
                      <a:pt x="1292" y="0"/>
                    </a:moveTo>
                    <a:cubicBezTo>
                      <a:pt x="1284" y="0"/>
                      <a:pt x="1275" y="2"/>
                      <a:pt x="1267" y="5"/>
                    </a:cubicBezTo>
                    <a:lnTo>
                      <a:pt x="53" y="448"/>
                    </a:lnTo>
                    <a:cubicBezTo>
                      <a:pt x="12" y="462"/>
                      <a:pt x="0" y="507"/>
                      <a:pt x="26" y="548"/>
                    </a:cubicBezTo>
                    <a:lnTo>
                      <a:pt x="805" y="1841"/>
                    </a:lnTo>
                    <a:cubicBezTo>
                      <a:pt x="824" y="1873"/>
                      <a:pt x="860" y="1893"/>
                      <a:pt x="895" y="1893"/>
                    </a:cubicBezTo>
                    <a:cubicBezTo>
                      <a:pt x="904" y="1893"/>
                      <a:pt x="913" y="1891"/>
                      <a:pt x="922" y="1888"/>
                    </a:cubicBezTo>
                    <a:lnTo>
                      <a:pt x="2136" y="1445"/>
                    </a:lnTo>
                    <a:cubicBezTo>
                      <a:pt x="2174" y="1431"/>
                      <a:pt x="2186" y="1386"/>
                      <a:pt x="2162" y="1345"/>
                    </a:cubicBezTo>
                    <a:lnTo>
                      <a:pt x="1384" y="52"/>
                    </a:lnTo>
                    <a:cubicBezTo>
                      <a:pt x="1363" y="21"/>
                      <a:pt x="1326" y="0"/>
                      <a:pt x="12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" name="Google Shape;4729;p49">
                <a:extLst>
                  <a:ext uri="{FF2B5EF4-FFF2-40B4-BE49-F238E27FC236}">
                    <a16:creationId xmlns:a16="http://schemas.microsoft.com/office/drawing/2014/main" id="{3AC23145-D3AD-1B99-F030-F37B945373C8}"/>
                  </a:ext>
                </a:extLst>
              </p:cNvPr>
              <p:cNvSpPr/>
              <p:nvPr/>
            </p:nvSpPr>
            <p:spPr>
              <a:xfrm>
                <a:off x="2297791" y="3919858"/>
                <a:ext cx="364964" cy="523862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1566" extrusionOk="0">
                    <a:moveTo>
                      <a:pt x="209" y="0"/>
                    </a:moveTo>
                    <a:cubicBezTo>
                      <a:pt x="202" y="0"/>
                      <a:pt x="195" y="2"/>
                      <a:pt x="188" y="6"/>
                    </a:cubicBezTo>
                    <a:lnTo>
                      <a:pt x="26" y="104"/>
                    </a:lnTo>
                    <a:cubicBezTo>
                      <a:pt x="5" y="116"/>
                      <a:pt x="0" y="142"/>
                      <a:pt x="12" y="161"/>
                    </a:cubicBezTo>
                    <a:lnTo>
                      <a:pt x="846" y="1547"/>
                    </a:lnTo>
                    <a:cubicBezTo>
                      <a:pt x="853" y="1559"/>
                      <a:pt x="868" y="1566"/>
                      <a:pt x="882" y="1566"/>
                    </a:cubicBezTo>
                    <a:cubicBezTo>
                      <a:pt x="889" y="1566"/>
                      <a:pt x="896" y="1564"/>
                      <a:pt x="903" y="1561"/>
                    </a:cubicBezTo>
                    <a:lnTo>
                      <a:pt x="1067" y="1461"/>
                    </a:lnTo>
                    <a:cubicBezTo>
                      <a:pt x="1086" y="1449"/>
                      <a:pt x="1091" y="1425"/>
                      <a:pt x="1079" y="1404"/>
                    </a:cubicBezTo>
                    <a:lnTo>
                      <a:pt x="245" y="20"/>
                    </a:lnTo>
                    <a:cubicBezTo>
                      <a:pt x="238" y="8"/>
                      <a:pt x="223" y="0"/>
                      <a:pt x="20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4730;p49">
                <a:extLst>
                  <a:ext uri="{FF2B5EF4-FFF2-40B4-BE49-F238E27FC236}">
                    <a16:creationId xmlns:a16="http://schemas.microsoft.com/office/drawing/2014/main" id="{8550693F-8436-80E0-72DA-57747A8F4E99}"/>
                  </a:ext>
                </a:extLst>
              </p:cNvPr>
              <p:cNvSpPr/>
              <p:nvPr/>
            </p:nvSpPr>
            <p:spPr>
              <a:xfrm>
                <a:off x="1894692" y="3965353"/>
                <a:ext cx="731601" cy="611507"/>
              </a:xfrm>
              <a:custGeom>
                <a:avLst/>
                <a:gdLst/>
                <a:ahLst/>
                <a:cxnLst/>
                <a:rect l="l" t="t" r="r" b="b"/>
                <a:pathLst>
                  <a:path w="2187" h="1828" extrusionOk="0">
                    <a:moveTo>
                      <a:pt x="1400" y="1"/>
                    </a:moveTo>
                    <a:cubicBezTo>
                      <a:pt x="900" y="56"/>
                      <a:pt x="0" y="396"/>
                      <a:pt x="0" y="396"/>
                    </a:cubicBezTo>
                    <a:lnTo>
                      <a:pt x="827" y="1827"/>
                    </a:lnTo>
                    <a:lnTo>
                      <a:pt x="2186" y="1351"/>
                    </a:lnTo>
                    <a:cubicBezTo>
                      <a:pt x="2186" y="1351"/>
                      <a:pt x="1400" y="6"/>
                      <a:pt x="14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" name="Google Shape;4731;p49">
                <a:extLst>
                  <a:ext uri="{FF2B5EF4-FFF2-40B4-BE49-F238E27FC236}">
                    <a16:creationId xmlns:a16="http://schemas.microsoft.com/office/drawing/2014/main" id="{17616B05-F9E9-8561-88A9-319C803ED9AB}"/>
                  </a:ext>
                </a:extLst>
              </p:cNvPr>
              <p:cNvSpPr/>
              <p:nvPr/>
            </p:nvSpPr>
            <p:spPr>
              <a:xfrm>
                <a:off x="1912087" y="3958998"/>
                <a:ext cx="710860" cy="595450"/>
              </a:xfrm>
              <a:custGeom>
                <a:avLst/>
                <a:gdLst/>
                <a:ahLst/>
                <a:cxnLst/>
                <a:rect l="l" t="t" r="r" b="b"/>
                <a:pathLst>
                  <a:path w="2125" h="1780" extrusionOk="0">
                    <a:moveTo>
                      <a:pt x="1337" y="1"/>
                    </a:moveTo>
                    <a:cubicBezTo>
                      <a:pt x="772" y="56"/>
                      <a:pt x="1" y="358"/>
                      <a:pt x="1" y="358"/>
                    </a:cubicBezTo>
                    <a:lnTo>
                      <a:pt x="789" y="1780"/>
                    </a:lnTo>
                    <a:lnTo>
                      <a:pt x="2125" y="1349"/>
                    </a:lnTo>
                    <a:cubicBezTo>
                      <a:pt x="2125" y="1349"/>
                      <a:pt x="1337" y="3"/>
                      <a:pt x="13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4732;p49">
                <a:extLst>
                  <a:ext uri="{FF2B5EF4-FFF2-40B4-BE49-F238E27FC236}">
                    <a16:creationId xmlns:a16="http://schemas.microsoft.com/office/drawing/2014/main" id="{72B228A0-7FCD-371D-D830-D2CC4A627AB9}"/>
                  </a:ext>
                </a:extLst>
              </p:cNvPr>
              <p:cNvSpPr/>
              <p:nvPr/>
            </p:nvSpPr>
            <p:spPr>
              <a:xfrm>
                <a:off x="1933831" y="3951973"/>
                <a:ext cx="685102" cy="581735"/>
              </a:xfrm>
              <a:custGeom>
                <a:avLst/>
                <a:gdLst/>
                <a:ahLst/>
                <a:cxnLst/>
                <a:rect l="l" t="t" r="r" b="b"/>
                <a:pathLst>
                  <a:path w="2048" h="1739" extrusionOk="0">
                    <a:moveTo>
                      <a:pt x="1260" y="1"/>
                    </a:moveTo>
                    <a:cubicBezTo>
                      <a:pt x="724" y="41"/>
                      <a:pt x="0" y="320"/>
                      <a:pt x="0" y="320"/>
                    </a:cubicBezTo>
                    <a:lnTo>
                      <a:pt x="793" y="1739"/>
                    </a:lnTo>
                    <a:lnTo>
                      <a:pt x="2048" y="1348"/>
                    </a:lnTo>
                    <a:cubicBezTo>
                      <a:pt x="2048" y="1348"/>
                      <a:pt x="1260" y="3"/>
                      <a:pt x="12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" name="Google Shape;4733;p49">
                <a:extLst>
                  <a:ext uri="{FF2B5EF4-FFF2-40B4-BE49-F238E27FC236}">
                    <a16:creationId xmlns:a16="http://schemas.microsoft.com/office/drawing/2014/main" id="{EBEF8DE4-15AE-DB47-0692-97DDE040F43F}"/>
                  </a:ext>
                </a:extLst>
              </p:cNvPr>
              <p:cNvSpPr/>
              <p:nvPr/>
            </p:nvSpPr>
            <p:spPr>
              <a:xfrm>
                <a:off x="2356667" y="3620461"/>
                <a:ext cx="627230" cy="794491"/>
              </a:xfrm>
              <a:custGeom>
                <a:avLst/>
                <a:gdLst/>
                <a:ahLst/>
                <a:cxnLst/>
                <a:rect l="l" t="t" r="r" b="b"/>
                <a:pathLst>
                  <a:path w="1875" h="2375" extrusionOk="0">
                    <a:moveTo>
                      <a:pt x="1022" y="1"/>
                    </a:moveTo>
                    <a:cubicBezTo>
                      <a:pt x="1022" y="1"/>
                      <a:pt x="289" y="622"/>
                      <a:pt x="0" y="1034"/>
                    </a:cubicBezTo>
                    <a:cubicBezTo>
                      <a:pt x="3" y="1034"/>
                      <a:pt x="801" y="2375"/>
                      <a:pt x="801" y="2375"/>
                    </a:cubicBezTo>
                    <a:lnTo>
                      <a:pt x="1874" y="1415"/>
                    </a:lnTo>
                    <a:lnTo>
                      <a:pt x="102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" name="Google Shape;4734;p49">
                <a:extLst>
                  <a:ext uri="{FF2B5EF4-FFF2-40B4-BE49-F238E27FC236}">
                    <a16:creationId xmlns:a16="http://schemas.microsoft.com/office/drawing/2014/main" id="{6B4021AC-718A-51B7-8AB7-DC6874FAEB3C}"/>
                  </a:ext>
                </a:extLst>
              </p:cNvPr>
              <p:cNvSpPr/>
              <p:nvPr/>
            </p:nvSpPr>
            <p:spPr>
              <a:xfrm>
                <a:off x="2739694" y="4171754"/>
                <a:ext cx="151873" cy="168934"/>
              </a:xfrm>
              <a:custGeom>
                <a:avLst/>
                <a:gdLst/>
                <a:ahLst/>
                <a:cxnLst/>
                <a:rect l="l" t="t" r="r" b="b"/>
                <a:pathLst>
                  <a:path w="454" h="505" extrusionOk="0">
                    <a:moveTo>
                      <a:pt x="196" y="1"/>
                    </a:moveTo>
                    <a:lnTo>
                      <a:pt x="1" y="210"/>
                    </a:lnTo>
                    <a:lnTo>
                      <a:pt x="203" y="486"/>
                    </a:lnTo>
                    <a:cubicBezTo>
                      <a:pt x="213" y="499"/>
                      <a:pt x="228" y="505"/>
                      <a:pt x="242" y="505"/>
                    </a:cubicBezTo>
                    <a:cubicBezTo>
                      <a:pt x="259" y="505"/>
                      <a:pt x="275" y="497"/>
                      <a:pt x="284" y="482"/>
                    </a:cubicBezTo>
                    <a:lnTo>
                      <a:pt x="315" y="425"/>
                    </a:lnTo>
                    <a:cubicBezTo>
                      <a:pt x="322" y="413"/>
                      <a:pt x="332" y="403"/>
                      <a:pt x="346" y="401"/>
                    </a:cubicBezTo>
                    <a:lnTo>
                      <a:pt x="406" y="389"/>
                    </a:lnTo>
                    <a:cubicBezTo>
                      <a:pt x="439" y="379"/>
                      <a:pt x="453" y="341"/>
                      <a:pt x="432" y="313"/>
                    </a:cubicBezTo>
                    <a:lnTo>
                      <a:pt x="19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" name="Google Shape;4735;p49">
                <a:extLst>
                  <a:ext uri="{FF2B5EF4-FFF2-40B4-BE49-F238E27FC236}">
                    <a16:creationId xmlns:a16="http://schemas.microsoft.com/office/drawing/2014/main" id="{CF48F693-752E-B8EF-5F6D-FFEFAAA184CD}"/>
                  </a:ext>
                </a:extLst>
              </p:cNvPr>
              <p:cNvSpPr/>
              <p:nvPr/>
            </p:nvSpPr>
            <p:spPr>
              <a:xfrm>
                <a:off x="2351983" y="3626817"/>
                <a:ext cx="610504" cy="781779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2337" extrusionOk="0">
                    <a:moveTo>
                      <a:pt x="960" y="1"/>
                    </a:moveTo>
                    <a:cubicBezTo>
                      <a:pt x="960" y="1"/>
                      <a:pt x="324" y="527"/>
                      <a:pt x="0" y="994"/>
                    </a:cubicBezTo>
                    <a:cubicBezTo>
                      <a:pt x="3" y="996"/>
                      <a:pt x="800" y="2337"/>
                      <a:pt x="800" y="2337"/>
                    </a:cubicBezTo>
                    <a:lnTo>
                      <a:pt x="1824" y="1377"/>
                    </a:lnTo>
                    <a:lnTo>
                      <a:pt x="96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" name="Google Shape;4736;p49">
                <a:extLst>
                  <a:ext uri="{FF2B5EF4-FFF2-40B4-BE49-F238E27FC236}">
                    <a16:creationId xmlns:a16="http://schemas.microsoft.com/office/drawing/2014/main" id="{9B3EE85D-A935-B445-D5E1-6B58A472C341}"/>
                  </a:ext>
                </a:extLst>
              </p:cNvPr>
              <p:cNvSpPr/>
              <p:nvPr/>
            </p:nvSpPr>
            <p:spPr>
              <a:xfrm>
                <a:off x="2347969" y="3635849"/>
                <a:ext cx="585080" cy="765722"/>
              </a:xfrm>
              <a:custGeom>
                <a:avLst/>
                <a:gdLst/>
                <a:ahLst/>
                <a:cxnLst/>
                <a:rect l="l" t="t" r="r" b="b"/>
                <a:pathLst>
                  <a:path w="1749" h="2289" extrusionOk="0">
                    <a:moveTo>
                      <a:pt x="888" y="0"/>
                    </a:moveTo>
                    <a:cubicBezTo>
                      <a:pt x="888" y="0"/>
                      <a:pt x="296" y="498"/>
                      <a:pt x="0" y="946"/>
                    </a:cubicBezTo>
                    <a:cubicBezTo>
                      <a:pt x="3" y="948"/>
                      <a:pt x="798" y="2289"/>
                      <a:pt x="798" y="2289"/>
                    </a:cubicBezTo>
                    <a:lnTo>
                      <a:pt x="1748" y="1379"/>
                    </a:lnTo>
                    <a:lnTo>
                      <a:pt x="88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" name="Google Shape;4737;p49">
                <a:extLst>
                  <a:ext uri="{FF2B5EF4-FFF2-40B4-BE49-F238E27FC236}">
                    <a16:creationId xmlns:a16="http://schemas.microsoft.com/office/drawing/2014/main" id="{F7168C79-F46C-6782-6FFF-18D630635CD0}"/>
                  </a:ext>
                </a:extLst>
              </p:cNvPr>
              <p:cNvSpPr/>
              <p:nvPr/>
            </p:nvSpPr>
            <p:spPr>
              <a:xfrm>
                <a:off x="2530283" y="3970371"/>
                <a:ext cx="362622" cy="374665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120" extrusionOk="0">
                    <a:moveTo>
                      <a:pt x="824" y="0"/>
                    </a:moveTo>
                    <a:cubicBezTo>
                      <a:pt x="563" y="110"/>
                      <a:pt x="1" y="705"/>
                      <a:pt x="1" y="705"/>
                    </a:cubicBezTo>
                    <a:lnTo>
                      <a:pt x="265" y="1119"/>
                    </a:lnTo>
                    <a:cubicBezTo>
                      <a:pt x="353" y="958"/>
                      <a:pt x="1084" y="331"/>
                      <a:pt x="1084" y="331"/>
                    </a:cubicBezTo>
                    <a:lnTo>
                      <a:pt x="82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" name="Google Shape;4738;p49">
                <a:extLst>
                  <a:ext uri="{FF2B5EF4-FFF2-40B4-BE49-F238E27FC236}">
                    <a16:creationId xmlns:a16="http://schemas.microsoft.com/office/drawing/2014/main" id="{EF77F1D5-67AC-35A3-18ED-77387ACA3E60}"/>
                  </a:ext>
                </a:extLst>
              </p:cNvPr>
              <p:cNvSpPr/>
              <p:nvPr/>
            </p:nvSpPr>
            <p:spPr>
              <a:xfrm>
                <a:off x="2491144" y="3889752"/>
                <a:ext cx="292038" cy="294380"/>
              </a:xfrm>
              <a:custGeom>
                <a:avLst/>
                <a:gdLst/>
                <a:ahLst/>
                <a:cxnLst/>
                <a:rect l="l" t="t" r="r" b="b"/>
                <a:pathLst>
                  <a:path w="873" h="880" extrusionOk="0">
                    <a:moveTo>
                      <a:pt x="810" y="1"/>
                    </a:moveTo>
                    <a:cubicBezTo>
                      <a:pt x="551" y="108"/>
                      <a:pt x="1" y="777"/>
                      <a:pt x="1" y="777"/>
                    </a:cubicBezTo>
                    <a:lnTo>
                      <a:pt x="53" y="879"/>
                    </a:lnTo>
                    <a:cubicBezTo>
                      <a:pt x="141" y="718"/>
                      <a:pt x="872" y="91"/>
                      <a:pt x="872" y="91"/>
                    </a:cubicBezTo>
                    <a:lnTo>
                      <a:pt x="81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" name="Google Shape;4739;p49">
                <a:extLst>
                  <a:ext uri="{FF2B5EF4-FFF2-40B4-BE49-F238E27FC236}">
                    <a16:creationId xmlns:a16="http://schemas.microsoft.com/office/drawing/2014/main" id="{9C11E76F-E6EF-CB4B-78F2-36196FAC730F}"/>
                  </a:ext>
                </a:extLst>
              </p:cNvPr>
              <p:cNvSpPr/>
              <p:nvPr/>
            </p:nvSpPr>
            <p:spPr>
              <a:xfrm>
                <a:off x="2444311" y="3822178"/>
                <a:ext cx="291704" cy="295049"/>
              </a:xfrm>
              <a:custGeom>
                <a:avLst/>
                <a:gdLst/>
                <a:ahLst/>
                <a:cxnLst/>
                <a:rect l="l" t="t" r="r" b="b"/>
                <a:pathLst>
                  <a:path w="872" h="882" extrusionOk="0">
                    <a:moveTo>
                      <a:pt x="810" y="0"/>
                    </a:moveTo>
                    <a:cubicBezTo>
                      <a:pt x="550" y="110"/>
                      <a:pt x="0" y="779"/>
                      <a:pt x="0" y="779"/>
                    </a:cubicBezTo>
                    <a:lnTo>
                      <a:pt x="53" y="881"/>
                    </a:lnTo>
                    <a:cubicBezTo>
                      <a:pt x="141" y="719"/>
                      <a:pt x="872" y="93"/>
                      <a:pt x="872" y="93"/>
                    </a:cubicBezTo>
                    <a:lnTo>
                      <a:pt x="81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" name="Google Shape;4740;p49">
                <a:extLst>
                  <a:ext uri="{FF2B5EF4-FFF2-40B4-BE49-F238E27FC236}">
                    <a16:creationId xmlns:a16="http://schemas.microsoft.com/office/drawing/2014/main" id="{80A7C9BA-CB4A-845B-BDD2-BA50AF644404}"/>
                  </a:ext>
                </a:extLst>
              </p:cNvPr>
              <p:cNvSpPr/>
              <p:nvPr/>
            </p:nvSpPr>
            <p:spPr>
              <a:xfrm>
                <a:off x="2397144" y="3755274"/>
                <a:ext cx="292038" cy="294380"/>
              </a:xfrm>
              <a:custGeom>
                <a:avLst/>
                <a:gdLst/>
                <a:ahLst/>
                <a:cxnLst/>
                <a:rect l="l" t="t" r="r" b="b"/>
                <a:pathLst>
                  <a:path w="873" h="880" extrusionOk="0">
                    <a:moveTo>
                      <a:pt x="810" y="0"/>
                    </a:moveTo>
                    <a:cubicBezTo>
                      <a:pt x="549" y="110"/>
                      <a:pt x="1" y="779"/>
                      <a:pt x="1" y="779"/>
                    </a:cubicBezTo>
                    <a:lnTo>
                      <a:pt x="53" y="879"/>
                    </a:lnTo>
                    <a:cubicBezTo>
                      <a:pt x="141" y="717"/>
                      <a:pt x="872" y="93"/>
                      <a:pt x="872" y="93"/>
                    </a:cubicBezTo>
                    <a:lnTo>
                      <a:pt x="81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" name="Google Shape;4741;p49">
                <a:extLst>
                  <a:ext uri="{FF2B5EF4-FFF2-40B4-BE49-F238E27FC236}">
                    <a16:creationId xmlns:a16="http://schemas.microsoft.com/office/drawing/2014/main" id="{A9016511-B201-F1AE-B6CC-89DC2D369FE0}"/>
                  </a:ext>
                </a:extLst>
              </p:cNvPr>
              <p:cNvSpPr/>
              <p:nvPr/>
            </p:nvSpPr>
            <p:spPr>
              <a:xfrm>
                <a:off x="2129526" y="4221263"/>
                <a:ext cx="418488" cy="272636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815" extrusionOk="0">
                    <a:moveTo>
                      <a:pt x="991" y="0"/>
                    </a:moveTo>
                    <a:cubicBezTo>
                      <a:pt x="991" y="0"/>
                      <a:pt x="213" y="250"/>
                      <a:pt x="1" y="436"/>
                    </a:cubicBezTo>
                    <a:lnTo>
                      <a:pt x="187" y="815"/>
                    </a:lnTo>
                    <a:cubicBezTo>
                      <a:pt x="187" y="815"/>
                      <a:pt x="1068" y="427"/>
                      <a:pt x="1251" y="419"/>
                    </a:cubicBezTo>
                    <a:lnTo>
                      <a:pt x="99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" name="Google Shape;4742;p49">
                <a:extLst>
                  <a:ext uri="{FF2B5EF4-FFF2-40B4-BE49-F238E27FC236}">
                    <a16:creationId xmlns:a16="http://schemas.microsoft.com/office/drawing/2014/main" id="{2841AA38-29AF-3F45-8D52-D14374D6D7F9}"/>
                  </a:ext>
                </a:extLst>
              </p:cNvPr>
              <p:cNvSpPr/>
              <p:nvPr/>
            </p:nvSpPr>
            <p:spPr>
              <a:xfrm>
                <a:off x="2075334" y="4162387"/>
                <a:ext cx="375000" cy="162578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486" extrusionOk="0">
                    <a:moveTo>
                      <a:pt x="1051" y="0"/>
                    </a:moveTo>
                    <a:cubicBezTo>
                      <a:pt x="1051" y="0"/>
                      <a:pt x="213" y="203"/>
                      <a:pt x="1" y="391"/>
                    </a:cubicBezTo>
                    <a:lnTo>
                      <a:pt x="56" y="486"/>
                    </a:lnTo>
                    <a:cubicBezTo>
                      <a:pt x="56" y="486"/>
                      <a:pt x="937" y="100"/>
                      <a:pt x="1120" y="91"/>
                    </a:cubicBezTo>
                    <a:lnTo>
                      <a:pt x="105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" name="Google Shape;4743;p49">
                <a:extLst>
                  <a:ext uri="{FF2B5EF4-FFF2-40B4-BE49-F238E27FC236}">
                    <a16:creationId xmlns:a16="http://schemas.microsoft.com/office/drawing/2014/main" id="{08E88285-B047-A7F6-657C-E93845BC5A91}"/>
                  </a:ext>
                </a:extLst>
              </p:cNvPr>
              <p:cNvSpPr/>
              <p:nvPr/>
            </p:nvSpPr>
            <p:spPr>
              <a:xfrm>
                <a:off x="2035526" y="4090465"/>
                <a:ext cx="374665" cy="163582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489" extrusionOk="0">
                    <a:moveTo>
                      <a:pt x="1051" y="1"/>
                    </a:moveTo>
                    <a:cubicBezTo>
                      <a:pt x="1051" y="1"/>
                      <a:pt x="213" y="203"/>
                      <a:pt x="1" y="391"/>
                    </a:cubicBezTo>
                    <a:lnTo>
                      <a:pt x="56" y="489"/>
                    </a:lnTo>
                    <a:cubicBezTo>
                      <a:pt x="56" y="489"/>
                      <a:pt x="937" y="101"/>
                      <a:pt x="1120" y="91"/>
                    </a:cubicBezTo>
                    <a:lnTo>
                      <a:pt x="105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" name="Google Shape;4744;p49">
                <a:extLst>
                  <a:ext uri="{FF2B5EF4-FFF2-40B4-BE49-F238E27FC236}">
                    <a16:creationId xmlns:a16="http://schemas.microsoft.com/office/drawing/2014/main" id="{64B43919-B86D-86FF-7CFF-8919D3C5AE7A}"/>
                  </a:ext>
                </a:extLst>
              </p:cNvPr>
              <p:cNvSpPr/>
              <p:nvPr/>
            </p:nvSpPr>
            <p:spPr>
              <a:xfrm>
                <a:off x="1995717" y="4018877"/>
                <a:ext cx="374665" cy="163582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489" extrusionOk="0">
                    <a:moveTo>
                      <a:pt x="1051" y="1"/>
                    </a:moveTo>
                    <a:cubicBezTo>
                      <a:pt x="1051" y="1"/>
                      <a:pt x="210" y="205"/>
                      <a:pt x="1" y="391"/>
                    </a:cubicBezTo>
                    <a:lnTo>
                      <a:pt x="56" y="489"/>
                    </a:lnTo>
                    <a:cubicBezTo>
                      <a:pt x="56" y="489"/>
                      <a:pt x="937" y="101"/>
                      <a:pt x="1120" y="93"/>
                    </a:cubicBezTo>
                    <a:lnTo>
                      <a:pt x="105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4" name="Google Shape;4745;p49">
              <a:extLst>
                <a:ext uri="{FF2B5EF4-FFF2-40B4-BE49-F238E27FC236}">
                  <a16:creationId xmlns:a16="http://schemas.microsoft.com/office/drawing/2014/main" id="{ECCAA3DC-C5CA-357E-2A7E-43796327FD24}"/>
                </a:ext>
              </a:extLst>
            </p:cNvPr>
            <p:cNvGrpSpPr/>
            <p:nvPr/>
          </p:nvGrpSpPr>
          <p:grpSpPr>
            <a:xfrm>
              <a:off x="944481" y="417832"/>
              <a:ext cx="1470838" cy="1270901"/>
              <a:chOff x="1869268" y="3616782"/>
              <a:chExt cx="1132023" cy="978143"/>
            </a:xfrm>
          </p:grpSpPr>
          <p:sp>
            <p:nvSpPr>
              <p:cNvPr id="5" name="Google Shape;4746;p49">
                <a:extLst>
                  <a:ext uri="{FF2B5EF4-FFF2-40B4-BE49-F238E27FC236}">
                    <a16:creationId xmlns:a16="http://schemas.microsoft.com/office/drawing/2014/main" id="{060EE51D-E1D0-0ADF-B84A-38C2231D6591}"/>
                  </a:ext>
                </a:extLst>
              </p:cNvPr>
              <p:cNvSpPr/>
              <p:nvPr/>
            </p:nvSpPr>
            <p:spPr>
              <a:xfrm>
                <a:off x="2365364" y="3616782"/>
                <a:ext cx="635927" cy="783117"/>
              </a:xfrm>
              <a:custGeom>
                <a:avLst/>
                <a:gdLst/>
                <a:ahLst/>
                <a:cxnLst/>
                <a:rect l="l" t="t" r="r" b="b"/>
                <a:pathLst>
                  <a:path w="1901" h="2341" extrusionOk="0">
                    <a:moveTo>
                      <a:pt x="1035" y="0"/>
                    </a:moveTo>
                    <a:cubicBezTo>
                      <a:pt x="1022" y="0"/>
                      <a:pt x="1008" y="6"/>
                      <a:pt x="996" y="17"/>
                    </a:cubicBezTo>
                    <a:lnTo>
                      <a:pt x="36" y="883"/>
                    </a:lnTo>
                    <a:cubicBezTo>
                      <a:pt x="5" y="912"/>
                      <a:pt x="1" y="967"/>
                      <a:pt x="24" y="1007"/>
                    </a:cubicBezTo>
                    <a:lnTo>
                      <a:pt x="803" y="2303"/>
                    </a:lnTo>
                    <a:cubicBezTo>
                      <a:pt x="819" y="2327"/>
                      <a:pt x="842" y="2341"/>
                      <a:pt x="865" y="2341"/>
                    </a:cubicBezTo>
                    <a:cubicBezTo>
                      <a:pt x="879" y="2341"/>
                      <a:pt x="893" y="2335"/>
                      <a:pt x="905" y="2324"/>
                    </a:cubicBezTo>
                    <a:lnTo>
                      <a:pt x="1865" y="1457"/>
                    </a:lnTo>
                    <a:cubicBezTo>
                      <a:pt x="1896" y="1429"/>
                      <a:pt x="1901" y="1374"/>
                      <a:pt x="1875" y="1333"/>
                    </a:cubicBezTo>
                    <a:lnTo>
                      <a:pt x="1096" y="41"/>
                    </a:lnTo>
                    <a:cubicBezTo>
                      <a:pt x="1080" y="14"/>
                      <a:pt x="1057" y="0"/>
                      <a:pt x="103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" name="Google Shape;4747;p49">
                <a:extLst>
                  <a:ext uri="{FF2B5EF4-FFF2-40B4-BE49-F238E27FC236}">
                    <a16:creationId xmlns:a16="http://schemas.microsoft.com/office/drawing/2014/main" id="{569DD75B-4CA6-B690-9388-57499CCD8FDD}"/>
                  </a:ext>
                </a:extLst>
              </p:cNvPr>
              <p:cNvSpPr/>
              <p:nvPr/>
            </p:nvSpPr>
            <p:spPr>
              <a:xfrm>
                <a:off x="1869268" y="3961674"/>
                <a:ext cx="731601" cy="633251"/>
              </a:xfrm>
              <a:custGeom>
                <a:avLst/>
                <a:gdLst/>
                <a:ahLst/>
                <a:cxnLst/>
                <a:rect l="l" t="t" r="r" b="b"/>
                <a:pathLst>
                  <a:path w="2187" h="1893" extrusionOk="0">
                    <a:moveTo>
                      <a:pt x="1292" y="0"/>
                    </a:moveTo>
                    <a:cubicBezTo>
                      <a:pt x="1284" y="0"/>
                      <a:pt x="1275" y="2"/>
                      <a:pt x="1267" y="5"/>
                    </a:cubicBezTo>
                    <a:lnTo>
                      <a:pt x="53" y="448"/>
                    </a:lnTo>
                    <a:cubicBezTo>
                      <a:pt x="12" y="462"/>
                      <a:pt x="0" y="507"/>
                      <a:pt x="26" y="548"/>
                    </a:cubicBezTo>
                    <a:lnTo>
                      <a:pt x="805" y="1841"/>
                    </a:lnTo>
                    <a:cubicBezTo>
                      <a:pt x="824" y="1873"/>
                      <a:pt x="860" y="1893"/>
                      <a:pt x="895" y="1893"/>
                    </a:cubicBezTo>
                    <a:cubicBezTo>
                      <a:pt x="904" y="1893"/>
                      <a:pt x="913" y="1891"/>
                      <a:pt x="922" y="1888"/>
                    </a:cubicBezTo>
                    <a:lnTo>
                      <a:pt x="2136" y="1445"/>
                    </a:lnTo>
                    <a:cubicBezTo>
                      <a:pt x="2174" y="1431"/>
                      <a:pt x="2186" y="1386"/>
                      <a:pt x="2162" y="1345"/>
                    </a:cubicBezTo>
                    <a:lnTo>
                      <a:pt x="1384" y="52"/>
                    </a:lnTo>
                    <a:cubicBezTo>
                      <a:pt x="1363" y="21"/>
                      <a:pt x="1326" y="0"/>
                      <a:pt x="12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" name="Google Shape;4748;p49">
                <a:extLst>
                  <a:ext uri="{FF2B5EF4-FFF2-40B4-BE49-F238E27FC236}">
                    <a16:creationId xmlns:a16="http://schemas.microsoft.com/office/drawing/2014/main" id="{2A87AA68-6006-6BCE-5AC2-845944FDAC5E}"/>
                  </a:ext>
                </a:extLst>
              </p:cNvPr>
              <p:cNvSpPr/>
              <p:nvPr/>
            </p:nvSpPr>
            <p:spPr>
              <a:xfrm>
                <a:off x="1894692" y="3965353"/>
                <a:ext cx="731601" cy="611507"/>
              </a:xfrm>
              <a:custGeom>
                <a:avLst/>
                <a:gdLst/>
                <a:ahLst/>
                <a:cxnLst/>
                <a:rect l="l" t="t" r="r" b="b"/>
                <a:pathLst>
                  <a:path w="2187" h="1828" extrusionOk="0">
                    <a:moveTo>
                      <a:pt x="1400" y="1"/>
                    </a:moveTo>
                    <a:cubicBezTo>
                      <a:pt x="900" y="56"/>
                      <a:pt x="0" y="396"/>
                      <a:pt x="0" y="396"/>
                    </a:cubicBezTo>
                    <a:lnTo>
                      <a:pt x="827" y="1827"/>
                    </a:lnTo>
                    <a:lnTo>
                      <a:pt x="2186" y="1351"/>
                    </a:lnTo>
                    <a:cubicBezTo>
                      <a:pt x="2186" y="1351"/>
                      <a:pt x="1400" y="6"/>
                      <a:pt x="14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" name="Google Shape;4749;p49">
                <a:extLst>
                  <a:ext uri="{FF2B5EF4-FFF2-40B4-BE49-F238E27FC236}">
                    <a16:creationId xmlns:a16="http://schemas.microsoft.com/office/drawing/2014/main" id="{277D5909-B105-B469-1F36-D8A47F0ED954}"/>
                  </a:ext>
                </a:extLst>
              </p:cNvPr>
              <p:cNvSpPr/>
              <p:nvPr/>
            </p:nvSpPr>
            <p:spPr>
              <a:xfrm>
                <a:off x="1912087" y="3958998"/>
                <a:ext cx="710860" cy="595450"/>
              </a:xfrm>
              <a:custGeom>
                <a:avLst/>
                <a:gdLst/>
                <a:ahLst/>
                <a:cxnLst/>
                <a:rect l="l" t="t" r="r" b="b"/>
                <a:pathLst>
                  <a:path w="2125" h="1780" extrusionOk="0">
                    <a:moveTo>
                      <a:pt x="1337" y="1"/>
                    </a:moveTo>
                    <a:cubicBezTo>
                      <a:pt x="772" y="56"/>
                      <a:pt x="1" y="358"/>
                      <a:pt x="1" y="358"/>
                    </a:cubicBezTo>
                    <a:lnTo>
                      <a:pt x="789" y="1780"/>
                    </a:lnTo>
                    <a:lnTo>
                      <a:pt x="2125" y="1349"/>
                    </a:lnTo>
                    <a:cubicBezTo>
                      <a:pt x="2125" y="1349"/>
                      <a:pt x="1337" y="3"/>
                      <a:pt x="133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" name="Google Shape;4750;p49">
                <a:extLst>
                  <a:ext uri="{FF2B5EF4-FFF2-40B4-BE49-F238E27FC236}">
                    <a16:creationId xmlns:a16="http://schemas.microsoft.com/office/drawing/2014/main" id="{EA899F75-56F6-885A-F10D-FD9AFAEB7533}"/>
                  </a:ext>
                </a:extLst>
              </p:cNvPr>
              <p:cNvSpPr/>
              <p:nvPr/>
            </p:nvSpPr>
            <p:spPr>
              <a:xfrm>
                <a:off x="1933831" y="3951973"/>
                <a:ext cx="685102" cy="581735"/>
              </a:xfrm>
              <a:custGeom>
                <a:avLst/>
                <a:gdLst/>
                <a:ahLst/>
                <a:cxnLst/>
                <a:rect l="l" t="t" r="r" b="b"/>
                <a:pathLst>
                  <a:path w="2048" h="1739" extrusionOk="0">
                    <a:moveTo>
                      <a:pt x="1260" y="1"/>
                    </a:moveTo>
                    <a:cubicBezTo>
                      <a:pt x="724" y="41"/>
                      <a:pt x="0" y="320"/>
                      <a:pt x="0" y="320"/>
                    </a:cubicBezTo>
                    <a:lnTo>
                      <a:pt x="793" y="1739"/>
                    </a:lnTo>
                    <a:lnTo>
                      <a:pt x="2048" y="1348"/>
                    </a:lnTo>
                    <a:cubicBezTo>
                      <a:pt x="2048" y="1348"/>
                      <a:pt x="1260" y="3"/>
                      <a:pt x="12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" name="Google Shape;4751;p49">
                <a:extLst>
                  <a:ext uri="{FF2B5EF4-FFF2-40B4-BE49-F238E27FC236}">
                    <a16:creationId xmlns:a16="http://schemas.microsoft.com/office/drawing/2014/main" id="{98A716B6-A7EE-ACCB-B3C8-96BBDB1F9BC9}"/>
                  </a:ext>
                </a:extLst>
              </p:cNvPr>
              <p:cNvSpPr/>
              <p:nvPr/>
            </p:nvSpPr>
            <p:spPr>
              <a:xfrm>
                <a:off x="2356667" y="3620461"/>
                <a:ext cx="627230" cy="794491"/>
              </a:xfrm>
              <a:custGeom>
                <a:avLst/>
                <a:gdLst/>
                <a:ahLst/>
                <a:cxnLst/>
                <a:rect l="l" t="t" r="r" b="b"/>
                <a:pathLst>
                  <a:path w="1875" h="2375" extrusionOk="0">
                    <a:moveTo>
                      <a:pt x="1022" y="1"/>
                    </a:moveTo>
                    <a:cubicBezTo>
                      <a:pt x="1022" y="1"/>
                      <a:pt x="289" y="622"/>
                      <a:pt x="0" y="1034"/>
                    </a:cubicBezTo>
                    <a:cubicBezTo>
                      <a:pt x="3" y="1034"/>
                      <a:pt x="801" y="2375"/>
                      <a:pt x="801" y="2375"/>
                    </a:cubicBezTo>
                    <a:lnTo>
                      <a:pt x="1874" y="1415"/>
                    </a:lnTo>
                    <a:lnTo>
                      <a:pt x="102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" name="Google Shape;4752;p49">
                <a:extLst>
                  <a:ext uri="{FF2B5EF4-FFF2-40B4-BE49-F238E27FC236}">
                    <a16:creationId xmlns:a16="http://schemas.microsoft.com/office/drawing/2014/main" id="{4FE9544A-0858-6CD8-0A6D-123E9EE7A9C2}"/>
                  </a:ext>
                </a:extLst>
              </p:cNvPr>
              <p:cNvSpPr/>
              <p:nvPr/>
            </p:nvSpPr>
            <p:spPr>
              <a:xfrm>
                <a:off x="2739694" y="4171754"/>
                <a:ext cx="151873" cy="168934"/>
              </a:xfrm>
              <a:custGeom>
                <a:avLst/>
                <a:gdLst/>
                <a:ahLst/>
                <a:cxnLst/>
                <a:rect l="l" t="t" r="r" b="b"/>
                <a:pathLst>
                  <a:path w="454" h="505" extrusionOk="0">
                    <a:moveTo>
                      <a:pt x="196" y="1"/>
                    </a:moveTo>
                    <a:lnTo>
                      <a:pt x="1" y="210"/>
                    </a:lnTo>
                    <a:lnTo>
                      <a:pt x="203" y="486"/>
                    </a:lnTo>
                    <a:cubicBezTo>
                      <a:pt x="213" y="499"/>
                      <a:pt x="228" y="505"/>
                      <a:pt x="242" y="505"/>
                    </a:cubicBezTo>
                    <a:cubicBezTo>
                      <a:pt x="259" y="505"/>
                      <a:pt x="275" y="497"/>
                      <a:pt x="284" y="482"/>
                    </a:cubicBezTo>
                    <a:lnTo>
                      <a:pt x="315" y="425"/>
                    </a:lnTo>
                    <a:cubicBezTo>
                      <a:pt x="322" y="413"/>
                      <a:pt x="332" y="403"/>
                      <a:pt x="346" y="401"/>
                    </a:cubicBezTo>
                    <a:lnTo>
                      <a:pt x="406" y="389"/>
                    </a:lnTo>
                    <a:cubicBezTo>
                      <a:pt x="439" y="379"/>
                      <a:pt x="453" y="341"/>
                      <a:pt x="432" y="313"/>
                    </a:cubicBezTo>
                    <a:lnTo>
                      <a:pt x="19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" name="Google Shape;4753;p49">
                <a:extLst>
                  <a:ext uri="{FF2B5EF4-FFF2-40B4-BE49-F238E27FC236}">
                    <a16:creationId xmlns:a16="http://schemas.microsoft.com/office/drawing/2014/main" id="{5BB46FDA-EDE6-40BF-F078-E1EE0D0DFDA7}"/>
                  </a:ext>
                </a:extLst>
              </p:cNvPr>
              <p:cNvSpPr/>
              <p:nvPr/>
            </p:nvSpPr>
            <p:spPr>
              <a:xfrm>
                <a:off x="2351983" y="3626817"/>
                <a:ext cx="610504" cy="781779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2337" extrusionOk="0">
                    <a:moveTo>
                      <a:pt x="960" y="1"/>
                    </a:moveTo>
                    <a:cubicBezTo>
                      <a:pt x="960" y="1"/>
                      <a:pt x="324" y="527"/>
                      <a:pt x="0" y="994"/>
                    </a:cubicBezTo>
                    <a:cubicBezTo>
                      <a:pt x="3" y="996"/>
                      <a:pt x="800" y="2337"/>
                      <a:pt x="800" y="2337"/>
                    </a:cubicBezTo>
                    <a:lnTo>
                      <a:pt x="1824" y="1377"/>
                    </a:lnTo>
                    <a:lnTo>
                      <a:pt x="96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" name="Google Shape;4754;p49">
                <a:extLst>
                  <a:ext uri="{FF2B5EF4-FFF2-40B4-BE49-F238E27FC236}">
                    <a16:creationId xmlns:a16="http://schemas.microsoft.com/office/drawing/2014/main" id="{516B98E3-92B4-D986-72A5-30C0F05CC8B1}"/>
                  </a:ext>
                </a:extLst>
              </p:cNvPr>
              <p:cNvSpPr/>
              <p:nvPr/>
            </p:nvSpPr>
            <p:spPr>
              <a:xfrm>
                <a:off x="2346413" y="3637405"/>
                <a:ext cx="585080" cy="765722"/>
              </a:xfrm>
              <a:custGeom>
                <a:avLst/>
                <a:gdLst/>
                <a:ahLst/>
                <a:cxnLst/>
                <a:rect l="l" t="t" r="r" b="b"/>
                <a:pathLst>
                  <a:path w="1749" h="2289" extrusionOk="0">
                    <a:moveTo>
                      <a:pt x="888" y="0"/>
                    </a:moveTo>
                    <a:cubicBezTo>
                      <a:pt x="888" y="0"/>
                      <a:pt x="296" y="498"/>
                      <a:pt x="0" y="946"/>
                    </a:cubicBezTo>
                    <a:cubicBezTo>
                      <a:pt x="3" y="948"/>
                      <a:pt x="798" y="2289"/>
                      <a:pt x="798" y="2289"/>
                    </a:cubicBezTo>
                    <a:lnTo>
                      <a:pt x="1748" y="1379"/>
                    </a:lnTo>
                    <a:lnTo>
                      <a:pt x="88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" name="Google Shape;4755;p49">
                <a:extLst>
                  <a:ext uri="{FF2B5EF4-FFF2-40B4-BE49-F238E27FC236}">
                    <a16:creationId xmlns:a16="http://schemas.microsoft.com/office/drawing/2014/main" id="{8A6D2B4B-B906-322B-F253-958094F821F8}"/>
                  </a:ext>
                </a:extLst>
              </p:cNvPr>
              <p:cNvSpPr/>
              <p:nvPr/>
            </p:nvSpPr>
            <p:spPr>
              <a:xfrm>
                <a:off x="2530283" y="3970371"/>
                <a:ext cx="362622" cy="374665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120" extrusionOk="0">
                    <a:moveTo>
                      <a:pt x="824" y="0"/>
                    </a:moveTo>
                    <a:cubicBezTo>
                      <a:pt x="563" y="110"/>
                      <a:pt x="1" y="705"/>
                      <a:pt x="1" y="705"/>
                    </a:cubicBezTo>
                    <a:lnTo>
                      <a:pt x="265" y="1119"/>
                    </a:lnTo>
                    <a:cubicBezTo>
                      <a:pt x="353" y="958"/>
                      <a:pt x="1084" y="331"/>
                      <a:pt x="1084" y="331"/>
                    </a:cubicBezTo>
                    <a:lnTo>
                      <a:pt x="82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" name="Google Shape;4756;p49">
                <a:extLst>
                  <a:ext uri="{FF2B5EF4-FFF2-40B4-BE49-F238E27FC236}">
                    <a16:creationId xmlns:a16="http://schemas.microsoft.com/office/drawing/2014/main" id="{F288CBCA-A901-EFEF-DA0C-CF754321FFBB}"/>
                  </a:ext>
                </a:extLst>
              </p:cNvPr>
              <p:cNvSpPr/>
              <p:nvPr/>
            </p:nvSpPr>
            <p:spPr>
              <a:xfrm>
                <a:off x="2491144" y="3889752"/>
                <a:ext cx="292038" cy="294380"/>
              </a:xfrm>
              <a:custGeom>
                <a:avLst/>
                <a:gdLst/>
                <a:ahLst/>
                <a:cxnLst/>
                <a:rect l="l" t="t" r="r" b="b"/>
                <a:pathLst>
                  <a:path w="873" h="880" extrusionOk="0">
                    <a:moveTo>
                      <a:pt x="810" y="1"/>
                    </a:moveTo>
                    <a:cubicBezTo>
                      <a:pt x="551" y="108"/>
                      <a:pt x="1" y="777"/>
                      <a:pt x="1" y="777"/>
                    </a:cubicBezTo>
                    <a:lnTo>
                      <a:pt x="53" y="879"/>
                    </a:lnTo>
                    <a:cubicBezTo>
                      <a:pt x="141" y="718"/>
                      <a:pt x="872" y="91"/>
                      <a:pt x="872" y="91"/>
                    </a:cubicBezTo>
                    <a:lnTo>
                      <a:pt x="81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" name="Google Shape;4757;p49">
                <a:extLst>
                  <a:ext uri="{FF2B5EF4-FFF2-40B4-BE49-F238E27FC236}">
                    <a16:creationId xmlns:a16="http://schemas.microsoft.com/office/drawing/2014/main" id="{417C2F2A-2213-6756-500A-E387419F491B}"/>
                  </a:ext>
                </a:extLst>
              </p:cNvPr>
              <p:cNvSpPr/>
              <p:nvPr/>
            </p:nvSpPr>
            <p:spPr>
              <a:xfrm>
                <a:off x="2444311" y="3822178"/>
                <a:ext cx="291704" cy="295049"/>
              </a:xfrm>
              <a:custGeom>
                <a:avLst/>
                <a:gdLst/>
                <a:ahLst/>
                <a:cxnLst/>
                <a:rect l="l" t="t" r="r" b="b"/>
                <a:pathLst>
                  <a:path w="872" h="882" extrusionOk="0">
                    <a:moveTo>
                      <a:pt x="810" y="0"/>
                    </a:moveTo>
                    <a:cubicBezTo>
                      <a:pt x="550" y="110"/>
                      <a:pt x="0" y="779"/>
                      <a:pt x="0" y="779"/>
                    </a:cubicBezTo>
                    <a:lnTo>
                      <a:pt x="53" y="881"/>
                    </a:lnTo>
                    <a:cubicBezTo>
                      <a:pt x="141" y="719"/>
                      <a:pt x="872" y="93"/>
                      <a:pt x="872" y="93"/>
                    </a:cubicBezTo>
                    <a:lnTo>
                      <a:pt x="81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" name="Google Shape;4758;p49">
                <a:extLst>
                  <a:ext uri="{FF2B5EF4-FFF2-40B4-BE49-F238E27FC236}">
                    <a16:creationId xmlns:a16="http://schemas.microsoft.com/office/drawing/2014/main" id="{CCAD11D8-FC72-E3E9-143E-2ADCF2B15225}"/>
                  </a:ext>
                </a:extLst>
              </p:cNvPr>
              <p:cNvSpPr/>
              <p:nvPr/>
            </p:nvSpPr>
            <p:spPr>
              <a:xfrm>
                <a:off x="2397144" y="3755274"/>
                <a:ext cx="292038" cy="294380"/>
              </a:xfrm>
              <a:custGeom>
                <a:avLst/>
                <a:gdLst/>
                <a:ahLst/>
                <a:cxnLst/>
                <a:rect l="l" t="t" r="r" b="b"/>
                <a:pathLst>
                  <a:path w="873" h="880" extrusionOk="0">
                    <a:moveTo>
                      <a:pt x="810" y="0"/>
                    </a:moveTo>
                    <a:cubicBezTo>
                      <a:pt x="549" y="110"/>
                      <a:pt x="1" y="779"/>
                      <a:pt x="1" y="779"/>
                    </a:cubicBezTo>
                    <a:lnTo>
                      <a:pt x="53" y="879"/>
                    </a:lnTo>
                    <a:cubicBezTo>
                      <a:pt x="141" y="717"/>
                      <a:pt x="872" y="93"/>
                      <a:pt x="872" y="93"/>
                    </a:cubicBezTo>
                    <a:lnTo>
                      <a:pt x="81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" name="Google Shape;4759;p49">
                <a:extLst>
                  <a:ext uri="{FF2B5EF4-FFF2-40B4-BE49-F238E27FC236}">
                    <a16:creationId xmlns:a16="http://schemas.microsoft.com/office/drawing/2014/main" id="{6AE60E6C-EBA2-A6BE-9095-30FE851FD1D5}"/>
                  </a:ext>
                </a:extLst>
              </p:cNvPr>
              <p:cNvSpPr/>
              <p:nvPr/>
            </p:nvSpPr>
            <p:spPr>
              <a:xfrm>
                <a:off x="2129526" y="4221263"/>
                <a:ext cx="418488" cy="272636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815" extrusionOk="0">
                    <a:moveTo>
                      <a:pt x="991" y="0"/>
                    </a:moveTo>
                    <a:cubicBezTo>
                      <a:pt x="991" y="0"/>
                      <a:pt x="213" y="250"/>
                      <a:pt x="1" y="436"/>
                    </a:cubicBezTo>
                    <a:lnTo>
                      <a:pt x="187" y="815"/>
                    </a:lnTo>
                    <a:cubicBezTo>
                      <a:pt x="187" y="815"/>
                      <a:pt x="1068" y="427"/>
                      <a:pt x="1251" y="419"/>
                    </a:cubicBezTo>
                    <a:lnTo>
                      <a:pt x="99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4760;p49">
                <a:extLst>
                  <a:ext uri="{FF2B5EF4-FFF2-40B4-BE49-F238E27FC236}">
                    <a16:creationId xmlns:a16="http://schemas.microsoft.com/office/drawing/2014/main" id="{63BA303B-DB62-7FA2-E781-FB141463213A}"/>
                  </a:ext>
                </a:extLst>
              </p:cNvPr>
              <p:cNvSpPr/>
              <p:nvPr/>
            </p:nvSpPr>
            <p:spPr>
              <a:xfrm>
                <a:off x="2075334" y="4162387"/>
                <a:ext cx="375000" cy="162578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486" extrusionOk="0">
                    <a:moveTo>
                      <a:pt x="1051" y="0"/>
                    </a:moveTo>
                    <a:cubicBezTo>
                      <a:pt x="1051" y="0"/>
                      <a:pt x="213" y="203"/>
                      <a:pt x="1" y="391"/>
                    </a:cubicBezTo>
                    <a:lnTo>
                      <a:pt x="56" y="486"/>
                    </a:lnTo>
                    <a:cubicBezTo>
                      <a:pt x="56" y="486"/>
                      <a:pt x="937" y="100"/>
                      <a:pt x="1120" y="91"/>
                    </a:cubicBezTo>
                    <a:lnTo>
                      <a:pt x="10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" name="Google Shape;4761;p49">
                <a:extLst>
                  <a:ext uri="{FF2B5EF4-FFF2-40B4-BE49-F238E27FC236}">
                    <a16:creationId xmlns:a16="http://schemas.microsoft.com/office/drawing/2014/main" id="{21D7BA2E-379A-F603-8065-72ED3249C7C8}"/>
                  </a:ext>
                </a:extLst>
              </p:cNvPr>
              <p:cNvSpPr/>
              <p:nvPr/>
            </p:nvSpPr>
            <p:spPr>
              <a:xfrm>
                <a:off x="2035526" y="4090465"/>
                <a:ext cx="374665" cy="163582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489" extrusionOk="0">
                    <a:moveTo>
                      <a:pt x="1051" y="1"/>
                    </a:moveTo>
                    <a:cubicBezTo>
                      <a:pt x="1051" y="1"/>
                      <a:pt x="213" y="203"/>
                      <a:pt x="1" y="391"/>
                    </a:cubicBezTo>
                    <a:lnTo>
                      <a:pt x="56" y="489"/>
                    </a:lnTo>
                    <a:cubicBezTo>
                      <a:pt x="56" y="489"/>
                      <a:pt x="937" y="101"/>
                      <a:pt x="1120" y="91"/>
                    </a:cubicBezTo>
                    <a:lnTo>
                      <a:pt x="105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4762;p49">
                <a:extLst>
                  <a:ext uri="{FF2B5EF4-FFF2-40B4-BE49-F238E27FC236}">
                    <a16:creationId xmlns:a16="http://schemas.microsoft.com/office/drawing/2014/main" id="{2B7BAC90-8F6B-CDC8-B5BA-5E7639D5323A}"/>
                  </a:ext>
                </a:extLst>
              </p:cNvPr>
              <p:cNvSpPr/>
              <p:nvPr/>
            </p:nvSpPr>
            <p:spPr>
              <a:xfrm>
                <a:off x="1995717" y="4018877"/>
                <a:ext cx="374665" cy="163582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489" extrusionOk="0">
                    <a:moveTo>
                      <a:pt x="1051" y="1"/>
                    </a:moveTo>
                    <a:cubicBezTo>
                      <a:pt x="1051" y="1"/>
                      <a:pt x="210" y="205"/>
                      <a:pt x="1" y="391"/>
                    </a:cubicBezTo>
                    <a:lnTo>
                      <a:pt x="56" y="489"/>
                    </a:lnTo>
                    <a:cubicBezTo>
                      <a:pt x="56" y="489"/>
                      <a:pt x="937" y="101"/>
                      <a:pt x="1120" y="93"/>
                    </a:cubicBezTo>
                    <a:lnTo>
                      <a:pt x="105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2" name="Google Shape;4763;p49">
            <a:extLst>
              <a:ext uri="{FF2B5EF4-FFF2-40B4-BE49-F238E27FC236}">
                <a16:creationId xmlns:a16="http://schemas.microsoft.com/office/drawing/2014/main" id="{C3A101F4-67CB-F003-5E36-56104256B024}"/>
              </a:ext>
            </a:extLst>
          </p:cNvPr>
          <p:cNvGrpSpPr/>
          <p:nvPr/>
        </p:nvGrpSpPr>
        <p:grpSpPr>
          <a:xfrm>
            <a:off x="10806788" y="166104"/>
            <a:ext cx="1279723" cy="1470337"/>
            <a:chOff x="639751" y="3490892"/>
            <a:chExt cx="1221887" cy="1404065"/>
          </a:xfrm>
        </p:grpSpPr>
        <p:grpSp>
          <p:nvGrpSpPr>
            <p:cNvPr id="43" name="Google Shape;4764;p49">
              <a:extLst>
                <a:ext uri="{FF2B5EF4-FFF2-40B4-BE49-F238E27FC236}">
                  <a16:creationId xmlns:a16="http://schemas.microsoft.com/office/drawing/2014/main" id="{E477CBA7-1D6C-F244-3BA6-DAE543853938}"/>
                </a:ext>
              </a:extLst>
            </p:cNvPr>
            <p:cNvGrpSpPr/>
            <p:nvPr/>
          </p:nvGrpSpPr>
          <p:grpSpPr>
            <a:xfrm>
              <a:off x="651308" y="3578108"/>
              <a:ext cx="1210330" cy="1316849"/>
              <a:chOff x="1059725" y="3520774"/>
              <a:chExt cx="786797" cy="856042"/>
            </a:xfrm>
          </p:grpSpPr>
          <p:sp>
            <p:nvSpPr>
              <p:cNvPr id="64" name="Google Shape;4765;p49">
                <a:extLst>
                  <a:ext uri="{FF2B5EF4-FFF2-40B4-BE49-F238E27FC236}">
                    <a16:creationId xmlns:a16="http://schemas.microsoft.com/office/drawing/2014/main" id="{33BD6BF6-42FF-6C20-DB07-2B4B069B7BA4}"/>
                  </a:ext>
                </a:extLst>
              </p:cNvPr>
              <p:cNvSpPr/>
              <p:nvPr/>
            </p:nvSpPr>
            <p:spPr>
              <a:xfrm>
                <a:off x="1454126" y="4260402"/>
                <a:ext cx="80954" cy="78947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36" extrusionOk="0">
                    <a:moveTo>
                      <a:pt x="212" y="1"/>
                    </a:moveTo>
                    <a:cubicBezTo>
                      <a:pt x="209" y="1"/>
                      <a:pt x="206" y="1"/>
                      <a:pt x="203" y="2"/>
                    </a:cubicBezTo>
                    <a:cubicBezTo>
                      <a:pt x="115" y="41"/>
                      <a:pt x="43" y="112"/>
                      <a:pt x="5" y="202"/>
                    </a:cubicBezTo>
                    <a:cubicBezTo>
                      <a:pt x="1" y="214"/>
                      <a:pt x="5" y="229"/>
                      <a:pt x="20" y="233"/>
                    </a:cubicBezTo>
                    <a:cubicBezTo>
                      <a:pt x="24" y="236"/>
                      <a:pt x="29" y="236"/>
                      <a:pt x="34" y="236"/>
                    </a:cubicBezTo>
                    <a:cubicBezTo>
                      <a:pt x="41" y="236"/>
                      <a:pt x="48" y="229"/>
                      <a:pt x="53" y="221"/>
                    </a:cubicBezTo>
                    <a:cubicBezTo>
                      <a:pt x="84" y="143"/>
                      <a:pt x="146" y="81"/>
                      <a:pt x="222" y="48"/>
                    </a:cubicBezTo>
                    <a:cubicBezTo>
                      <a:pt x="236" y="43"/>
                      <a:pt x="241" y="29"/>
                      <a:pt x="236" y="14"/>
                    </a:cubicBezTo>
                    <a:cubicBezTo>
                      <a:pt x="231" y="5"/>
                      <a:pt x="222" y="1"/>
                      <a:pt x="2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65" name="Google Shape;4766;p49">
                <a:extLst>
                  <a:ext uri="{FF2B5EF4-FFF2-40B4-BE49-F238E27FC236}">
                    <a16:creationId xmlns:a16="http://schemas.microsoft.com/office/drawing/2014/main" id="{06F2F3C8-9238-824F-1348-24ACF71ABB36}"/>
                  </a:ext>
                </a:extLst>
              </p:cNvPr>
              <p:cNvGrpSpPr/>
              <p:nvPr/>
            </p:nvGrpSpPr>
            <p:grpSpPr>
              <a:xfrm>
                <a:off x="1059725" y="3520774"/>
                <a:ext cx="786797" cy="833964"/>
                <a:chOff x="1059725" y="3520774"/>
                <a:chExt cx="786797" cy="833964"/>
              </a:xfrm>
            </p:grpSpPr>
            <p:sp>
              <p:nvSpPr>
                <p:cNvPr id="76" name="Google Shape;4767;p49">
                  <a:extLst>
                    <a:ext uri="{FF2B5EF4-FFF2-40B4-BE49-F238E27FC236}">
                      <a16:creationId xmlns:a16="http://schemas.microsoft.com/office/drawing/2014/main" id="{085F48E7-D177-7DC7-B698-13B67C295C4B}"/>
                    </a:ext>
                  </a:extLst>
                </p:cNvPr>
                <p:cNvSpPr/>
                <p:nvPr/>
              </p:nvSpPr>
              <p:spPr>
                <a:xfrm>
                  <a:off x="1059725" y="3647558"/>
                  <a:ext cx="656668" cy="5730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3" h="1713" extrusionOk="0">
                      <a:moveTo>
                        <a:pt x="413" y="1"/>
                      </a:moveTo>
                      <a:lnTo>
                        <a:pt x="1" y="720"/>
                      </a:lnTo>
                      <a:cubicBezTo>
                        <a:pt x="1" y="720"/>
                        <a:pt x="56" y="1170"/>
                        <a:pt x="587" y="1494"/>
                      </a:cubicBezTo>
                      <a:cubicBezTo>
                        <a:pt x="875" y="1672"/>
                        <a:pt x="1122" y="1712"/>
                        <a:pt x="1286" y="1712"/>
                      </a:cubicBezTo>
                      <a:cubicBezTo>
                        <a:pt x="1423" y="1712"/>
                        <a:pt x="1503" y="1684"/>
                        <a:pt x="1503" y="1684"/>
                      </a:cubicBezTo>
                      <a:lnTo>
                        <a:pt x="1963" y="941"/>
                      </a:lnTo>
                      <a:lnTo>
                        <a:pt x="413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7" name="Google Shape;4768;p49">
                  <a:extLst>
                    <a:ext uri="{FF2B5EF4-FFF2-40B4-BE49-F238E27FC236}">
                      <a16:creationId xmlns:a16="http://schemas.microsoft.com/office/drawing/2014/main" id="{DAE426F3-E2D5-0542-E303-35FC4D348525}"/>
                    </a:ext>
                  </a:extLst>
                </p:cNvPr>
                <p:cNvSpPr/>
                <p:nvPr/>
              </p:nvSpPr>
              <p:spPr>
                <a:xfrm>
                  <a:off x="1059725" y="3647558"/>
                  <a:ext cx="656668" cy="5215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3" h="1559" extrusionOk="0">
                      <a:moveTo>
                        <a:pt x="413" y="1"/>
                      </a:moveTo>
                      <a:lnTo>
                        <a:pt x="1" y="720"/>
                      </a:lnTo>
                      <a:cubicBezTo>
                        <a:pt x="1" y="720"/>
                        <a:pt x="3" y="737"/>
                        <a:pt x="10" y="765"/>
                      </a:cubicBezTo>
                      <a:cubicBezTo>
                        <a:pt x="568" y="918"/>
                        <a:pt x="1122" y="1180"/>
                        <a:pt x="1582" y="1558"/>
                      </a:cubicBezTo>
                      <a:lnTo>
                        <a:pt x="1963" y="941"/>
                      </a:lnTo>
                      <a:lnTo>
                        <a:pt x="413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8" name="Google Shape;4769;p49">
                  <a:extLst>
                    <a:ext uri="{FF2B5EF4-FFF2-40B4-BE49-F238E27FC236}">
                      <a16:creationId xmlns:a16="http://schemas.microsoft.com/office/drawing/2014/main" id="{9DA9FA86-CA0F-E1E4-CDAC-554DED2E20AE}"/>
                    </a:ext>
                  </a:extLst>
                </p:cNvPr>
                <p:cNvSpPr/>
                <p:nvPr/>
              </p:nvSpPr>
              <p:spPr>
                <a:xfrm>
                  <a:off x="1126295" y="3522446"/>
                  <a:ext cx="720227" cy="4776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3" h="1428" extrusionOk="0">
                      <a:moveTo>
                        <a:pt x="131" y="1"/>
                      </a:moveTo>
                      <a:cubicBezTo>
                        <a:pt x="56" y="1"/>
                        <a:pt x="0" y="122"/>
                        <a:pt x="35" y="189"/>
                      </a:cubicBezTo>
                      <a:lnTo>
                        <a:pt x="669" y="1375"/>
                      </a:lnTo>
                      <a:cubicBezTo>
                        <a:pt x="688" y="1408"/>
                        <a:pt x="721" y="1427"/>
                        <a:pt x="759" y="1427"/>
                      </a:cubicBezTo>
                      <a:lnTo>
                        <a:pt x="2007" y="1420"/>
                      </a:lnTo>
                      <a:cubicBezTo>
                        <a:pt x="2083" y="1418"/>
                        <a:pt x="2152" y="1306"/>
                        <a:pt x="2116" y="1239"/>
                      </a:cubicBezTo>
                      <a:lnTo>
                        <a:pt x="1512" y="215"/>
                      </a:lnTo>
                      <a:cubicBezTo>
                        <a:pt x="1495" y="184"/>
                        <a:pt x="1466" y="165"/>
                        <a:pt x="1433" y="163"/>
                      </a:cubicBezTo>
                      <a:lnTo>
                        <a:pt x="138" y="1"/>
                      </a:lnTo>
                      <a:cubicBezTo>
                        <a:pt x="135" y="1"/>
                        <a:pt x="133" y="1"/>
                        <a:pt x="1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9" name="Google Shape;4770;p49">
                  <a:extLst>
                    <a:ext uri="{FF2B5EF4-FFF2-40B4-BE49-F238E27FC236}">
                      <a16:creationId xmlns:a16="http://schemas.microsoft.com/office/drawing/2014/main" id="{785D7929-807B-0C63-212A-0A2C36ED0F1B}"/>
                    </a:ext>
                  </a:extLst>
                </p:cNvPr>
                <p:cNvSpPr/>
                <p:nvPr/>
              </p:nvSpPr>
              <p:spPr>
                <a:xfrm>
                  <a:off x="1131313" y="3520774"/>
                  <a:ext cx="713536" cy="4643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3" h="1388" extrusionOk="0">
                      <a:moveTo>
                        <a:pt x="125" y="1"/>
                      </a:moveTo>
                      <a:cubicBezTo>
                        <a:pt x="49" y="1"/>
                        <a:pt x="0" y="80"/>
                        <a:pt x="37" y="147"/>
                      </a:cubicBezTo>
                      <a:lnTo>
                        <a:pt x="670" y="1332"/>
                      </a:lnTo>
                      <a:cubicBezTo>
                        <a:pt x="689" y="1366"/>
                        <a:pt x="723" y="1387"/>
                        <a:pt x="761" y="1387"/>
                      </a:cubicBezTo>
                      <a:lnTo>
                        <a:pt x="2008" y="1375"/>
                      </a:lnTo>
                      <a:cubicBezTo>
                        <a:pt x="2085" y="1375"/>
                        <a:pt x="2132" y="1294"/>
                        <a:pt x="2094" y="1228"/>
                      </a:cubicBezTo>
                      <a:lnTo>
                        <a:pt x="1513" y="173"/>
                      </a:lnTo>
                      <a:cubicBezTo>
                        <a:pt x="1497" y="142"/>
                        <a:pt x="1468" y="123"/>
                        <a:pt x="1435" y="120"/>
                      </a:cubicBezTo>
                      <a:lnTo>
                        <a:pt x="134" y="1"/>
                      </a:lnTo>
                      <a:cubicBezTo>
                        <a:pt x="131" y="1"/>
                        <a:pt x="128" y="1"/>
                        <a:pt x="12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0" name="Google Shape;4771;p49">
                  <a:extLst>
                    <a:ext uri="{FF2B5EF4-FFF2-40B4-BE49-F238E27FC236}">
                      <a16:creationId xmlns:a16="http://schemas.microsoft.com/office/drawing/2014/main" id="{865DE21D-B213-3140-D616-1FAC51BC1052}"/>
                    </a:ext>
                  </a:extLst>
                </p:cNvPr>
                <p:cNvSpPr/>
                <p:nvPr/>
              </p:nvSpPr>
              <p:spPr>
                <a:xfrm>
                  <a:off x="1266125" y="3566269"/>
                  <a:ext cx="111731" cy="28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85" extrusionOk="0">
                      <a:moveTo>
                        <a:pt x="28" y="1"/>
                      </a:moveTo>
                      <a:cubicBezTo>
                        <a:pt x="15" y="1"/>
                        <a:pt x="3" y="12"/>
                        <a:pt x="3" y="25"/>
                      </a:cubicBezTo>
                      <a:cubicBezTo>
                        <a:pt x="1" y="41"/>
                        <a:pt x="12" y="53"/>
                        <a:pt x="27" y="56"/>
                      </a:cubicBezTo>
                      <a:lnTo>
                        <a:pt x="296" y="84"/>
                      </a:lnTo>
                      <a:lnTo>
                        <a:pt x="298" y="84"/>
                      </a:lnTo>
                      <a:cubicBezTo>
                        <a:pt x="317" y="84"/>
                        <a:pt x="334" y="70"/>
                        <a:pt x="334" y="51"/>
                      </a:cubicBezTo>
                      <a:cubicBezTo>
                        <a:pt x="334" y="34"/>
                        <a:pt x="320" y="18"/>
                        <a:pt x="303" y="15"/>
                      </a:cubicBezTo>
                      <a:lnTo>
                        <a:pt x="32" y="1"/>
                      </a:lnTo>
                      <a:cubicBezTo>
                        <a:pt x="30" y="1"/>
                        <a:pt x="29" y="1"/>
                        <a:pt x="2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1" name="Google Shape;4772;p49">
                  <a:extLst>
                    <a:ext uri="{FF2B5EF4-FFF2-40B4-BE49-F238E27FC236}">
                      <a16:creationId xmlns:a16="http://schemas.microsoft.com/office/drawing/2014/main" id="{4779C544-1A57-B67C-797B-27F9C4B30511}"/>
                    </a:ext>
                  </a:extLst>
                </p:cNvPr>
                <p:cNvSpPr/>
                <p:nvPr/>
              </p:nvSpPr>
              <p:spPr>
                <a:xfrm>
                  <a:off x="1398261" y="3576639"/>
                  <a:ext cx="213760" cy="371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" h="111" extrusionOk="0">
                      <a:moveTo>
                        <a:pt x="30" y="1"/>
                      </a:moveTo>
                      <a:cubicBezTo>
                        <a:pt x="15" y="1"/>
                        <a:pt x="3" y="12"/>
                        <a:pt x="1" y="27"/>
                      </a:cubicBezTo>
                      <a:cubicBezTo>
                        <a:pt x="1" y="44"/>
                        <a:pt x="13" y="58"/>
                        <a:pt x="29" y="60"/>
                      </a:cubicBezTo>
                      <a:lnTo>
                        <a:pt x="608" y="110"/>
                      </a:lnTo>
                      <a:cubicBezTo>
                        <a:pt x="609" y="111"/>
                        <a:pt x="611" y="111"/>
                        <a:pt x="612" y="111"/>
                      </a:cubicBezTo>
                      <a:cubicBezTo>
                        <a:pt x="627" y="111"/>
                        <a:pt x="637" y="100"/>
                        <a:pt x="639" y="87"/>
                      </a:cubicBezTo>
                      <a:cubicBezTo>
                        <a:pt x="639" y="70"/>
                        <a:pt x="629" y="58"/>
                        <a:pt x="613" y="56"/>
                      </a:cubicBezTo>
                      <a:lnTo>
                        <a:pt x="34" y="1"/>
                      </a:lnTo>
                      <a:cubicBezTo>
                        <a:pt x="33" y="1"/>
                        <a:pt x="31" y="1"/>
                        <a:pt x="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2" name="Google Shape;4773;p49">
                  <a:extLst>
                    <a:ext uri="{FF2B5EF4-FFF2-40B4-BE49-F238E27FC236}">
                      <a16:creationId xmlns:a16="http://schemas.microsoft.com/office/drawing/2014/main" id="{3436685F-8CA5-6FAA-232D-304D74C9334B}"/>
                    </a:ext>
                  </a:extLst>
                </p:cNvPr>
                <p:cNvSpPr/>
                <p:nvPr/>
              </p:nvSpPr>
              <p:spPr>
                <a:xfrm>
                  <a:off x="1454795" y="3744904"/>
                  <a:ext cx="201048" cy="6098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1823" extrusionOk="0">
                      <a:moveTo>
                        <a:pt x="133" y="0"/>
                      </a:moveTo>
                      <a:cubicBezTo>
                        <a:pt x="127" y="0"/>
                        <a:pt x="122" y="2"/>
                        <a:pt x="118" y="5"/>
                      </a:cubicBezTo>
                      <a:cubicBezTo>
                        <a:pt x="106" y="15"/>
                        <a:pt x="103" y="29"/>
                        <a:pt x="113" y="41"/>
                      </a:cubicBezTo>
                      <a:cubicBezTo>
                        <a:pt x="118" y="46"/>
                        <a:pt x="549" y="612"/>
                        <a:pt x="520" y="884"/>
                      </a:cubicBezTo>
                      <a:cubicBezTo>
                        <a:pt x="489" y="1160"/>
                        <a:pt x="15" y="1777"/>
                        <a:pt x="10" y="1782"/>
                      </a:cubicBezTo>
                      <a:cubicBezTo>
                        <a:pt x="1" y="1793"/>
                        <a:pt x="3" y="1808"/>
                        <a:pt x="15" y="1817"/>
                      </a:cubicBezTo>
                      <a:cubicBezTo>
                        <a:pt x="20" y="1820"/>
                        <a:pt x="25" y="1822"/>
                        <a:pt x="29" y="1822"/>
                      </a:cubicBezTo>
                      <a:cubicBezTo>
                        <a:pt x="37" y="1822"/>
                        <a:pt x="44" y="1820"/>
                        <a:pt x="49" y="1812"/>
                      </a:cubicBezTo>
                      <a:cubicBezTo>
                        <a:pt x="70" y="1786"/>
                        <a:pt x="537" y="1179"/>
                        <a:pt x="570" y="891"/>
                      </a:cubicBezTo>
                      <a:cubicBezTo>
                        <a:pt x="601" y="598"/>
                        <a:pt x="170" y="34"/>
                        <a:pt x="153" y="10"/>
                      </a:cubicBezTo>
                      <a:cubicBezTo>
                        <a:pt x="148" y="3"/>
                        <a:pt x="140" y="0"/>
                        <a:pt x="13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66" name="Google Shape;4774;p49">
                <a:extLst>
                  <a:ext uri="{FF2B5EF4-FFF2-40B4-BE49-F238E27FC236}">
                    <a16:creationId xmlns:a16="http://schemas.microsoft.com/office/drawing/2014/main" id="{5341D937-5D2D-7E07-88D1-E6D25492944C}"/>
                  </a:ext>
                </a:extLst>
              </p:cNvPr>
              <p:cNvSpPr/>
              <p:nvPr/>
            </p:nvSpPr>
            <p:spPr>
              <a:xfrm>
                <a:off x="1489920" y="4246686"/>
                <a:ext cx="57872" cy="53858"/>
              </a:xfrm>
              <a:custGeom>
                <a:avLst/>
                <a:gdLst/>
                <a:ahLst/>
                <a:cxnLst/>
                <a:rect l="l" t="t" r="r" b="b"/>
                <a:pathLst>
                  <a:path w="173" h="161" extrusionOk="0">
                    <a:moveTo>
                      <a:pt x="26" y="0"/>
                    </a:moveTo>
                    <a:cubicBezTo>
                      <a:pt x="19" y="0"/>
                      <a:pt x="12" y="3"/>
                      <a:pt x="8" y="8"/>
                    </a:cubicBezTo>
                    <a:cubicBezTo>
                      <a:pt x="1" y="15"/>
                      <a:pt x="1" y="27"/>
                      <a:pt x="3" y="36"/>
                    </a:cubicBezTo>
                    <a:cubicBezTo>
                      <a:pt x="24" y="77"/>
                      <a:pt x="53" y="115"/>
                      <a:pt x="86" y="143"/>
                    </a:cubicBezTo>
                    <a:cubicBezTo>
                      <a:pt x="96" y="151"/>
                      <a:pt x="105" y="158"/>
                      <a:pt x="117" y="160"/>
                    </a:cubicBezTo>
                    <a:lnTo>
                      <a:pt x="127" y="160"/>
                    </a:lnTo>
                    <a:cubicBezTo>
                      <a:pt x="144" y="160"/>
                      <a:pt x="158" y="153"/>
                      <a:pt x="165" y="139"/>
                    </a:cubicBezTo>
                    <a:cubicBezTo>
                      <a:pt x="172" y="117"/>
                      <a:pt x="165" y="96"/>
                      <a:pt x="141" y="79"/>
                    </a:cubicBezTo>
                    <a:cubicBezTo>
                      <a:pt x="139" y="79"/>
                      <a:pt x="136" y="77"/>
                      <a:pt x="134" y="74"/>
                    </a:cubicBezTo>
                    <a:cubicBezTo>
                      <a:pt x="132" y="62"/>
                      <a:pt x="122" y="53"/>
                      <a:pt x="110" y="51"/>
                    </a:cubicBezTo>
                    <a:cubicBezTo>
                      <a:pt x="110" y="41"/>
                      <a:pt x="105" y="32"/>
                      <a:pt x="96" y="27"/>
                    </a:cubicBezTo>
                    <a:lnTo>
                      <a:pt x="36" y="3"/>
                    </a:lnTo>
                    <a:cubicBezTo>
                      <a:pt x="33" y="1"/>
                      <a:pt x="29" y="0"/>
                      <a:pt x="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4775;p49">
                <a:extLst>
                  <a:ext uri="{FF2B5EF4-FFF2-40B4-BE49-F238E27FC236}">
                    <a16:creationId xmlns:a16="http://schemas.microsoft.com/office/drawing/2014/main" id="{975E071B-2FE0-7196-70ED-FAFE37E8AE7E}"/>
                  </a:ext>
                </a:extLst>
              </p:cNvPr>
              <p:cNvSpPr/>
              <p:nvPr/>
            </p:nvSpPr>
            <p:spPr>
              <a:xfrm>
                <a:off x="1447101" y="4267761"/>
                <a:ext cx="63894" cy="68577"/>
              </a:xfrm>
              <a:custGeom>
                <a:avLst/>
                <a:gdLst/>
                <a:ahLst/>
                <a:cxnLst/>
                <a:rect l="l" t="t" r="r" b="b"/>
                <a:pathLst>
                  <a:path w="191" h="205" extrusionOk="0">
                    <a:moveTo>
                      <a:pt x="167" y="0"/>
                    </a:moveTo>
                    <a:cubicBezTo>
                      <a:pt x="163" y="0"/>
                      <a:pt x="159" y="1"/>
                      <a:pt x="155" y="4"/>
                    </a:cubicBezTo>
                    <a:cubicBezTo>
                      <a:pt x="93" y="47"/>
                      <a:pt x="41" y="107"/>
                      <a:pt x="5" y="176"/>
                    </a:cubicBezTo>
                    <a:cubicBezTo>
                      <a:pt x="0" y="185"/>
                      <a:pt x="2" y="197"/>
                      <a:pt x="12" y="202"/>
                    </a:cubicBezTo>
                    <a:cubicBezTo>
                      <a:pt x="14" y="204"/>
                      <a:pt x="19" y="204"/>
                      <a:pt x="22" y="204"/>
                    </a:cubicBezTo>
                    <a:cubicBezTo>
                      <a:pt x="29" y="204"/>
                      <a:pt x="36" y="199"/>
                      <a:pt x="41" y="195"/>
                    </a:cubicBezTo>
                    <a:cubicBezTo>
                      <a:pt x="74" y="130"/>
                      <a:pt x="122" y="76"/>
                      <a:pt x="179" y="35"/>
                    </a:cubicBezTo>
                    <a:cubicBezTo>
                      <a:pt x="188" y="30"/>
                      <a:pt x="191" y="16"/>
                      <a:pt x="183" y="9"/>
                    </a:cubicBezTo>
                    <a:cubicBezTo>
                      <a:pt x="179" y="3"/>
                      <a:pt x="173" y="0"/>
                      <a:pt x="16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4776;p49">
                <a:extLst>
                  <a:ext uri="{FF2B5EF4-FFF2-40B4-BE49-F238E27FC236}">
                    <a16:creationId xmlns:a16="http://schemas.microsoft.com/office/drawing/2014/main" id="{33DC50ED-1FBA-EEF3-B8BD-70371C1CA2E0}"/>
                  </a:ext>
                </a:extLst>
              </p:cNvPr>
              <p:cNvSpPr/>
              <p:nvPr/>
            </p:nvSpPr>
            <p:spPr>
              <a:xfrm>
                <a:off x="1466838" y="4282815"/>
                <a:ext cx="55196" cy="78278"/>
              </a:xfrm>
              <a:custGeom>
                <a:avLst/>
                <a:gdLst/>
                <a:ahLst/>
                <a:cxnLst/>
                <a:rect l="l" t="t" r="r" b="b"/>
                <a:pathLst>
                  <a:path w="165" h="234" extrusionOk="0">
                    <a:moveTo>
                      <a:pt x="141" y="1"/>
                    </a:moveTo>
                    <a:cubicBezTo>
                      <a:pt x="132" y="1"/>
                      <a:pt x="126" y="7"/>
                      <a:pt x="122" y="14"/>
                    </a:cubicBezTo>
                    <a:cubicBezTo>
                      <a:pt x="103" y="85"/>
                      <a:pt x="65" y="147"/>
                      <a:pt x="10" y="197"/>
                    </a:cubicBezTo>
                    <a:cubicBezTo>
                      <a:pt x="3" y="204"/>
                      <a:pt x="1" y="216"/>
                      <a:pt x="10" y="226"/>
                    </a:cubicBezTo>
                    <a:cubicBezTo>
                      <a:pt x="13" y="231"/>
                      <a:pt x="20" y="233"/>
                      <a:pt x="24" y="233"/>
                    </a:cubicBezTo>
                    <a:cubicBezTo>
                      <a:pt x="29" y="233"/>
                      <a:pt x="34" y="231"/>
                      <a:pt x="36" y="226"/>
                    </a:cubicBezTo>
                    <a:cubicBezTo>
                      <a:pt x="96" y="174"/>
                      <a:pt x="139" y="102"/>
                      <a:pt x="163" y="26"/>
                    </a:cubicBezTo>
                    <a:cubicBezTo>
                      <a:pt x="165" y="16"/>
                      <a:pt x="158" y="4"/>
                      <a:pt x="148" y="2"/>
                    </a:cubicBezTo>
                    <a:cubicBezTo>
                      <a:pt x="146" y="1"/>
                      <a:pt x="143" y="1"/>
                      <a:pt x="1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" name="Google Shape;4777;p49">
                <a:extLst>
                  <a:ext uri="{FF2B5EF4-FFF2-40B4-BE49-F238E27FC236}">
                    <a16:creationId xmlns:a16="http://schemas.microsoft.com/office/drawing/2014/main" id="{9DFE7247-9B3A-535C-6CC5-D72B38CDD232}"/>
                  </a:ext>
                </a:extLst>
              </p:cNvPr>
              <p:cNvSpPr/>
              <p:nvPr/>
            </p:nvSpPr>
            <p:spPr>
              <a:xfrm>
                <a:off x="1489251" y="4289505"/>
                <a:ext cx="42484" cy="74599"/>
              </a:xfrm>
              <a:custGeom>
                <a:avLst/>
                <a:gdLst/>
                <a:ahLst/>
                <a:cxnLst/>
                <a:rect l="l" t="t" r="r" b="b"/>
                <a:pathLst>
                  <a:path w="127" h="223" extrusionOk="0">
                    <a:moveTo>
                      <a:pt x="104" y="1"/>
                    </a:moveTo>
                    <a:cubicBezTo>
                      <a:pt x="95" y="1"/>
                      <a:pt x="86" y="7"/>
                      <a:pt x="86" y="18"/>
                    </a:cubicBezTo>
                    <a:cubicBezTo>
                      <a:pt x="72" y="80"/>
                      <a:pt x="46" y="142"/>
                      <a:pt x="7" y="192"/>
                    </a:cubicBezTo>
                    <a:cubicBezTo>
                      <a:pt x="0" y="199"/>
                      <a:pt x="3" y="213"/>
                      <a:pt x="10" y="220"/>
                    </a:cubicBezTo>
                    <a:cubicBezTo>
                      <a:pt x="15" y="223"/>
                      <a:pt x="19" y="223"/>
                      <a:pt x="24" y="223"/>
                    </a:cubicBezTo>
                    <a:cubicBezTo>
                      <a:pt x="29" y="223"/>
                      <a:pt x="36" y="220"/>
                      <a:pt x="38" y="215"/>
                    </a:cubicBezTo>
                    <a:cubicBezTo>
                      <a:pt x="81" y="161"/>
                      <a:pt x="112" y="94"/>
                      <a:pt x="124" y="25"/>
                    </a:cubicBezTo>
                    <a:cubicBezTo>
                      <a:pt x="126" y="15"/>
                      <a:pt x="119" y="4"/>
                      <a:pt x="107" y="1"/>
                    </a:cubicBezTo>
                    <a:cubicBezTo>
                      <a:pt x="106" y="1"/>
                      <a:pt x="105" y="1"/>
                      <a:pt x="1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" name="Google Shape;4778;p49">
                <a:extLst>
                  <a:ext uri="{FF2B5EF4-FFF2-40B4-BE49-F238E27FC236}">
                    <a16:creationId xmlns:a16="http://schemas.microsoft.com/office/drawing/2014/main" id="{174D5513-526E-8C8F-ADEE-30A6091CD115}"/>
                  </a:ext>
                </a:extLst>
              </p:cNvPr>
              <p:cNvSpPr/>
              <p:nvPr/>
            </p:nvSpPr>
            <p:spPr>
              <a:xfrm>
                <a:off x="1434055" y="4263413"/>
                <a:ext cx="72257" cy="54527"/>
              </a:xfrm>
              <a:custGeom>
                <a:avLst/>
                <a:gdLst/>
                <a:ahLst/>
                <a:cxnLst/>
                <a:rect l="l" t="t" r="r" b="b"/>
                <a:pathLst>
                  <a:path w="216" h="163" extrusionOk="0">
                    <a:moveTo>
                      <a:pt x="193" y="0"/>
                    </a:moveTo>
                    <a:cubicBezTo>
                      <a:pt x="192" y="0"/>
                      <a:pt x="190" y="0"/>
                      <a:pt x="189" y="1"/>
                    </a:cubicBezTo>
                    <a:cubicBezTo>
                      <a:pt x="113" y="20"/>
                      <a:pt x="49" y="67"/>
                      <a:pt x="6" y="132"/>
                    </a:cubicBezTo>
                    <a:cubicBezTo>
                      <a:pt x="1" y="141"/>
                      <a:pt x="3" y="155"/>
                      <a:pt x="13" y="160"/>
                    </a:cubicBezTo>
                    <a:cubicBezTo>
                      <a:pt x="18" y="162"/>
                      <a:pt x="20" y="162"/>
                      <a:pt x="25" y="162"/>
                    </a:cubicBezTo>
                    <a:cubicBezTo>
                      <a:pt x="30" y="162"/>
                      <a:pt x="37" y="160"/>
                      <a:pt x="41" y="153"/>
                    </a:cubicBezTo>
                    <a:cubicBezTo>
                      <a:pt x="75" y="98"/>
                      <a:pt x="134" y="55"/>
                      <a:pt x="199" y="41"/>
                    </a:cubicBezTo>
                    <a:cubicBezTo>
                      <a:pt x="208" y="36"/>
                      <a:pt x="215" y="27"/>
                      <a:pt x="213" y="15"/>
                    </a:cubicBezTo>
                    <a:cubicBezTo>
                      <a:pt x="211" y="7"/>
                      <a:pt x="202" y="0"/>
                      <a:pt x="19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" name="Google Shape;4779;p49">
                <a:extLst>
                  <a:ext uri="{FF2B5EF4-FFF2-40B4-BE49-F238E27FC236}">
                    <a16:creationId xmlns:a16="http://schemas.microsoft.com/office/drawing/2014/main" id="{A60279D6-5C57-3272-F1D7-C0511D00190C}"/>
                  </a:ext>
                </a:extLst>
              </p:cNvPr>
              <p:cNvSpPr/>
              <p:nvPr/>
            </p:nvSpPr>
            <p:spPr>
              <a:xfrm>
                <a:off x="1437400" y="4255719"/>
                <a:ext cx="80954" cy="85972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57" extrusionOk="0">
                    <a:moveTo>
                      <a:pt x="211" y="0"/>
                    </a:moveTo>
                    <a:cubicBezTo>
                      <a:pt x="206" y="0"/>
                      <a:pt x="202" y="2"/>
                      <a:pt x="198" y="5"/>
                    </a:cubicBezTo>
                    <a:cubicBezTo>
                      <a:pt x="117" y="62"/>
                      <a:pt x="53" y="135"/>
                      <a:pt x="8" y="221"/>
                    </a:cubicBezTo>
                    <a:cubicBezTo>
                      <a:pt x="1" y="233"/>
                      <a:pt x="5" y="247"/>
                      <a:pt x="17" y="255"/>
                    </a:cubicBezTo>
                    <a:cubicBezTo>
                      <a:pt x="22" y="257"/>
                      <a:pt x="24" y="257"/>
                      <a:pt x="29" y="257"/>
                    </a:cubicBezTo>
                    <a:cubicBezTo>
                      <a:pt x="39" y="257"/>
                      <a:pt x="46" y="252"/>
                      <a:pt x="51" y="245"/>
                    </a:cubicBezTo>
                    <a:cubicBezTo>
                      <a:pt x="93" y="166"/>
                      <a:pt x="153" y="97"/>
                      <a:pt x="227" y="47"/>
                    </a:cubicBezTo>
                    <a:cubicBezTo>
                      <a:pt x="236" y="38"/>
                      <a:pt x="241" y="24"/>
                      <a:pt x="231" y="12"/>
                    </a:cubicBezTo>
                    <a:cubicBezTo>
                      <a:pt x="227" y="4"/>
                      <a:pt x="219" y="0"/>
                      <a:pt x="21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4780;p49">
                <a:extLst>
                  <a:ext uri="{FF2B5EF4-FFF2-40B4-BE49-F238E27FC236}">
                    <a16:creationId xmlns:a16="http://schemas.microsoft.com/office/drawing/2014/main" id="{D8300AF6-3BE6-7992-3185-8E94C9414000}"/>
                  </a:ext>
                </a:extLst>
              </p:cNvPr>
              <p:cNvSpPr/>
              <p:nvPr/>
            </p:nvSpPr>
            <p:spPr>
              <a:xfrm>
                <a:off x="1463828" y="4275121"/>
                <a:ext cx="67908" cy="97012"/>
              </a:xfrm>
              <a:custGeom>
                <a:avLst/>
                <a:gdLst/>
                <a:ahLst/>
                <a:cxnLst/>
                <a:rect l="l" t="t" r="r" b="b"/>
                <a:pathLst>
                  <a:path w="203" h="290" extrusionOk="0">
                    <a:moveTo>
                      <a:pt x="174" y="0"/>
                    </a:moveTo>
                    <a:cubicBezTo>
                      <a:pt x="164" y="0"/>
                      <a:pt x="154" y="8"/>
                      <a:pt x="150" y="18"/>
                    </a:cubicBezTo>
                    <a:cubicBezTo>
                      <a:pt x="126" y="106"/>
                      <a:pt x="76" y="185"/>
                      <a:pt x="10" y="247"/>
                    </a:cubicBezTo>
                    <a:cubicBezTo>
                      <a:pt x="0" y="256"/>
                      <a:pt x="0" y="273"/>
                      <a:pt x="7" y="282"/>
                    </a:cubicBezTo>
                    <a:cubicBezTo>
                      <a:pt x="14" y="287"/>
                      <a:pt x="19" y="289"/>
                      <a:pt x="26" y="289"/>
                    </a:cubicBezTo>
                    <a:cubicBezTo>
                      <a:pt x="33" y="289"/>
                      <a:pt x="38" y="287"/>
                      <a:pt x="43" y="282"/>
                    </a:cubicBezTo>
                    <a:cubicBezTo>
                      <a:pt x="117" y="216"/>
                      <a:pt x="172" y="127"/>
                      <a:pt x="198" y="32"/>
                    </a:cubicBezTo>
                    <a:cubicBezTo>
                      <a:pt x="202" y="18"/>
                      <a:pt x="195" y="6"/>
                      <a:pt x="181" y="1"/>
                    </a:cubicBezTo>
                    <a:cubicBezTo>
                      <a:pt x="179" y="0"/>
                      <a:pt x="177" y="0"/>
                      <a:pt x="17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" name="Google Shape;4781;p49">
                <a:extLst>
                  <a:ext uri="{FF2B5EF4-FFF2-40B4-BE49-F238E27FC236}">
                    <a16:creationId xmlns:a16="http://schemas.microsoft.com/office/drawing/2014/main" id="{1F88A535-CB0C-F479-1204-E98DA8C22FA5}"/>
                  </a:ext>
                </a:extLst>
              </p:cNvPr>
              <p:cNvSpPr/>
              <p:nvPr/>
            </p:nvSpPr>
            <p:spPr>
              <a:xfrm>
                <a:off x="1490924" y="4284153"/>
                <a:ext cx="52855" cy="92663"/>
              </a:xfrm>
              <a:custGeom>
                <a:avLst/>
                <a:gdLst/>
                <a:ahLst/>
                <a:cxnLst/>
                <a:rect l="l" t="t" r="r" b="b"/>
                <a:pathLst>
                  <a:path w="158" h="277" extrusionOk="0">
                    <a:moveTo>
                      <a:pt x="130" y="0"/>
                    </a:moveTo>
                    <a:cubicBezTo>
                      <a:pt x="119" y="0"/>
                      <a:pt x="109" y="7"/>
                      <a:pt x="105" y="20"/>
                    </a:cubicBezTo>
                    <a:cubicBezTo>
                      <a:pt x="91" y="98"/>
                      <a:pt x="57" y="174"/>
                      <a:pt x="10" y="236"/>
                    </a:cubicBezTo>
                    <a:cubicBezTo>
                      <a:pt x="0" y="248"/>
                      <a:pt x="2" y="265"/>
                      <a:pt x="14" y="272"/>
                    </a:cubicBezTo>
                    <a:cubicBezTo>
                      <a:pt x="17" y="277"/>
                      <a:pt x="24" y="277"/>
                      <a:pt x="29" y="277"/>
                    </a:cubicBezTo>
                    <a:cubicBezTo>
                      <a:pt x="36" y="277"/>
                      <a:pt x="43" y="274"/>
                      <a:pt x="48" y="267"/>
                    </a:cubicBezTo>
                    <a:cubicBezTo>
                      <a:pt x="102" y="198"/>
                      <a:pt x="138" y="115"/>
                      <a:pt x="155" y="29"/>
                    </a:cubicBezTo>
                    <a:cubicBezTo>
                      <a:pt x="157" y="15"/>
                      <a:pt x="148" y="3"/>
                      <a:pt x="136" y="0"/>
                    </a:cubicBezTo>
                    <a:cubicBezTo>
                      <a:pt x="134" y="0"/>
                      <a:pt x="132" y="0"/>
                      <a:pt x="1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4782;p49">
                <a:extLst>
                  <a:ext uri="{FF2B5EF4-FFF2-40B4-BE49-F238E27FC236}">
                    <a16:creationId xmlns:a16="http://schemas.microsoft.com/office/drawing/2014/main" id="{A4312C14-7F8B-8683-F9E5-EDB0240608F3}"/>
                  </a:ext>
                </a:extLst>
              </p:cNvPr>
              <p:cNvSpPr/>
              <p:nvPr/>
            </p:nvSpPr>
            <p:spPr>
              <a:xfrm>
                <a:off x="1422347" y="4250701"/>
                <a:ext cx="89318" cy="68912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06" extrusionOk="0">
                    <a:moveTo>
                      <a:pt x="239" y="0"/>
                    </a:moveTo>
                    <a:cubicBezTo>
                      <a:pt x="237" y="0"/>
                      <a:pt x="235" y="0"/>
                      <a:pt x="234" y="0"/>
                    </a:cubicBezTo>
                    <a:cubicBezTo>
                      <a:pt x="141" y="24"/>
                      <a:pt x="57" y="84"/>
                      <a:pt x="7" y="165"/>
                    </a:cubicBezTo>
                    <a:cubicBezTo>
                      <a:pt x="0" y="177"/>
                      <a:pt x="3" y="193"/>
                      <a:pt x="15" y="200"/>
                    </a:cubicBezTo>
                    <a:cubicBezTo>
                      <a:pt x="19" y="203"/>
                      <a:pt x="24" y="205"/>
                      <a:pt x="29" y="205"/>
                    </a:cubicBezTo>
                    <a:cubicBezTo>
                      <a:pt x="36" y="205"/>
                      <a:pt x="46" y="200"/>
                      <a:pt x="50" y="193"/>
                    </a:cubicBezTo>
                    <a:cubicBezTo>
                      <a:pt x="93" y="122"/>
                      <a:pt x="165" y="70"/>
                      <a:pt x="246" y="50"/>
                    </a:cubicBezTo>
                    <a:cubicBezTo>
                      <a:pt x="260" y="46"/>
                      <a:pt x="267" y="34"/>
                      <a:pt x="265" y="20"/>
                    </a:cubicBezTo>
                    <a:cubicBezTo>
                      <a:pt x="260" y="7"/>
                      <a:pt x="251" y="0"/>
                      <a:pt x="23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4783;p49">
                <a:extLst>
                  <a:ext uri="{FF2B5EF4-FFF2-40B4-BE49-F238E27FC236}">
                    <a16:creationId xmlns:a16="http://schemas.microsoft.com/office/drawing/2014/main" id="{DC20D7CF-CBA5-E31A-D470-0A25A57AF62B}"/>
                  </a:ext>
                </a:extLst>
              </p:cNvPr>
              <p:cNvSpPr/>
              <p:nvPr/>
            </p:nvSpPr>
            <p:spPr>
              <a:xfrm>
                <a:off x="1492262" y="4233306"/>
                <a:ext cx="66570" cy="55865"/>
              </a:xfrm>
              <a:custGeom>
                <a:avLst/>
                <a:gdLst/>
                <a:ahLst/>
                <a:cxnLst/>
                <a:rect l="l" t="t" r="r" b="b"/>
                <a:pathLst>
                  <a:path w="199" h="167" extrusionOk="0">
                    <a:moveTo>
                      <a:pt x="72" y="67"/>
                    </a:moveTo>
                    <a:lnTo>
                      <a:pt x="72" y="67"/>
                    </a:lnTo>
                    <a:cubicBezTo>
                      <a:pt x="106" y="86"/>
                      <a:pt x="125" y="100"/>
                      <a:pt x="134" y="110"/>
                    </a:cubicBezTo>
                    <a:cubicBezTo>
                      <a:pt x="127" y="105"/>
                      <a:pt x="120" y="100"/>
                      <a:pt x="110" y="93"/>
                    </a:cubicBezTo>
                    <a:cubicBezTo>
                      <a:pt x="108" y="91"/>
                      <a:pt x="106" y="91"/>
                      <a:pt x="103" y="88"/>
                    </a:cubicBezTo>
                    <a:cubicBezTo>
                      <a:pt x="101" y="88"/>
                      <a:pt x="101" y="86"/>
                      <a:pt x="98" y="86"/>
                    </a:cubicBezTo>
                    <a:cubicBezTo>
                      <a:pt x="89" y="81"/>
                      <a:pt x="79" y="74"/>
                      <a:pt x="72" y="67"/>
                    </a:cubicBezTo>
                    <a:close/>
                    <a:moveTo>
                      <a:pt x="49" y="1"/>
                    </a:moveTo>
                    <a:cubicBezTo>
                      <a:pt x="34" y="1"/>
                      <a:pt x="20" y="8"/>
                      <a:pt x="13" y="19"/>
                    </a:cubicBezTo>
                    <a:cubicBezTo>
                      <a:pt x="1" y="33"/>
                      <a:pt x="3" y="55"/>
                      <a:pt x="15" y="74"/>
                    </a:cubicBezTo>
                    <a:cubicBezTo>
                      <a:pt x="29" y="98"/>
                      <a:pt x="51" y="117"/>
                      <a:pt x="75" y="131"/>
                    </a:cubicBezTo>
                    <a:lnTo>
                      <a:pt x="79" y="131"/>
                    </a:lnTo>
                    <a:lnTo>
                      <a:pt x="79" y="133"/>
                    </a:lnTo>
                    <a:cubicBezTo>
                      <a:pt x="108" y="155"/>
                      <a:pt x="129" y="162"/>
                      <a:pt x="160" y="167"/>
                    </a:cubicBezTo>
                    <a:lnTo>
                      <a:pt x="165" y="167"/>
                    </a:lnTo>
                    <a:cubicBezTo>
                      <a:pt x="170" y="167"/>
                      <a:pt x="175" y="164"/>
                      <a:pt x="179" y="162"/>
                    </a:cubicBezTo>
                    <a:cubicBezTo>
                      <a:pt x="194" y="150"/>
                      <a:pt x="198" y="136"/>
                      <a:pt x="198" y="122"/>
                    </a:cubicBezTo>
                    <a:cubicBezTo>
                      <a:pt x="196" y="88"/>
                      <a:pt x="156" y="57"/>
                      <a:pt x="87" y="17"/>
                    </a:cubicBezTo>
                    <a:lnTo>
                      <a:pt x="82" y="14"/>
                    </a:lnTo>
                    <a:cubicBezTo>
                      <a:pt x="77" y="10"/>
                      <a:pt x="70" y="5"/>
                      <a:pt x="60" y="2"/>
                    </a:cubicBezTo>
                    <a:cubicBezTo>
                      <a:pt x="56" y="1"/>
                      <a:pt x="52" y="1"/>
                      <a:pt x="4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44" name="Google Shape;4784;p49">
              <a:extLst>
                <a:ext uri="{FF2B5EF4-FFF2-40B4-BE49-F238E27FC236}">
                  <a16:creationId xmlns:a16="http://schemas.microsoft.com/office/drawing/2014/main" id="{647E4A6C-F1FE-8B7D-0ABB-A304EB861598}"/>
                </a:ext>
              </a:extLst>
            </p:cNvPr>
            <p:cNvGrpSpPr/>
            <p:nvPr/>
          </p:nvGrpSpPr>
          <p:grpSpPr>
            <a:xfrm>
              <a:off x="639751" y="3490892"/>
              <a:ext cx="1210330" cy="1316849"/>
              <a:chOff x="1059725" y="3520774"/>
              <a:chExt cx="786797" cy="856042"/>
            </a:xfrm>
          </p:grpSpPr>
          <p:sp>
            <p:nvSpPr>
              <p:cNvPr id="45" name="Google Shape;4785;p49">
                <a:extLst>
                  <a:ext uri="{FF2B5EF4-FFF2-40B4-BE49-F238E27FC236}">
                    <a16:creationId xmlns:a16="http://schemas.microsoft.com/office/drawing/2014/main" id="{B0D49061-8510-9238-A33E-92BCAE7ABE9B}"/>
                  </a:ext>
                </a:extLst>
              </p:cNvPr>
              <p:cNvSpPr/>
              <p:nvPr/>
            </p:nvSpPr>
            <p:spPr>
              <a:xfrm>
                <a:off x="1454126" y="4260402"/>
                <a:ext cx="80954" cy="78947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36" extrusionOk="0">
                    <a:moveTo>
                      <a:pt x="212" y="1"/>
                    </a:moveTo>
                    <a:cubicBezTo>
                      <a:pt x="209" y="1"/>
                      <a:pt x="206" y="1"/>
                      <a:pt x="203" y="2"/>
                    </a:cubicBezTo>
                    <a:cubicBezTo>
                      <a:pt x="115" y="41"/>
                      <a:pt x="43" y="112"/>
                      <a:pt x="5" y="202"/>
                    </a:cubicBezTo>
                    <a:cubicBezTo>
                      <a:pt x="1" y="214"/>
                      <a:pt x="5" y="229"/>
                      <a:pt x="20" y="233"/>
                    </a:cubicBezTo>
                    <a:cubicBezTo>
                      <a:pt x="24" y="236"/>
                      <a:pt x="29" y="236"/>
                      <a:pt x="34" y="236"/>
                    </a:cubicBezTo>
                    <a:cubicBezTo>
                      <a:pt x="41" y="236"/>
                      <a:pt x="48" y="229"/>
                      <a:pt x="53" y="221"/>
                    </a:cubicBezTo>
                    <a:cubicBezTo>
                      <a:pt x="84" y="143"/>
                      <a:pt x="146" y="81"/>
                      <a:pt x="222" y="48"/>
                    </a:cubicBezTo>
                    <a:cubicBezTo>
                      <a:pt x="236" y="43"/>
                      <a:pt x="241" y="29"/>
                      <a:pt x="236" y="14"/>
                    </a:cubicBezTo>
                    <a:cubicBezTo>
                      <a:pt x="231" y="5"/>
                      <a:pt x="222" y="1"/>
                      <a:pt x="21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46" name="Google Shape;4786;p49">
                <a:extLst>
                  <a:ext uri="{FF2B5EF4-FFF2-40B4-BE49-F238E27FC236}">
                    <a16:creationId xmlns:a16="http://schemas.microsoft.com/office/drawing/2014/main" id="{8428F66E-E816-BEB8-283E-CBF90100F088}"/>
                  </a:ext>
                </a:extLst>
              </p:cNvPr>
              <p:cNvGrpSpPr/>
              <p:nvPr/>
            </p:nvGrpSpPr>
            <p:grpSpPr>
              <a:xfrm>
                <a:off x="1059725" y="3520774"/>
                <a:ext cx="786797" cy="833964"/>
                <a:chOff x="1059725" y="3520774"/>
                <a:chExt cx="786797" cy="833964"/>
              </a:xfrm>
            </p:grpSpPr>
            <p:sp>
              <p:nvSpPr>
                <p:cNvPr id="57" name="Google Shape;4787;p49">
                  <a:extLst>
                    <a:ext uri="{FF2B5EF4-FFF2-40B4-BE49-F238E27FC236}">
                      <a16:creationId xmlns:a16="http://schemas.microsoft.com/office/drawing/2014/main" id="{154C776B-D168-6F43-5FF6-5A49B1310BB9}"/>
                    </a:ext>
                  </a:extLst>
                </p:cNvPr>
                <p:cNvSpPr/>
                <p:nvPr/>
              </p:nvSpPr>
              <p:spPr>
                <a:xfrm>
                  <a:off x="1059725" y="3647558"/>
                  <a:ext cx="656668" cy="5730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3" h="1713" extrusionOk="0">
                      <a:moveTo>
                        <a:pt x="413" y="1"/>
                      </a:moveTo>
                      <a:lnTo>
                        <a:pt x="1" y="720"/>
                      </a:lnTo>
                      <a:cubicBezTo>
                        <a:pt x="1" y="720"/>
                        <a:pt x="56" y="1170"/>
                        <a:pt x="587" y="1494"/>
                      </a:cubicBezTo>
                      <a:cubicBezTo>
                        <a:pt x="875" y="1672"/>
                        <a:pt x="1122" y="1712"/>
                        <a:pt x="1286" y="1712"/>
                      </a:cubicBezTo>
                      <a:cubicBezTo>
                        <a:pt x="1423" y="1712"/>
                        <a:pt x="1503" y="1684"/>
                        <a:pt x="1503" y="1684"/>
                      </a:cubicBezTo>
                      <a:lnTo>
                        <a:pt x="1963" y="941"/>
                      </a:lnTo>
                      <a:lnTo>
                        <a:pt x="413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8" name="Google Shape;4788;p49">
                  <a:extLst>
                    <a:ext uri="{FF2B5EF4-FFF2-40B4-BE49-F238E27FC236}">
                      <a16:creationId xmlns:a16="http://schemas.microsoft.com/office/drawing/2014/main" id="{9DA73759-892F-FB21-F53F-0EB66B0D3BBD}"/>
                    </a:ext>
                  </a:extLst>
                </p:cNvPr>
                <p:cNvSpPr/>
                <p:nvPr/>
              </p:nvSpPr>
              <p:spPr>
                <a:xfrm>
                  <a:off x="1059725" y="3647558"/>
                  <a:ext cx="656668" cy="5215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3" h="1559" extrusionOk="0">
                      <a:moveTo>
                        <a:pt x="413" y="1"/>
                      </a:moveTo>
                      <a:lnTo>
                        <a:pt x="1" y="720"/>
                      </a:lnTo>
                      <a:cubicBezTo>
                        <a:pt x="1" y="720"/>
                        <a:pt x="3" y="737"/>
                        <a:pt x="10" y="765"/>
                      </a:cubicBezTo>
                      <a:cubicBezTo>
                        <a:pt x="568" y="918"/>
                        <a:pt x="1122" y="1180"/>
                        <a:pt x="1582" y="1558"/>
                      </a:cubicBezTo>
                      <a:lnTo>
                        <a:pt x="1963" y="941"/>
                      </a:lnTo>
                      <a:lnTo>
                        <a:pt x="413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9" name="Google Shape;4789;p49">
                  <a:extLst>
                    <a:ext uri="{FF2B5EF4-FFF2-40B4-BE49-F238E27FC236}">
                      <a16:creationId xmlns:a16="http://schemas.microsoft.com/office/drawing/2014/main" id="{96EB3E62-9C25-7B7B-4800-7C7C17D519D3}"/>
                    </a:ext>
                  </a:extLst>
                </p:cNvPr>
                <p:cNvSpPr/>
                <p:nvPr/>
              </p:nvSpPr>
              <p:spPr>
                <a:xfrm>
                  <a:off x="1126295" y="3522446"/>
                  <a:ext cx="720227" cy="4776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3" h="1428" extrusionOk="0">
                      <a:moveTo>
                        <a:pt x="131" y="1"/>
                      </a:moveTo>
                      <a:cubicBezTo>
                        <a:pt x="56" y="1"/>
                        <a:pt x="0" y="122"/>
                        <a:pt x="35" y="189"/>
                      </a:cubicBezTo>
                      <a:lnTo>
                        <a:pt x="669" y="1375"/>
                      </a:lnTo>
                      <a:cubicBezTo>
                        <a:pt x="688" y="1408"/>
                        <a:pt x="721" y="1427"/>
                        <a:pt x="759" y="1427"/>
                      </a:cubicBezTo>
                      <a:lnTo>
                        <a:pt x="2007" y="1420"/>
                      </a:lnTo>
                      <a:cubicBezTo>
                        <a:pt x="2083" y="1418"/>
                        <a:pt x="2152" y="1306"/>
                        <a:pt x="2116" y="1239"/>
                      </a:cubicBezTo>
                      <a:lnTo>
                        <a:pt x="1512" y="215"/>
                      </a:lnTo>
                      <a:cubicBezTo>
                        <a:pt x="1495" y="184"/>
                        <a:pt x="1466" y="165"/>
                        <a:pt x="1433" y="163"/>
                      </a:cubicBezTo>
                      <a:lnTo>
                        <a:pt x="138" y="1"/>
                      </a:lnTo>
                      <a:cubicBezTo>
                        <a:pt x="135" y="1"/>
                        <a:pt x="133" y="1"/>
                        <a:pt x="13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0" name="Google Shape;4790;p49">
                  <a:extLst>
                    <a:ext uri="{FF2B5EF4-FFF2-40B4-BE49-F238E27FC236}">
                      <a16:creationId xmlns:a16="http://schemas.microsoft.com/office/drawing/2014/main" id="{F2394E31-9873-2650-5281-0B64A089349B}"/>
                    </a:ext>
                  </a:extLst>
                </p:cNvPr>
                <p:cNvSpPr/>
                <p:nvPr/>
              </p:nvSpPr>
              <p:spPr>
                <a:xfrm>
                  <a:off x="1131313" y="3520774"/>
                  <a:ext cx="713536" cy="4643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3" h="1388" extrusionOk="0">
                      <a:moveTo>
                        <a:pt x="125" y="1"/>
                      </a:moveTo>
                      <a:cubicBezTo>
                        <a:pt x="49" y="1"/>
                        <a:pt x="0" y="80"/>
                        <a:pt x="37" y="147"/>
                      </a:cubicBezTo>
                      <a:lnTo>
                        <a:pt x="670" y="1332"/>
                      </a:lnTo>
                      <a:cubicBezTo>
                        <a:pt x="689" y="1366"/>
                        <a:pt x="723" y="1387"/>
                        <a:pt x="761" y="1387"/>
                      </a:cubicBezTo>
                      <a:lnTo>
                        <a:pt x="2008" y="1375"/>
                      </a:lnTo>
                      <a:cubicBezTo>
                        <a:pt x="2085" y="1375"/>
                        <a:pt x="2132" y="1294"/>
                        <a:pt x="2094" y="1228"/>
                      </a:cubicBezTo>
                      <a:lnTo>
                        <a:pt x="1513" y="173"/>
                      </a:lnTo>
                      <a:cubicBezTo>
                        <a:pt x="1497" y="142"/>
                        <a:pt x="1468" y="123"/>
                        <a:pt x="1435" y="120"/>
                      </a:cubicBezTo>
                      <a:lnTo>
                        <a:pt x="134" y="1"/>
                      </a:lnTo>
                      <a:cubicBezTo>
                        <a:pt x="131" y="1"/>
                        <a:pt x="128" y="1"/>
                        <a:pt x="12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1" name="Google Shape;4791;p49">
                  <a:extLst>
                    <a:ext uri="{FF2B5EF4-FFF2-40B4-BE49-F238E27FC236}">
                      <a16:creationId xmlns:a16="http://schemas.microsoft.com/office/drawing/2014/main" id="{48D4FE95-0F80-72CB-845F-51AECD297D62}"/>
                    </a:ext>
                  </a:extLst>
                </p:cNvPr>
                <p:cNvSpPr/>
                <p:nvPr/>
              </p:nvSpPr>
              <p:spPr>
                <a:xfrm>
                  <a:off x="1266125" y="3566269"/>
                  <a:ext cx="111731" cy="28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85" extrusionOk="0">
                      <a:moveTo>
                        <a:pt x="28" y="1"/>
                      </a:moveTo>
                      <a:cubicBezTo>
                        <a:pt x="15" y="1"/>
                        <a:pt x="3" y="12"/>
                        <a:pt x="3" y="25"/>
                      </a:cubicBezTo>
                      <a:cubicBezTo>
                        <a:pt x="1" y="41"/>
                        <a:pt x="12" y="53"/>
                        <a:pt x="27" y="56"/>
                      </a:cubicBezTo>
                      <a:lnTo>
                        <a:pt x="296" y="84"/>
                      </a:lnTo>
                      <a:lnTo>
                        <a:pt x="298" y="84"/>
                      </a:lnTo>
                      <a:cubicBezTo>
                        <a:pt x="317" y="84"/>
                        <a:pt x="334" y="70"/>
                        <a:pt x="334" y="51"/>
                      </a:cubicBezTo>
                      <a:cubicBezTo>
                        <a:pt x="334" y="34"/>
                        <a:pt x="320" y="18"/>
                        <a:pt x="303" y="15"/>
                      </a:cubicBezTo>
                      <a:lnTo>
                        <a:pt x="32" y="1"/>
                      </a:lnTo>
                      <a:cubicBezTo>
                        <a:pt x="30" y="1"/>
                        <a:pt x="29" y="1"/>
                        <a:pt x="2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2" name="Google Shape;4792;p49">
                  <a:extLst>
                    <a:ext uri="{FF2B5EF4-FFF2-40B4-BE49-F238E27FC236}">
                      <a16:creationId xmlns:a16="http://schemas.microsoft.com/office/drawing/2014/main" id="{CA1B71AF-7134-74FC-ABC8-B72A2C6407E1}"/>
                    </a:ext>
                  </a:extLst>
                </p:cNvPr>
                <p:cNvSpPr/>
                <p:nvPr/>
              </p:nvSpPr>
              <p:spPr>
                <a:xfrm>
                  <a:off x="1398261" y="3576639"/>
                  <a:ext cx="213760" cy="371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" h="111" extrusionOk="0">
                      <a:moveTo>
                        <a:pt x="30" y="1"/>
                      </a:moveTo>
                      <a:cubicBezTo>
                        <a:pt x="15" y="1"/>
                        <a:pt x="3" y="12"/>
                        <a:pt x="1" y="27"/>
                      </a:cubicBezTo>
                      <a:cubicBezTo>
                        <a:pt x="1" y="44"/>
                        <a:pt x="13" y="58"/>
                        <a:pt x="29" y="60"/>
                      </a:cubicBezTo>
                      <a:lnTo>
                        <a:pt x="608" y="110"/>
                      </a:lnTo>
                      <a:cubicBezTo>
                        <a:pt x="609" y="111"/>
                        <a:pt x="611" y="111"/>
                        <a:pt x="612" y="111"/>
                      </a:cubicBezTo>
                      <a:cubicBezTo>
                        <a:pt x="627" y="111"/>
                        <a:pt x="637" y="100"/>
                        <a:pt x="639" y="87"/>
                      </a:cubicBezTo>
                      <a:cubicBezTo>
                        <a:pt x="639" y="70"/>
                        <a:pt x="629" y="58"/>
                        <a:pt x="613" y="56"/>
                      </a:cubicBezTo>
                      <a:lnTo>
                        <a:pt x="34" y="1"/>
                      </a:lnTo>
                      <a:cubicBezTo>
                        <a:pt x="33" y="1"/>
                        <a:pt x="31" y="1"/>
                        <a:pt x="3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3" name="Google Shape;4793;p49">
                  <a:extLst>
                    <a:ext uri="{FF2B5EF4-FFF2-40B4-BE49-F238E27FC236}">
                      <a16:creationId xmlns:a16="http://schemas.microsoft.com/office/drawing/2014/main" id="{981B795F-4B3E-4471-30CE-B004FC440380}"/>
                    </a:ext>
                  </a:extLst>
                </p:cNvPr>
                <p:cNvSpPr/>
                <p:nvPr/>
              </p:nvSpPr>
              <p:spPr>
                <a:xfrm>
                  <a:off x="1454795" y="3744904"/>
                  <a:ext cx="201048" cy="6098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1823" extrusionOk="0">
                      <a:moveTo>
                        <a:pt x="133" y="0"/>
                      </a:moveTo>
                      <a:cubicBezTo>
                        <a:pt x="127" y="0"/>
                        <a:pt x="122" y="2"/>
                        <a:pt x="118" y="5"/>
                      </a:cubicBezTo>
                      <a:cubicBezTo>
                        <a:pt x="106" y="15"/>
                        <a:pt x="103" y="29"/>
                        <a:pt x="113" y="41"/>
                      </a:cubicBezTo>
                      <a:cubicBezTo>
                        <a:pt x="118" y="46"/>
                        <a:pt x="549" y="612"/>
                        <a:pt x="520" y="884"/>
                      </a:cubicBezTo>
                      <a:cubicBezTo>
                        <a:pt x="489" y="1160"/>
                        <a:pt x="15" y="1777"/>
                        <a:pt x="10" y="1782"/>
                      </a:cubicBezTo>
                      <a:cubicBezTo>
                        <a:pt x="1" y="1793"/>
                        <a:pt x="3" y="1808"/>
                        <a:pt x="15" y="1817"/>
                      </a:cubicBezTo>
                      <a:cubicBezTo>
                        <a:pt x="20" y="1820"/>
                        <a:pt x="25" y="1822"/>
                        <a:pt x="29" y="1822"/>
                      </a:cubicBezTo>
                      <a:cubicBezTo>
                        <a:pt x="37" y="1822"/>
                        <a:pt x="44" y="1820"/>
                        <a:pt x="49" y="1812"/>
                      </a:cubicBezTo>
                      <a:cubicBezTo>
                        <a:pt x="70" y="1786"/>
                        <a:pt x="537" y="1179"/>
                        <a:pt x="570" y="891"/>
                      </a:cubicBezTo>
                      <a:cubicBezTo>
                        <a:pt x="601" y="598"/>
                        <a:pt x="170" y="34"/>
                        <a:pt x="153" y="10"/>
                      </a:cubicBezTo>
                      <a:cubicBezTo>
                        <a:pt x="148" y="3"/>
                        <a:pt x="140" y="0"/>
                        <a:pt x="13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47" name="Google Shape;4794;p49">
                <a:extLst>
                  <a:ext uri="{FF2B5EF4-FFF2-40B4-BE49-F238E27FC236}">
                    <a16:creationId xmlns:a16="http://schemas.microsoft.com/office/drawing/2014/main" id="{0B29DD6E-AE5B-4D4B-E1AB-CE8F1865422C}"/>
                  </a:ext>
                </a:extLst>
              </p:cNvPr>
              <p:cNvSpPr/>
              <p:nvPr/>
            </p:nvSpPr>
            <p:spPr>
              <a:xfrm>
                <a:off x="1489920" y="4246686"/>
                <a:ext cx="57872" cy="53858"/>
              </a:xfrm>
              <a:custGeom>
                <a:avLst/>
                <a:gdLst/>
                <a:ahLst/>
                <a:cxnLst/>
                <a:rect l="l" t="t" r="r" b="b"/>
                <a:pathLst>
                  <a:path w="173" h="161" extrusionOk="0">
                    <a:moveTo>
                      <a:pt x="26" y="0"/>
                    </a:moveTo>
                    <a:cubicBezTo>
                      <a:pt x="19" y="0"/>
                      <a:pt x="12" y="3"/>
                      <a:pt x="8" y="8"/>
                    </a:cubicBezTo>
                    <a:cubicBezTo>
                      <a:pt x="1" y="15"/>
                      <a:pt x="1" y="27"/>
                      <a:pt x="3" y="36"/>
                    </a:cubicBezTo>
                    <a:cubicBezTo>
                      <a:pt x="24" y="77"/>
                      <a:pt x="53" y="115"/>
                      <a:pt x="86" y="143"/>
                    </a:cubicBezTo>
                    <a:cubicBezTo>
                      <a:pt x="96" y="151"/>
                      <a:pt x="105" y="158"/>
                      <a:pt x="117" y="160"/>
                    </a:cubicBezTo>
                    <a:lnTo>
                      <a:pt x="127" y="160"/>
                    </a:lnTo>
                    <a:cubicBezTo>
                      <a:pt x="144" y="160"/>
                      <a:pt x="158" y="153"/>
                      <a:pt x="165" y="139"/>
                    </a:cubicBezTo>
                    <a:cubicBezTo>
                      <a:pt x="172" y="117"/>
                      <a:pt x="165" y="96"/>
                      <a:pt x="141" y="79"/>
                    </a:cubicBezTo>
                    <a:cubicBezTo>
                      <a:pt x="139" y="79"/>
                      <a:pt x="136" y="77"/>
                      <a:pt x="134" y="74"/>
                    </a:cubicBezTo>
                    <a:cubicBezTo>
                      <a:pt x="132" y="62"/>
                      <a:pt x="122" y="53"/>
                      <a:pt x="110" y="51"/>
                    </a:cubicBezTo>
                    <a:cubicBezTo>
                      <a:pt x="110" y="41"/>
                      <a:pt x="105" y="32"/>
                      <a:pt x="96" y="27"/>
                    </a:cubicBezTo>
                    <a:lnTo>
                      <a:pt x="36" y="3"/>
                    </a:lnTo>
                    <a:cubicBezTo>
                      <a:pt x="33" y="1"/>
                      <a:pt x="29" y="0"/>
                      <a:pt x="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4795;p49">
                <a:extLst>
                  <a:ext uri="{FF2B5EF4-FFF2-40B4-BE49-F238E27FC236}">
                    <a16:creationId xmlns:a16="http://schemas.microsoft.com/office/drawing/2014/main" id="{145E037C-DE79-B41C-80BA-B49DC5FB396A}"/>
                  </a:ext>
                </a:extLst>
              </p:cNvPr>
              <p:cNvSpPr/>
              <p:nvPr/>
            </p:nvSpPr>
            <p:spPr>
              <a:xfrm>
                <a:off x="1447101" y="4267761"/>
                <a:ext cx="63894" cy="68577"/>
              </a:xfrm>
              <a:custGeom>
                <a:avLst/>
                <a:gdLst/>
                <a:ahLst/>
                <a:cxnLst/>
                <a:rect l="l" t="t" r="r" b="b"/>
                <a:pathLst>
                  <a:path w="191" h="205" extrusionOk="0">
                    <a:moveTo>
                      <a:pt x="167" y="0"/>
                    </a:moveTo>
                    <a:cubicBezTo>
                      <a:pt x="163" y="0"/>
                      <a:pt x="159" y="1"/>
                      <a:pt x="155" y="4"/>
                    </a:cubicBezTo>
                    <a:cubicBezTo>
                      <a:pt x="93" y="47"/>
                      <a:pt x="41" y="107"/>
                      <a:pt x="5" y="176"/>
                    </a:cubicBezTo>
                    <a:cubicBezTo>
                      <a:pt x="0" y="185"/>
                      <a:pt x="2" y="197"/>
                      <a:pt x="12" y="202"/>
                    </a:cubicBezTo>
                    <a:cubicBezTo>
                      <a:pt x="14" y="204"/>
                      <a:pt x="19" y="204"/>
                      <a:pt x="22" y="204"/>
                    </a:cubicBezTo>
                    <a:cubicBezTo>
                      <a:pt x="29" y="204"/>
                      <a:pt x="36" y="199"/>
                      <a:pt x="41" y="195"/>
                    </a:cubicBezTo>
                    <a:cubicBezTo>
                      <a:pt x="74" y="130"/>
                      <a:pt x="122" y="76"/>
                      <a:pt x="179" y="35"/>
                    </a:cubicBezTo>
                    <a:cubicBezTo>
                      <a:pt x="188" y="30"/>
                      <a:pt x="191" y="16"/>
                      <a:pt x="183" y="9"/>
                    </a:cubicBezTo>
                    <a:cubicBezTo>
                      <a:pt x="179" y="3"/>
                      <a:pt x="173" y="0"/>
                      <a:pt x="1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" name="Google Shape;4796;p49">
                <a:extLst>
                  <a:ext uri="{FF2B5EF4-FFF2-40B4-BE49-F238E27FC236}">
                    <a16:creationId xmlns:a16="http://schemas.microsoft.com/office/drawing/2014/main" id="{3B054998-1F5B-A2D0-EE84-95168E86AF73}"/>
                  </a:ext>
                </a:extLst>
              </p:cNvPr>
              <p:cNvSpPr/>
              <p:nvPr/>
            </p:nvSpPr>
            <p:spPr>
              <a:xfrm>
                <a:off x="1466838" y="4282815"/>
                <a:ext cx="55196" cy="78278"/>
              </a:xfrm>
              <a:custGeom>
                <a:avLst/>
                <a:gdLst/>
                <a:ahLst/>
                <a:cxnLst/>
                <a:rect l="l" t="t" r="r" b="b"/>
                <a:pathLst>
                  <a:path w="165" h="234" extrusionOk="0">
                    <a:moveTo>
                      <a:pt x="141" y="1"/>
                    </a:moveTo>
                    <a:cubicBezTo>
                      <a:pt x="132" y="1"/>
                      <a:pt x="126" y="7"/>
                      <a:pt x="122" y="14"/>
                    </a:cubicBezTo>
                    <a:cubicBezTo>
                      <a:pt x="103" y="85"/>
                      <a:pt x="65" y="147"/>
                      <a:pt x="10" y="197"/>
                    </a:cubicBezTo>
                    <a:cubicBezTo>
                      <a:pt x="3" y="204"/>
                      <a:pt x="1" y="216"/>
                      <a:pt x="10" y="226"/>
                    </a:cubicBezTo>
                    <a:cubicBezTo>
                      <a:pt x="13" y="231"/>
                      <a:pt x="20" y="233"/>
                      <a:pt x="24" y="233"/>
                    </a:cubicBezTo>
                    <a:cubicBezTo>
                      <a:pt x="29" y="233"/>
                      <a:pt x="34" y="231"/>
                      <a:pt x="36" y="226"/>
                    </a:cubicBezTo>
                    <a:cubicBezTo>
                      <a:pt x="96" y="174"/>
                      <a:pt x="139" y="102"/>
                      <a:pt x="163" y="26"/>
                    </a:cubicBezTo>
                    <a:cubicBezTo>
                      <a:pt x="165" y="16"/>
                      <a:pt x="158" y="4"/>
                      <a:pt x="148" y="2"/>
                    </a:cubicBezTo>
                    <a:cubicBezTo>
                      <a:pt x="146" y="1"/>
                      <a:pt x="143" y="1"/>
                      <a:pt x="14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4797;p49">
                <a:extLst>
                  <a:ext uri="{FF2B5EF4-FFF2-40B4-BE49-F238E27FC236}">
                    <a16:creationId xmlns:a16="http://schemas.microsoft.com/office/drawing/2014/main" id="{A417B48A-1D30-DA56-210E-55722D5AC113}"/>
                  </a:ext>
                </a:extLst>
              </p:cNvPr>
              <p:cNvSpPr/>
              <p:nvPr/>
            </p:nvSpPr>
            <p:spPr>
              <a:xfrm>
                <a:off x="1489251" y="4289505"/>
                <a:ext cx="42484" cy="74599"/>
              </a:xfrm>
              <a:custGeom>
                <a:avLst/>
                <a:gdLst/>
                <a:ahLst/>
                <a:cxnLst/>
                <a:rect l="l" t="t" r="r" b="b"/>
                <a:pathLst>
                  <a:path w="127" h="223" extrusionOk="0">
                    <a:moveTo>
                      <a:pt x="104" y="1"/>
                    </a:moveTo>
                    <a:cubicBezTo>
                      <a:pt x="95" y="1"/>
                      <a:pt x="86" y="7"/>
                      <a:pt x="86" y="18"/>
                    </a:cubicBezTo>
                    <a:cubicBezTo>
                      <a:pt x="72" y="80"/>
                      <a:pt x="46" y="142"/>
                      <a:pt x="7" y="192"/>
                    </a:cubicBezTo>
                    <a:cubicBezTo>
                      <a:pt x="0" y="199"/>
                      <a:pt x="3" y="213"/>
                      <a:pt x="10" y="220"/>
                    </a:cubicBezTo>
                    <a:cubicBezTo>
                      <a:pt x="15" y="223"/>
                      <a:pt x="19" y="223"/>
                      <a:pt x="24" y="223"/>
                    </a:cubicBezTo>
                    <a:cubicBezTo>
                      <a:pt x="29" y="223"/>
                      <a:pt x="36" y="220"/>
                      <a:pt x="38" y="215"/>
                    </a:cubicBezTo>
                    <a:cubicBezTo>
                      <a:pt x="81" y="161"/>
                      <a:pt x="112" y="94"/>
                      <a:pt x="124" y="25"/>
                    </a:cubicBezTo>
                    <a:cubicBezTo>
                      <a:pt x="126" y="15"/>
                      <a:pt x="119" y="4"/>
                      <a:pt x="107" y="1"/>
                    </a:cubicBezTo>
                    <a:cubicBezTo>
                      <a:pt x="106" y="1"/>
                      <a:pt x="105" y="1"/>
                      <a:pt x="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4798;p49">
                <a:extLst>
                  <a:ext uri="{FF2B5EF4-FFF2-40B4-BE49-F238E27FC236}">
                    <a16:creationId xmlns:a16="http://schemas.microsoft.com/office/drawing/2014/main" id="{E57ADC06-E60B-4956-1FC3-2D70795A25D9}"/>
                  </a:ext>
                </a:extLst>
              </p:cNvPr>
              <p:cNvSpPr/>
              <p:nvPr/>
            </p:nvSpPr>
            <p:spPr>
              <a:xfrm>
                <a:off x="1434055" y="4263413"/>
                <a:ext cx="72257" cy="54527"/>
              </a:xfrm>
              <a:custGeom>
                <a:avLst/>
                <a:gdLst/>
                <a:ahLst/>
                <a:cxnLst/>
                <a:rect l="l" t="t" r="r" b="b"/>
                <a:pathLst>
                  <a:path w="216" h="163" extrusionOk="0">
                    <a:moveTo>
                      <a:pt x="193" y="0"/>
                    </a:moveTo>
                    <a:cubicBezTo>
                      <a:pt x="192" y="0"/>
                      <a:pt x="190" y="0"/>
                      <a:pt x="189" y="1"/>
                    </a:cubicBezTo>
                    <a:cubicBezTo>
                      <a:pt x="113" y="20"/>
                      <a:pt x="49" y="67"/>
                      <a:pt x="6" y="132"/>
                    </a:cubicBezTo>
                    <a:cubicBezTo>
                      <a:pt x="1" y="141"/>
                      <a:pt x="3" y="155"/>
                      <a:pt x="13" y="160"/>
                    </a:cubicBezTo>
                    <a:cubicBezTo>
                      <a:pt x="18" y="162"/>
                      <a:pt x="20" y="162"/>
                      <a:pt x="25" y="162"/>
                    </a:cubicBezTo>
                    <a:cubicBezTo>
                      <a:pt x="30" y="162"/>
                      <a:pt x="37" y="160"/>
                      <a:pt x="41" y="153"/>
                    </a:cubicBezTo>
                    <a:cubicBezTo>
                      <a:pt x="75" y="98"/>
                      <a:pt x="134" y="55"/>
                      <a:pt x="199" y="41"/>
                    </a:cubicBezTo>
                    <a:cubicBezTo>
                      <a:pt x="208" y="36"/>
                      <a:pt x="215" y="27"/>
                      <a:pt x="213" y="15"/>
                    </a:cubicBezTo>
                    <a:cubicBezTo>
                      <a:pt x="211" y="7"/>
                      <a:pt x="202" y="0"/>
                      <a:pt x="19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4799;p49">
                <a:extLst>
                  <a:ext uri="{FF2B5EF4-FFF2-40B4-BE49-F238E27FC236}">
                    <a16:creationId xmlns:a16="http://schemas.microsoft.com/office/drawing/2014/main" id="{DE71EC34-23B6-E5F1-AC84-5FB571855A5F}"/>
                  </a:ext>
                </a:extLst>
              </p:cNvPr>
              <p:cNvSpPr/>
              <p:nvPr/>
            </p:nvSpPr>
            <p:spPr>
              <a:xfrm>
                <a:off x="1437400" y="4255719"/>
                <a:ext cx="80954" cy="85972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57" extrusionOk="0">
                    <a:moveTo>
                      <a:pt x="211" y="0"/>
                    </a:moveTo>
                    <a:cubicBezTo>
                      <a:pt x="206" y="0"/>
                      <a:pt x="202" y="2"/>
                      <a:pt x="198" y="5"/>
                    </a:cubicBezTo>
                    <a:cubicBezTo>
                      <a:pt x="117" y="62"/>
                      <a:pt x="53" y="135"/>
                      <a:pt x="8" y="221"/>
                    </a:cubicBezTo>
                    <a:cubicBezTo>
                      <a:pt x="1" y="233"/>
                      <a:pt x="5" y="247"/>
                      <a:pt x="17" y="255"/>
                    </a:cubicBezTo>
                    <a:cubicBezTo>
                      <a:pt x="22" y="257"/>
                      <a:pt x="24" y="257"/>
                      <a:pt x="29" y="257"/>
                    </a:cubicBezTo>
                    <a:cubicBezTo>
                      <a:pt x="39" y="257"/>
                      <a:pt x="46" y="252"/>
                      <a:pt x="51" y="245"/>
                    </a:cubicBezTo>
                    <a:cubicBezTo>
                      <a:pt x="93" y="166"/>
                      <a:pt x="153" y="97"/>
                      <a:pt x="227" y="47"/>
                    </a:cubicBezTo>
                    <a:cubicBezTo>
                      <a:pt x="236" y="38"/>
                      <a:pt x="241" y="24"/>
                      <a:pt x="231" y="12"/>
                    </a:cubicBezTo>
                    <a:cubicBezTo>
                      <a:pt x="227" y="4"/>
                      <a:pt x="219" y="0"/>
                      <a:pt x="21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Google Shape;4800;p49">
                <a:extLst>
                  <a:ext uri="{FF2B5EF4-FFF2-40B4-BE49-F238E27FC236}">
                    <a16:creationId xmlns:a16="http://schemas.microsoft.com/office/drawing/2014/main" id="{73F44FFA-E6A5-7697-E145-EC4C59BDAA93}"/>
                  </a:ext>
                </a:extLst>
              </p:cNvPr>
              <p:cNvSpPr/>
              <p:nvPr/>
            </p:nvSpPr>
            <p:spPr>
              <a:xfrm>
                <a:off x="1463828" y="4275121"/>
                <a:ext cx="67908" cy="97012"/>
              </a:xfrm>
              <a:custGeom>
                <a:avLst/>
                <a:gdLst/>
                <a:ahLst/>
                <a:cxnLst/>
                <a:rect l="l" t="t" r="r" b="b"/>
                <a:pathLst>
                  <a:path w="203" h="290" extrusionOk="0">
                    <a:moveTo>
                      <a:pt x="174" y="0"/>
                    </a:moveTo>
                    <a:cubicBezTo>
                      <a:pt x="164" y="0"/>
                      <a:pt x="154" y="8"/>
                      <a:pt x="150" y="18"/>
                    </a:cubicBezTo>
                    <a:cubicBezTo>
                      <a:pt x="126" y="106"/>
                      <a:pt x="76" y="185"/>
                      <a:pt x="10" y="247"/>
                    </a:cubicBezTo>
                    <a:cubicBezTo>
                      <a:pt x="0" y="256"/>
                      <a:pt x="0" y="273"/>
                      <a:pt x="7" y="282"/>
                    </a:cubicBezTo>
                    <a:cubicBezTo>
                      <a:pt x="14" y="287"/>
                      <a:pt x="19" y="289"/>
                      <a:pt x="26" y="289"/>
                    </a:cubicBezTo>
                    <a:cubicBezTo>
                      <a:pt x="33" y="289"/>
                      <a:pt x="38" y="287"/>
                      <a:pt x="43" y="282"/>
                    </a:cubicBezTo>
                    <a:cubicBezTo>
                      <a:pt x="117" y="216"/>
                      <a:pt x="172" y="127"/>
                      <a:pt x="198" y="32"/>
                    </a:cubicBezTo>
                    <a:cubicBezTo>
                      <a:pt x="202" y="18"/>
                      <a:pt x="195" y="6"/>
                      <a:pt x="181" y="1"/>
                    </a:cubicBezTo>
                    <a:cubicBezTo>
                      <a:pt x="179" y="0"/>
                      <a:pt x="177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" name="Google Shape;4801;p49">
                <a:extLst>
                  <a:ext uri="{FF2B5EF4-FFF2-40B4-BE49-F238E27FC236}">
                    <a16:creationId xmlns:a16="http://schemas.microsoft.com/office/drawing/2014/main" id="{D8D8A16F-1BD6-C5A5-CC31-334FBC854610}"/>
                  </a:ext>
                </a:extLst>
              </p:cNvPr>
              <p:cNvSpPr/>
              <p:nvPr/>
            </p:nvSpPr>
            <p:spPr>
              <a:xfrm>
                <a:off x="1490924" y="4284153"/>
                <a:ext cx="52855" cy="92663"/>
              </a:xfrm>
              <a:custGeom>
                <a:avLst/>
                <a:gdLst/>
                <a:ahLst/>
                <a:cxnLst/>
                <a:rect l="l" t="t" r="r" b="b"/>
                <a:pathLst>
                  <a:path w="158" h="277" extrusionOk="0">
                    <a:moveTo>
                      <a:pt x="130" y="0"/>
                    </a:moveTo>
                    <a:cubicBezTo>
                      <a:pt x="119" y="0"/>
                      <a:pt x="109" y="7"/>
                      <a:pt x="105" y="20"/>
                    </a:cubicBezTo>
                    <a:cubicBezTo>
                      <a:pt x="91" y="98"/>
                      <a:pt x="57" y="174"/>
                      <a:pt x="10" y="236"/>
                    </a:cubicBezTo>
                    <a:cubicBezTo>
                      <a:pt x="0" y="248"/>
                      <a:pt x="2" y="265"/>
                      <a:pt x="14" y="272"/>
                    </a:cubicBezTo>
                    <a:cubicBezTo>
                      <a:pt x="17" y="277"/>
                      <a:pt x="24" y="277"/>
                      <a:pt x="29" y="277"/>
                    </a:cubicBezTo>
                    <a:cubicBezTo>
                      <a:pt x="36" y="277"/>
                      <a:pt x="43" y="274"/>
                      <a:pt x="48" y="267"/>
                    </a:cubicBezTo>
                    <a:cubicBezTo>
                      <a:pt x="102" y="198"/>
                      <a:pt x="138" y="115"/>
                      <a:pt x="155" y="29"/>
                    </a:cubicBezTo>
                    <a:cubicBezTo>
                      <a:pt x="157" y="15"/>
                      <a:pt x="148" y="3"/>
                      <a:pt x="136" y="0"/>
                    </a:cubicBezTo>
                    <a:cubicBezTo>
                      <a:pt x="134" y="0"/>
                      <a:pt x="132" y="0"/>
                      <a:pt x="13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" name="Google Shape;4802;p49">
                <a:extLst>
                  <a:ext uri="{FF2B5EF4-FFF2-40B4-BE49-F238E27FC236}">
                    <a16:creationId xmlns:a16="http://schemas.microsoft.com/office/drawing/2014/main" id="{A0F35E5D-53B9-46AE-23AD-08CCB06517B9}"/>
                  </a:ext>
                </a:extLst>
              </p:cNvPr>
              <p:cNvSpPr/>
              <p:nvPr/>
            </p:nvSpPr>
            <p:spPr>
              <a:xfrm>
                <a:off x="1422347" y="4250701"/>
                <a:ext cx="89318" cy="68912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06" extrusionOk="0">
                    <a:moveTo>
                      <a:pt x="239" y="0"/>
                    </a:moveTo>
                    <a:cubicBezTo>
                      <a:pt x="237" y="0"/>
                      <a:pt x="235" y="0"/>
                      <a:pt x="234" y="0"/>
                    </a:cubicBezTo>
                    <a:cubicBezTo>
                      <a:pt x="141" y="24"/>
                      <a:pt x="57" y="84"/>
                      <a:pt x="7" y="165"/>
                    </a:cubicBezTo>
                    <a:cubicBezTo>
                      <a:pt x="0" y="177"/>
                      <a:pt x="3" y="193"/>
                      <a:pt x="15" y="200"/>
                    </a:cubicBezTo>
                    <a:cubicBezTo>
                      <a:pt x="19" y="203"/>
                      <a:pt x="24" y="205"/>
                      <a:pt x="29" y="205"/>
                    </a:cubicBezTo>
                    <a:cubicBezTo>
                      <a:pt x="36" y="205"/>
                      <a:pt x="46" y="200"/>
                      <a:pt x="50" y="193"/>
                    </a:cubicBezTo>
                    <a:cubicBezTo>
                      <a:pt x="93" y="122"/>
                      <a:pt x="165" y="70"/>
                      <a:pt x="246" y="50"/>
                    </a:cubicBezTo>
                    <a:cubicBezTo>
                      <a:pt x="260" y="46"/>
                      <a:pt x="267" y="34"/>
                      <a:pt x="265" y="20"/>
                    </a:cubicBezTo>
                    <a:cubicBezTo>
                      <a:pt x="260" y="7"/>
                      <a:pt x="251" y="0"/>
                      <a:pt x="23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" name="Google Shape;4803;p49">
                <a:extLst>
                  <a:ext uri="{FF2B5EF4-FFF2-40B4-BE49-F238E27FC236}">
                    <a16:creationId xmlns:a16="http://schemas.microsoft.com/office/drawing/2014/main" id="{BDCA3E39-ACA3-7003-E41A-77496EECE139}"/>
                  </a:ext>
                </a:extLst>
              </p:cNvPr>
              <p:cNvSpPr/>
              <p:nvPr/>
            </p:nvSpPr>
            <p:spPr>
              <a:xfrm>
                <a:off x="1492262" y="4233306"/>
                <a:ext cx="66570" cy="55865"/>
              </a:xfrm>
              <a:custGeom>
                <a:avLst/>
                <a:gdLst/>
                <a:ahLst/>
                <a:cxnLst/>
                <a:rect l="l" t="t" r="r" b="b"/>
                <a:pathLst>
                  <a:path w="199" h="167" extrusionOk="0">
                    <a:moveTo>
                      <a:pt x="72" y="67"/>
                    </a:moveTo>
                    <a:lnTo>
                      <a:pt x="72" y="67"/>
                    </a:lnTo>
                    <a:cubicBezTo>
                      <a:pt x="106" y="86"/>
                      <a:pt x="125" y="100"/>
                      <a:pt x="134" y="110"/>
                    </a:cubicBezTo>
                    <a:cubicBezTo>
                      <a:pt x="127" y="105"/>
                      <a:pt x="120" y="100"/>
                      <a:pt x="110" y="93"/>
                    </a:cubicBezTo>
                    <a:cubicBezTo>
                      <a:pt x="108" y="91"/>
                      <a:pt x="106" y="91"/>
                      <a:pt x="103" y="88"/>
                    </a:cubicBezTo>
                    <a:cubicBezTo>
                      <a:pt x="101" y="88"/>
                      <a:pt x="101" y="86"/>
                      <a:pt x="98" y="86"/>
                    </a:cubicBezTo>
                    <a:cubicBezTo>
                      <a:pt x="89" y="81"/>
                      <a:pt x="79" y="74"/>
                      <a:pt x="72" y="67"/>
                    </a:cubicBezTo>
                    <a:close/>
                    <a:moveTo>
                      <a:pt x="49" y="1"/>
                    </a:moveTo>
                    <a:cubicBezTo>
                      <a:pt x="34" y="1"/>
                      <a:pt x="20" y="8"/>
                      <a:pt x="13" y="19"/>
                    </a:cubicBezTo>
                    <a:cubicBezTo>
                      <a:pt x="1" y="33"/>
                      <a:pt x="3" y="55"/>
                      <a:pt x="15" y="74"/>
                    </a:cubicBezTo>
                    <a:cubicBezTo>
                      <a:pt x="29" y="98"/>
                      <a:pt x="51" y="117"/>
                      <a:pt x="75" y="131"/>
                    </a:cubicBezTo>
                    <a:lnTo>
                      <a:pt x="79" y="131"/>
                    </a:lnTo>
                    <a:lnTo>
                      <a:pt x="79" y="133"/>
                    </a:lnTo>
                    <a:cubicBezTo>
                      <a:pt x="108" y="155"/>
                      <a:pt x="129" y="162"/>
                      <a:pt x="160" y="167"/>
                    </a:cubicBezTo>
                    <a:lnTo>
                      <a:pt x="165" y="167"/>
                    </a:lnTo>
                    <a:cubicBezTo>
                      <a:pt x="170" y="167"/>
                      <a:pt x="175" y="164"/>
                      <a:pt x="179" y="162"/>
                    </a:cubicBezTo>
                    <a:cubicBezTo>
                      <a:pt x="194" y="150"/>
                      <a:pt x="198" y="136"/>
                      <a:pt x="198" y="122"/>
                    </a:cubicBezTo>
                    <a:cubicBezTo>
                      <a:pt x="196" y="88"/>
                      <a:pt x="156" y="57"/>
                      <a:pt x="87" y="17"/>
                    </a:cubicBezTo>
                    <a:lnTo>
                      <a:pt x="82" y="14"/>
                    </a:lnTo>
                    <a:cubicBezTo>
                      <a:pt x="77" y="10"/>
                      <a:pt x="70" y="5"/>
                      <a:pt x="60" y="2"/>
                    </a:cubicBezTo>
                    <a:cubicBezTo>
                      <a:pt x="56" y="1"/>
                      <a:pt x="52" y="1"/>
                      <a:pt x="4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83" name="Picture 2" descr="Cartoon robot png images | PNGEgg">
            <a:extLst>
              <a:ext uri="{FF2B5EF4-FFF2-40B4-BE49-F238E27FC236}">
                <a16:creationId xmlns:a16="http://schemas.microsoft.com/office/drawing/2014/main" id="{47539B39-341F-CDF2-B32A-F0EB46DF8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875" l="10000" r="90000">
                        <a14:foregroundMark x1="42778" y1="22375" x2="42778" y2="22375"/>
                        <a14:foregroundMark x1="58444" y1="22875" x2="58444" y2="2287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95" y="1053641"/>
            <a:ext cx="6289532" cy="559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" name="Rectangle 82">
            <a:extLst>
              <a:ext uri="{FF2B5EF4-FFF2-40B4-BE49-F238E27FC236}">
                <a16:creationId xmlns:a16="http://schemas.microsoft.com/office/drawing/2014/main" id="{2213B374-4DEA-919A-D27E-69A093009D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0048" y="2551815"/>
            <a:ext cx="6490699" cy="1637414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189" marR="0" lvl="0" indent="-457189" algn="ctr" defTabSz="121917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VD: </a:t>
            </a:r>
            <a:r>
              <a:rPr kumimoji="0" lang="vi-VN" alt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Chú rô bốt thật ngộ</a:t>
            </a:r>
            <a:r>
              <a:rPr kumimoji="0" lang="en-US" altLang="en-US" sz="6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vi-VN" alt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nghĩnh.</a:t>
            </a:r>
            <a:endParaRPr kumimoji="0" lang="en-US" altLang="en-US" sz="6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0616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3,132 Gray Wash Stock Vector Illustration and Royalty Free Gray Wash  Clipart">
            <a:extLst>
              <a:ext uri="{FF2B5EF4-FFF2-40B4-BE49-F238E27FC236}">
                <a16:creationId xmlns:a16="http://schemas.microsoft.com/office/drawing/2014/main" id="{59B201F7-B754-9A26-0D85-949B5DF83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56" b="92000" l="10000" r="90000">
                        <a14:foregroundMark x1="27111" y1="45778" x2="36000" y2="59556"/>
                        <a14:foregroundMark x1="28444" y1="32889" x2="50889" y2="63778"/>
                        <a14:foregroundMark x1="22889" y1="16222" x2="34444" y2="10222"/>
                        <a14:foregroundMark x1="34444" y1="10222" x2="58222" y2="8444"/>
                        <a14:foregroundMark x1="58222" y1="8444" x2="73556" y2="25111"/>
                        <a14:foregroundMark x1="73556" y1="25111" x2="59778" y2="74667"/>
                        <a14:foregroundMark x1="59778" y1="74667" x2="45556" y2="88667"/>
                        <a14:foregroundMark x1="45556" y1="88667" x2="57556" y2="92222"/>
                        <a14:foregroundMark x1="57556" y1="92222" x2="59778" y2="91778"/>
                        <a14:foregroundMark x1="33111" y1="8222" x2="55778" y2="7556"/>
                        <a14:foregroundMark x1="55778" y1="7556" x2="55778" y2="7556"/>
                        <a14:foregroundMark x1="22222" y1="27778" x2="41556" y2="53333"/>
                        <a14:foregroundMark x1="21111" y1="28667" x2="29333" y2="46000"/>
                        <a14:foregroundMark x1="22000" y1="41111" x2="30889" y2="57556"/>
                        <a14:foregroundMark x1="30889" y1="57556" x2="47556" y2="55111"/>
                        <a14:foregroundMark x1="47556" y1="55111" x2="57556" y2="48889"/>
                        <a14:foregroundMark x1="57556" y1="48889" x2="69111" y2="57556"/>
                        <a14:foregroundMark x1="69111" y1="57556" x2="53111" y2="64000"/>
                        <a14:foregroundMark x1="53111" y1="64000" x2="44889" y2="47556"/>
                        <a14:foregroundMark x1="44889" y1="47556" x2="49111" y2="36222"/>
                        <a14:foregroundMark x1="49111" y1="36222" x2="78222" y2="34444"/>
                        <a14:foregroundMark x1="33556" y1="33778" x2="46667" y2="47556"/>
                        <a14:foregroundMark x1="24444" y1="57111" x2="38000" y2="62889"/>
                        <a14:foregroundMark x1="38000" y1="62889" x2="38000" y2="62889"/>
                        <a14:foregroundMark x1="26000" y1="61556" x2="38889" y2="65111"/>
                        <a14:foregroundMark x1="38889" y1="65111" x2="38889" y2="65111"/>
                        <a14:foregroundMark x1="32667" y1="68889" x2="46889" y2="64667"/>
                        <a14:foregroundMark x1="46889" y1="64667" x2="47333" y2="64222"/>
                        <a14:foregroundMark x1="38000" y1="64000" x2="59333" y2="55333"/>
                        <a14:foregroundMark x1="24667" y1="49111" x2="50444" y2="49556"/>
                        <a14:foregroundMark x1="29778" y1="46000" x2="40000" y2="46222"/>
                        <a14:foregroundMark x1="29778" y1="35111" x2="41556" y2="38222"/>
                        <a14:foregroundMark x1="39778" y1="33333" x2="47111" y2="42889"/>
                        <a14:foregroundMark x1="48222" y1="30444" x2="61778" y2="42889"/>
                        <a14:foregroundMark x1="65333" y1="24667" x2="70889" y2="40667"/>
                        <a14:foregroundMark x1="65111" y1="40667" x2="65556" y2="64667"/>
                        <a14:foregroundMark x1="70889" y1="43778" x2="73111" y2="66222"/>
                        <a14:foregroundMark x1="70889" y1="27556" x2="70222" y2="36667"/>
                        <a14:foregroundMark x1="77778" y1="26222" x2="78222" y2="34889"/>
                        <a14:foregroundMark x1="80667" y1="27556" x2="81556" y2="36889"/>
                        <a14:foregroundMark x1="75111" y1="26000" x2="75111" y2="29778"/>
                        <a14:foregroundMark x1="72222" y1="62222" x2="71556" y2="66222"/>
                        <a14:foregroundMark x1="54444" y1="41111" x2="55333" y2="42889"/>
                        <a14:foregroundMark x1="32667" y1="51778" x2="34444" y2="5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563" y="3909055"/>
            <a:ext cx="3080896" cy="3080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6">
            <a:extLst>
              <a:ext uri="{FF2B5EF4-FFF2-40B4-BE49-F238E27FC236}">
                <a16:creationId xmlns:a16="http://schemas.microsoft.com/office/drawing/2014/main" id="{42A6AEE9-F2CD-EB84-13FD-2FE061E47D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6575099" y="2123723"/>
            <a:ext cx="2449008" cy="2853213"/>
          </a:xfrm>
          <a:prstGeom prst="rect">
            <a:avLst/>
          </a:prstGeom>
        </p:spPr>
      </p:pic>
      <p:pic>
        <p:nvPicPr>
          <p:cNvPr id="3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417719B-2EA6-351C-A336-2183B6C08E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pic>
        <p:nvPicPr>
          <p:cNvPr id="7" name="Picture 3">
            <a:hlinkClick r:id="rId8" action="ppaction://hlinksldjump"/>
            <a:extLst>
              <a:ext uri="{FF2B5EF4-FFF2-40B4-BE49-F238E27FC236}">
                <a16:creationId xmlns:a16="http://schemas.microsoft.com/office/drawing/2014/main" id="{6C163D76-FE61-9367-8C22-B72733B9E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70177">
            <a:off x="7033374" y="5411543"/>
            <a:ext cx="1511558" cy="1008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86D9BD6-F5FB-26DF-5D0F-EFCC13927FF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517" y="2604093"/>
            <a:ext cx="4253907" cy="42539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CA0A2E-E557-052F-CDCB-BE06391EF59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68857" y="5666955"/>
            <a:ext cx="722423" cy="7918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FEA3F7-00FC-FA3C-F268-46CA4A9E262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28234" y="5878523"/>
            <a:ext cx="984302" cy="979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8272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0 L -0.3138 -0.1009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90" y="-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7">
            <a:extLst>
              <a:ext uri="{FF2B5EF4-FFF2-40B4-BE49-F238E27FC236}">
                <a16:creationId xmlns:a16="http://schemas.microsoft.com/office/drawing/2014/main" id="{4B9F73B0-ABBF-4CA1-9D34-781B471159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7751" y="-567897"/>
            <a:ext cx="9604285" cy="7870371"/>
          </a:xfrm>
          <a:prstGeom prst="rect">
            <a:avLst/>
          </a:prstGeom>
        </p:spPr>
      </p:pic>
      <p:sp>
        <p:nvSpPr>
          <p:cNvPr id="5" name="任意多边形 4"/>
          <p:cNvSpPr/>
          <p:nvPr/>
        </p:nvSpPr>
        <p:spPr>
          <a:xfrm>
            <a:off x="0" y="0"/>
            <a:ext cx="3901440" cy="7069455"/>
          </a:xfrm>
          <a:custGeom>
            <a:avLst/>
            <a:gdLst>
              <a:gd name="connsiteX0" fmla="*/ 0 w 5238"/>
              <a:gd name="connsiteY0" fmla="*/ 0 h 10800"/>
              <a:gd name="connsiteX1" fmla="*/ 2613 w 5238"/>
              <a:gd name="connsiteY1" fmla="*/ 1881 h 10800"/>
              <a:gd name="connsiteX2" fmla="*/ 4121 w 5238"/>
              <a:gd name="connsiteY2" fmla="*/ 2919 h 10800"/>
              <a:gd name="connsiteX3" fmla="*/ 3551 w 5238"/>
              <a:gd name="connsiteY3" fmla="*/ 4243 h 10800"/>
              <a:gd name="connsiteX4" fmla="*/ 5176 w 5238"/>
              <a:gd name="connsiteY4" fmla="*/ 5315 h 10800"/>
              <a:gd name="connsiteX5" fmla="*/ 4087 w 5238"/>
              <a:gd name="connsiteY5" fmla="*/ 5935 h 10800"/>
              <a:gd name="connsiteX6" fmla="*/ 3568 w 5238"/>
              <a:gd name="connsiteY6" fmla="*/ 7510 h 10800"/>
              <a:gd name="connsiteX7" fmla="*/ 4690 w 5238"/>
              <a:gd name="connsiteY7" fmla="*/ 8817 h 10800"/>
              <a:gd name="connsiteX8" fmla="*/ 3048 w 5238"/>
              <a:gd name="connsiteY8" fmla="*/ 9604 h 10800"/>
              <a:gd name="connsiteX9" fmla="*/ 0 w 5238"/>
              <a:gd name="connsiteY9" fmla="*/ 10800 h 10800"/>
              <a:gd name="connsiteX10" fmla="*/ 0 w 5238"/>
              <a:gd name="connsiteY10" fmla="*/ 0 h 1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38" h="10800">
                <a:moveTo>
                  <a:pt x="0" y="0"/>
                </a:moveTo>
                <a:cubicBezTo>
                  <a:pt x="1200" y="331"/>
                  <a:pt x="3651" y="574"/>
                  <a:pt x="2613" y="1881"/>
                </a:cubicBezTo>
                <a:cubicBezTo>
                  <a:pt x="3853" y="2970"/>
                  <a:pt x="3272" y="2640"/>
                  <a:pt x="4121" y="2919"/>
                </a:cubicBezTo>
                <a:cubicBezTo>
                  <a:pt x="4774" y="3288"/>
                  <a:pt x="3411" y="3813"/>
                  <a:pt x="3551" y="4243"/>
                </a:cubicBezTo>
                <a:cubicBezTo>
                  <a:pt x="4070" y="5567"/>
                  <a:pt x="5483" y="4684"/>
                  <a:pt x="5176" y="5315"/>
                </a:cubicBezTo>
                <a:cubicBezTo>
                  <a:pt x="5478" y="6353"/>
                  <a:pt x="4606" y="5628"/>
                  <a:pt x="4087" y="5935"/>
                </a:cubicBezTo>
                <a:cubicBezTo>
                  <a:pt x="5310" y="6622"/>
                  <a:pt x="3333" y="6940"/>
                  <a:pt x="3568" y="7510"/>
                </a:cubicBezTo>
                <a:cubicBezTo>
                  <a:pt x="4673" y="7091"/>
                  <a:pt x="4495" y="8677"/>
                  <a:pt x="4690" y="8817"/>
                </a:cubicBezTo>
                <a:cubicBezTo>
                  <a:pt x="4143" y="9079"/>
                  <a:pt x="3836" y="10191"/>
                  <a:pt x="3048" y="9604"/>
                </a:cubicBezTo>
                <a:cubicBezTo>
                  <a:pt x="2177" y="10827"/>
                  <a:pt x="1016" y="10401"/>
                  <a:pt x="0" y="108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任意多边形 3"/>
          <p:cNvSpPr/>
          <p:nvPr/>
        </p:nvSpPr>
        <p:spPr>
          <a:xfrm>
            <a:off x="0" y="0"/>
            <a:ext cx="3326134" cy="6858000"/>
          </a:xfrm>
          <a:custGeom>
            <a:avLst/>
            <a:gdLst>
              <a:gd name="connsiteX0" fmla="*/ 0 w 5238"/>
              <a:gd name="connsiteY0" fmla="*/ 0 h 10800"/>
              <a:gd name="connsiteX1" fmla="*/ 2613 w 5238"/>
              <a:gd name="connsiteY1" fmla="*/ 1881 h 10800"/>
              <a:gd name="connsiteX2" fmla="*/ 4121 w 5238"/>
              <a:gd name="connsiteY2" fmla="*/ 2919 h 10800"/>
              <a:gd name="connsiteX3" fmla="*/ 3551 w 5238"/>
              <a:gd name="connsiteY3" fmla="*/ 4243 h 10800"/>
              <a:gd name="connsiteX4" fmla="*/ 5176 w 5238"/>
              <a:gd name="connsiteY4" fmla="*/ 5315 h 10800"/>
              <a:gd name="connsiteX5" fmla="*/ 4087 w 5238"/>
              <a:gd name="connsiteY5" fmla="*/ 5935 h 10800"/>
              <a:gd name="connsiteX6" fmla="*/ 3568 w 5238"/>
              <a:gd name="connsiteY6" fmla="*/ 7510 h 10800"/>
              <a:gd name="connsiteX7" fmla="*/ 4690 w 5238"/>
              <a:gd name="connsiteY7" fmla="*/ 8817 h 10800"/>
              <a:gd name="connsiteX8" fmla="*/ 3048 w 5238"/>
              <a:gd name="connsiteY8" fmla="*/ 9604 h 10800"/>
              <a:gd name="connsiteX9" fmla="*/ 0 w 5238"/>
              <a:gd name="connsiteY9" fmla="*/ 10800 h 10800"/>
              <a:gd name="connsiteX10" fmla="*/ 0 w 5238"/>
              <a:gd name="connsiteY10" fmla="*/ 0 h 1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38" h="10800">
                <a:moveTo>
                  <a:pt x="0" y="0"/>
                </a:moveTo>
                <a:cubicBezTo>
                  <a:pt x="1200" y="331"/>
                  <a:pt x="3651" y="574"/>
                  <a:pt x="2613" y="1881"/>
                </a:cubicBezTo>
                <a:cubicBezTo>
                  <a:pt x="3853" y="2970"/>
                  <a:pt x="3272" y="2640"/>
                  <a:pt x="4121" y="2919"/>
                </a:cubicBezTo>
                <a:cubicBezTo>
                  <a:pt x="4774" y="3288"/>
                  <a:pt x="3411" y="3813"/>
                  <a:pt x="3551" y="4243"/>
                </a:cubicBezTo>
                <a:cubicBezTo>
                  <a:pt x="4070" y="5567"/>
                  <a:pt x="5483" y="4684"/>
                  <a:pt x="5176" y="5315"/>
                </a:cubicBezTo>
                <a:cubicBezTo>
                  <a:pt x="5478" y="6353"/>
                  <a:pt x="4606" y="5628"/>
                  <a:pt x="4087" y="5935"/>
                </a:cubicBezTo>
                <a:cubicBezTo>
                  <a:pt x="5310" y="6622"/>
                  <a:pt x="3333" y="6940"/>
                  <a:pt x="3568" y="7510"/>
                </a:cubicBezTo>
                <a:cubicBezTo>
                  <a:pt x="4673" y="7091"/>
                  <a:pt x="4495" y="8677"/>
                  <a:pt x="4690" y="8817"/>
                </a:cubicBezTo>
                <a:cubicBezTo>
                  <a:pt x="4143" y="9079"/>
                  <a:pt x="3836" y="10191"/>
                  <a:pt x="3048" y="9604"/>
                </a:cubicBezTo>
                <a:cubicBezTo>
                  <a:pt x="2177" y="10827"/>
                  <a:pt x="1016" y="10401"/>
                  <a:pt x="0" y="10800"/>
                </a:cubicBezTo>
                <a:lnTo>
                  <a:pt x="0" y="0"/>
                </a:lnTo>
                <a:close/>
              </a:path>
            </a:pathLst>
          </a:custGeom>
          <a:solidFill>
            <a:srgbClr val="97E1DA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6" name="图片 5" descr="fb067d26d400ba333c4a36cc6555822d"/>
          <p:cNvPicPr>
            <a:picLocks noChangeAspect="1"/>
          </p:cNvPicPr>
          <p:nvPr/>
        </p:nvPicPr>
        <p:blipFill>
          <a:blip r:embed="rId5"/>
          <a:srcRect l="12914" t="10288" r="12927" b="8618"/>
          <a:stretch>
            <a:fillRect/>
          </a:stretch>
        </p:blipFill>
        <p:spPr>
          <a:xfrm>
            <a:off x="602615" y="1384935"/>
            <a:ext cx="3931920" cy="4299585"/>
          </a:xfrm>
          <a:prstGeom prst="rect">
            <a:avLst/>
          </a:prstGeom>
        </p:spPr>
      </p:pic>
      <p:pic>
        <p:nvPicPr>
          <p:cNvPr id="8" name="图片 7" descr="17f3e3f26f31f389a60d5a48cc81fef0"/>
          <p:cNvPicPr>
            <a:picLocks noChangeAspect="1"/>
          </p:cNvPicPr>
          <p:nvPr/>
        </p:nvPicPr>
        <p:blipFill>
          <a:blip r:embed="rId6"/>
          <a:srcRect l="14457" t="21086" r="13864" b="23170"/>
          <a:stretch>
            <a:fillRect/>
          </a:stretch>
        </p:blipFill>
        <p:spPr>
          <a:xfrm>
            <a:off x="9912350" y="5004435"/>
            <a:ext cx="2383155" cy="18535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76238E4-7FA7-8AF9-E31C-0467A2177A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79564" y="2687471"/>
            <a:ext cx="6712278" cy="19508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19705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2083240" y="3046145"/>
            <a:ext cx="7951714" cy="2957925"/>
          </a:xfrm>
          <a:prstGeom prst="roundRect">
            <a:avLst>
              <a:gd name="adj" fmla="val 12152"/>
            </a:avLst>
          </a:prstGeom>
          <a:solidFill>
            <a:srgbClr val="EFF7CD">
              <a:alpha val="83000"/>
            </a:srgbClr>
          </a:solidFill>
          <a:ln>
            <a:solidFill>
              <a:srgbClr val="A7C6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12201" y="3512406"/>
            <a:ext cx="63530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-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Mỗi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chú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lùn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mang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một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từ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ngữ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70003" y="4365823"/>
            <a:ext cx="776495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- Em hãy xếp mỗi chú lùn vào ngôi nhà tương ứng với nhóm từ phù hợp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</p:txBody>
      </p:sp>
      <p:pic>
        <p:nvPicPr>
          <p:cNvPr id="2050" name="Picture 2" descr="Cartoon happy dwarf sitting on tree stump Vector Image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3519" l="0" r="100000">
                        <a14:foregroundMark x1="36383" y1="14537" x2="41851" y2="13611"/>
                        <a14:foregroundMark x1="49211" y1="14537" x2="53207" y2="12963"/>
                        <a14:foregroundMark x1="35647" y1="13889" x2="38801" y2="14630"/>
                        <a14:foregroundMark x1="36172" y1="14630" x2="37960" y2="12037"/>
                        <a14:foregroundMark x1="48055" y1="15741" x2="50578" y2="13519"/>
                        <a14:foregroundMark x1="49001" y1="14352" x2="51630" y2="14815"/>
                        <a14:foregroundMark x1="49001" y1="15556" x2="51630" y2="13241"/>
                        <a14:foregroundMark x1="52156" y1="16944" x2="51104" y2="13519"/>
                        <a14:foregroundMark x1="48475" y1="15556" x2="49842" y2="12130"/>
                        <a14:foregroundMark x1="47950" y1="16944" x2="49317" y2="12778"/>
                        <a14:foregroundMark x1="51735" y1="17407" x2="50894" y2="13704"/>
                        <a14:foregroundMark x1="34805" y1="16019" x2="35857" y2="12593"/>
                        <a14:foregroundMark x1="38801" y1="16296" x2="37434" y2="12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15"/>
          <a:stretch/>
        </p:blipFill>
        <p:spPr bwMode="auto">
          <a:xfrm>
            <a:off x="0" y="4525108"/>
            <a:ext cx="2314671" cy="243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4493" y="-442870"/>
            <a:ext cx="7955970" cy="274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680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1769966" y="4289303"/>
            <a:ext cx="2974282" cy="1940502"/>
            <a:chOff x="3723778" y="4308602"/>
            <a:chExt cx="2974282" cy="1940502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550" t="4954" r="5300" b="56804"/>
            <a:stretch/>
          </p:blipFill>
          <p:spPr>
            <a:xfrm>
              <a:off x="4430685" y="4308602"/>
              <a:ext cx="1431776" cy="1458122"/>
            </a:xfrm>
            <a:prstGeom prst="rect">
              <a:avLst/>
            </a:prstGeom>
          </p:spPr>
        </p:pic>
        <p:sp>
          <p:nvSpPr>
            <p:cNvPr id="39" name="Rounded Rectangle 38"/>
            <p:cNvSpPr/>
            <p:nvPr/>
          </p:nvSpPr>
          <p:spPr>
            <a:xfrm>
              <a:off x="3723778" y="5670222"/>
              <a:ext cx="2974282" cy="578882"/>
            </a:xfrm>
            <a:prstGeom prst="roundRect">
              <a:avLst/>
            </a:prstGeom>
            <a:solidFill>
              <a:srgbClr val="DBF3F9"/>
            </a:solidFill>
            <a:ln w="57150">
              <a:solidFill>
                <a:srgbClr val="21ADCE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Từ</a:t>
              </a:r>
              <a:r>
                <a:rPr kumimoji="0" lang="en-US" sz="28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chỉ</a:t>
              </a:r>
              <a:r>
                <a:rPr kumimoji="0" lang="en-US" sz="28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đồ</a:t>
              </a:r>
              <a:r>
                <a:rPr kumimoji="0" lang="en-US" sz="28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chơi</a:t>
              </a:r>
              <a:endPara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7730070" y="4254806"/>
            <a:ext cx="2974282" cy="2483310"/>
            <a:chOff x="7197510" y="4233437"/>
            <a:chExt cx="2974282" cy="2483310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800" t="54058" r="5950" b="12775"/>
            <a:stretch/>
          </p:blipFill>
          <p:spPr>
            <a:xfrm>
              <a:off x="8068161" y="4233437"/>
              <a:ext cx="1343024" cy="1590287"/>
            </a:xfrm>
            <a:prstGeom prst="rect">
              <a:avLst/>
            </a:prstGeom>
          </p:spPr>
        </p:pic>
        <p:sp>
          <p:nvSpPr>
            <p:cNvPr id="42" name="Rounded Rectangle 41"/>
            <p:cNvSpPr/>
            <p:nvPr/>
          </p:nvSpPr>
          <p:spPr>
            <a:xfrm>
              <a:off x="7197510" y="5661139"/>
              <a:ext cx="2974282" cy="1055608"/>
            </a:xfrm>
            <a:prstGeom prst="roundRect">
              <a:avLst/>
            </a:prstGeom>
            <a:solidFill>
              <a:schemeClr val="accent6"/>
            </a:solidFill>
            <a:ln w="57150">
              <a:solidFill>
                <a:schemeClr val="accent6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Từ</a:t>
              </a:r>
              <a:r>
                <a:rPr kumimoji="0" lang="en-US" sz="28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chỉ</a:t>
              </a:r>
              <a:r>
                <a:rPr kumimoji="0" lang="en-US" sz="28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đặc</a:t>
              </a:r>
              <a:r>
                <a:rPr kumimoji="0" lang="en-US" sz="28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điểm</a:t>
              </a:r>
              <a:r>
                <a:rPr kumimoji="0" lang="en-US" sz="28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đồ</a:t>
              </a:r>
              <a:r>
                <a:rPr kumimoji="0" lang="en-US" sz="28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chơi</a:t>
              </a:r>
              <a:endPara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144301" y="1355249"/>
            <a:ext cx="1254415" cy="1713857"/>
            <a:chOff x="5568363" y="1250509"/>
            <a:chExt cx="940811" cy="1285393"/>
          </a:xfrm>
        </p:grpSpPr>
        <p:pic>
          <p:nvPicPr>
            <p:cNvPr id="13" name="Picture 2" descr="Cute Dwarf Cuttable Design"/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72" t="65026" r="37657" b="3863"/>
            <a:stretch/>
          </p:blipFill>
          <p:spPr bwMode="auto">
            <a:xfrm>
              <a:off x="5568363" y="1250509"/>
              <a:ext cx="940811" cy="12853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ounded Rectangle 13"/>
            <p:cNvSpPr/>
            <p:nvPr/>
          </p:nvSpPr>
          <p:spPr>
            <a:xfrm>
              <a:off x="5678998" y="2099754"/>
              <a:ext cx="775391" cy="43416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689ECD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bóng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802999" y="1469721"/>
            <a:ext cx="2085323" cy="1622778"/>
            <a:chOff x="875902" y="1404459"/>
            <a:chExt cx="2085323" cy="1622778"/>
          </a:xfrm>
        </p:grpSpPr>
        <p:pic>
          <p:nvPicPr>
            <p:cNvPr id="16" name="Picture 2" descr="Cute Dwarf Cuttable Design"/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4167" b="95167" l="61667" r="83667">
                          <a14:foregroundMark x1="71333" y1="82167" x2="74000" y2="82167"/>
                          <a14:foregroundMark x1="71000" y1="82500" x2="73833" y2="82167"/>
                          <a14:foregroundMark x1="71000" y1="82000" x2="74833" y2="82000"/>
                          <a14:foregroundMark x1="70667" y1="81833" x2="74500" y2="81833"/>
                          <a14:foregroundMark x1="70667" y1="83333" x2="74667" y2="81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72" t="64855" r="16432" b="4034"/>
            <a:stretch/>
          </p:blipFill>
          <p:spPr bwMode="auto">
            <a:xfrm>
              <a:off x="1338925" y="1404459"/>
              <a:ext cx="1145625" cy="15985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ounded Rectangle 16"/>
            <p:cNvSpPr/>
            <p:nvPr/>
          </p:nvSpPr>
          <p:spPr>
            <a:xfrm>
              <a:off x="875902" y="2448355"/>
              <a:ext cx="2085323" cy="57888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ngộ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nghĩnh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453839" y="1114764"/>
            <a:ext cx="1335675" cy="1958749"/>
            <a:chOff x="8814054" y="2254543"/>
            <a:chExt cx="1001756" cy="1469062"/>
          </a:xfrm>
        </p:grpSpPr>
        <p:pic>
          <p:nvPicPr>
            <p:cNvPr id="22" name="Picture 2" descr="Cute Dwarf Cuttable Design"/>
            <p:cNvPicPr>
              <a:picLocks noChangeAspect="1" noChangeArrowheads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500" b="35500" l="39000" r="60833">
                          <a14:foregroundMark x1="48333" y1="22500" x2="50667" y2="22667"/>
                          <a14:foregroundMark x1="44333" y1="23833" x2="51833" y2="31500"/>
                          <a14:foregroundMark x1="47833" y1="26000" x2="53333" y2="25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41" t="-1025" r="39349" b="64630"/>
            <a:stretch/>
          </p:blipFill>
          <p:spPr bwMode="auto">
            <a:xfrm>
              <a:off x="8882446" y="2254543"/>
              <a:ext cx="845180" cy="14366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ounded Rectangle 22"/>
            <p:cNvSpPr/>
            <p:nvPr/>
          </p:nvSpPr>
          <p:spPr>
            <a:xfrm>
              <a:off x="8814054" y="3289443"/>
              <a:ext cx="1001756" cy="43416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51888D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b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úp</a:t>
              </a:r>
              <a:r>
                <a:rPr kumimoji="0" lang="en-US" sz="2800" b="0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bê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666705" y="1285790"/>
            <a:ext cx="1569017" cy="1787723"/>
            <a:chOff x="6743754" y="1878994"/>
            <a:chExt cx="1176763" cy="1340792"/>
          </a:xfrm>
        </p:grpSpPr>
        <p:pic>
          <p:nvPicPr>
            <p:cNvPr id="25" name="Picture 2" descr="Cute Dwarf Cuttable Design"/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78" t="63957" r="60351" b="4932"/>
            <a:stretch/>
          </p:blipFill>
          <p:spPr bwMode="auto">
            <a:xfrm>
              <a:off x="6842389" y="1878994"/>
              <a:ext cx="981359" cy="13407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ounded Rectangle 25"/>
            <p:cNvSpPr/>
            <p:nvPr/>
          </p:nvSpPr>
          <p:spPr>
            <a:xfrm>
              <a:off x="6743754" y="2768269"/>
              <a:ext cx="1176763" cy="43416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AB459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x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inh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xắn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9393486" y="1118811"/>
            <a:ext cx="1100517" cy="1947647"/>
            <a:chOff x="9384151" y="1223385"/>
            <a:chExt cx="1100517" cy="1947647"/>
          </a:xfrm>
        </p:grpSpPr>
        <p:pic>
          <p:nvPicPr>
            <p:cNvPr id="28" name="Picture 2" descr="Cute Dwarf Cuttable Design"/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27" r="60964" b="63605"/>
            <a:stretch/>
          </p:blipFill>
          <p:spPr bwMode="auto">
            <a:xfrm>
              <a:off x="9384151" y="1223385"/>
              <a:ext cx="1100517" cy="1915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Rounded Rectangle 28"/>
            <p:cNvSpPr/>
            <p:nvPr/>
          </p:nvSpPr>
          <p:spPr>
            <a:xfrm>
              <a:off x="9515771" y="2592150"/>
              <a:ext cx="837278" cy="57888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ô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tô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68653" y="1126127"/>
            <a:ext cx="1097914" cy="1944187"/>
            <a:chOff x="93966" y="1489123"/>
            <a:chExt cx="1097914" cy="1944187"/>
          </a:xfrm>
        </p:grpSpPr>
        <p:pic>
          <p:nvPicPr>
            <p:cNvPr id="31" name="Picture 2" descr="Cute Dwarf Cuttable Design"/>
            <p:cNvPicPr>
              <a:picLocks noChangeAspect="1" noChangeArrowheads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500" b="35667" l="60500" r="806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55" t="-410" r="19260" b="64015"/>
            <a:stretch/>
          </p:blipFill>
          <p:spPr bwMode="auto">
            <a:xfrm>
              <a:off x="93966" y="1489123"/>
              <a:ext cx="1072937" cy="1915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Rounded Rectangle 31"/>
            <p:cNvSpPr/>
            <p:nvPr/>
          </p:nvSpPr>
          <p:spPr>
            <a:xfrm>
              <a:off x="179872" y="2854428"/>
              <a:ext cx="1012008" cy="57888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l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ê</a:t>
              </a:r>
              <a:r>
                <a:rPr kumimoji="0" lang="en-US" sz="2800" b="0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gô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0627146" y="1144142"/>
            <a:ext cx="1126907" cy="1948357"/>
            <a:chOff x="10841527" y="1619907"/>
            <a:chExt cx="1126907" cy="1948357"/>
          </a:xfrm>
        </p:grpSpPr>
        <p:pic>
          <p:nvPicPr>
            <p:cNvPr id="34" name="Picture 2" descr="Cute Dwarf Cuttable Design"/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41" t="-1025" r="39349" b="64630"/>
            <a:stretch/>
          </p:blipFill>
          <p:spPr bwMode="auto">
            <a:xfrm>
              <a:off x="10841527" y="1619907"/>
              <a:ext cx="1126907" cy="1915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Rounded Rectangle 34"/>
            <p:cNvSpPr/>
            <p:nvPr/>
          </p:nvSpPr>
          <p:spPr>
            <a:xfrm>
              <a:off x="10911104" y="2989382"/>
              <a:ext cx="1032174" cy="57888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51888D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m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ềm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91875" y="-144217"/>
            <a:ext cx="3808251" cy="1316108"/>
          </a:xfrm>
          <a:prstGeom prst="rect">
            <a:avLst/>
          </a:prstGeom>
        </p:spPr>
      </p:pic>
      <p:pic>
        <p:nvPicPr>
          <p:cNvPr id="43" name="01 NK PowerSkills" descr="Káº¿t quáº£ hÃ¬nh áº£nh cho win text gif">
            <a:extLst>
              <a:ext uri="{FF2B5EF4-FFF2-40B4-BE49-F238E27FC236}">
                <a16:creationId xmlns:a16="http://schemas.microsoft.com/office/drawing/2014/main" id="{EEB41A19-31F2-4F0D-849A-C04760C9A8E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211" y="1657805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510371" y="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660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96296E-6 L 0.1082 0.3717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04" y="18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0.52618 0.2243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302" y="1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07407E-6 L 0.0293 0.49468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" y="2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7037E-6 L -0.47162 0.46991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81" y="2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L 0.2388 0.53449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40" y="2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59259E-6 L -0.45859 0.36158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30" y="18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7037E-6 L -0.32748 0.51412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80" y="2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4576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2C574A2F-5957-915D-EAF5-0C50B640BBAC}"/>
              </a:ext>
            </a:extLst>
          </p:cNvPr>
          <p:cNvSpPr/>
          <p:nvPr/>
        </p:nvSpPr>
        <p:spPr>
          <a:xfrm>
            <a:off x="538263" y="2380239"/>
            <a:ext cx="2981324" cy="1990725"/>
          </a:xfrm>
          <a:prstGeom prst="cloud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Nội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dung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học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id="{DC8ABB98-22EE-7370-5786-00ECD03C81DF}"/>
              </a:ext>
            </a:extLst>
          </p:cNvPr>
          <p:cNvSpPr/>
          <p:nvPr/>
        </p:nvSpPr>
        <p:spPr>
          <a:xfrm>
            <a:off x="3581501" y="2032576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1212C6D-6638-1AFD-F717-917123EF09A0}"/>
              </a:ext>
            </a:extLst>
          </p:cNvPr>
          <p:cNvSpPr/>
          <p:nvPr/>
        </p:nvSpPr>
        <p:spPr>
          <a:xfrm>
            <a:off x="4019648" y="1475364"/>
            <a:ext cx="2247903" cy="13144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Từ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ngữ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chỉ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sự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vật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đặc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điểm</a:t>
            </a:r>
            <a:endParaRPr lang="en-US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E2992B-2B7A-B819-95F0-12CFCE5545A1}"/>
              </a:ext>
            </a:extLst>
          </p:cNvPr>
          <p:cNvSpPr/>
          <p:nvPr/>
        </p:nvSpPr>
        <p:spPr>
          <a:xfrm>
            <a:off x="4019648" y="4370964"/>
            <a:ext cx="2362203" cy="103107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Câu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nêu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đặc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điểm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DF26509-FAC1-2A58-49A4-6FF6EEAC20DC}"/>
              </a:ext>
            </a:extLst>
          </p:cNvPr>
          <p:cNvCxnSpPr>
            <a:cxnSpLocks/>
          </p:cNvCxnSpPr>
          <p:nvPr/>
        </p:nvCxnSpPr>
        <p:spPr>
          <a:xfrm>
            <a:off x="6391373" y="4915078"/>
            <a:ext cx="1100459" cy="889100"/>
          </a:xfrm>
          <a:prstGeom prst="line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6F552E90-36A5-8514-43FE-F4C1AFF93127}"/>
              </a:ext>
            </a:extLst>
          </p:cNvPr>
          <p:cNvSpPr/>
          <p:nvPr/>
        </p:nvSpPr>
        <p:spPr>
          <a:xfrm>
            <a:off x="7491831" y="5274674"/>
            <a:ext cx="3531367" cy="1069718"/>
          </a:xfrm>
          <a:prstGeom prst="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Đặt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được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câu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nêu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đặc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điểm</a:t>
            </a:r>
            <a:endParaRPr lang="en-US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3A02CC7-EDAF-E991-120E-8FFF72B6A977}"/>
              </a:ext>
            </a:extLst>
          </p:cNvPr>
          <p:cNvCxnSpPr>
            <a:cxnSpLocks/>
            <a:endCxn id="14" idx="1"/>
          </p:cNvCxnSpPr>
          <p:nvPr/>
        </p:nvCxnSpPr>
        <p:spPr>
          <a:xfrm flipV="1">
            <a:off x="6264301" y="1216389"/>
            <a:ext cx="1185000" cy="988827"/>
          </a:xfrm>
          <a:prstGeom prst="line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C8AA5001-1145-D4F5-F767-33E8E3422D32}"/>
              </a:ext>
            </a:extLst>
          </p:cNvPr>
          <p:cNvSpPr/>
          <p:nvPr/>
        </p:nvSpPr>
        <p:spPr>
          <a:xfrm>
            <a:off x="7449301" y="671419"/>
            <a:ext cx="3531365" cy="1089939"/>
          </a:xfrm>
          <a:prstGeom prst="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được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ngữ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chỉ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đồ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chơi</a:t>
            </a:r>
            <a:endParaRPr lang="en-US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CDF55C6-F562-9DEB-1B12-AC90A7409E97}"/>
              </a:ext>
            </a:extLst>
          </p:cNvPr>
          <p:cNvCxnSpPr>
            <a:cxnSpLocks/>
          </p:cNvCxnSpPr>
          <p:nvPr/>
        </p:nvCxnSpPr>
        <p:spPr>
          <a:xfrm flipV="1">
            <a:off x="6391373" y="4250407"/>
            <a:ext cx="1237053" cy="650947"/>
          </a:xfrm>
          <a:prstGeom prst="line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58E70DEA-8570-C055-A6A1-093FBE423D70}"/>
              </a:ext>
            </a:extLst>
          </p:cNvPr>
          <p:cNvSpPr/>
          <p:nvPr/>
        </p:nvSpPr>
        <p:spPr>
          <a:xfrm>
            <a:off x="7594396" y="3848162"/>
            <a:ext cx="3428803" cy="1066916"/>
          </a:xfrm>
          <a:prstGeom prst="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Sắp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xếp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được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câu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nêu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đặc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điểm</a:t>
            </a:r>
            <a:endParaRPr lang="en-US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820D8EB-9D0B-FA55-E48E-EF802EB17C25}"/>
              </a:ext>
            </a:extLst>
          </p:cNvPr>
          <p:cNvCxnSpPr>
            <a:cxnSpLocks/>
            <a:endCxn id="23" idx="1"/>
          </p:cNvCxnSpPr>
          <p:nvPr/>
        </p:nvCxnSpPr>
        <p:spPr>
          <a:xfrm>
            <a:off x="6283842" y="2381693"/>
            <a:ext cx="1239887" cy="482742"/>
          </a:xfrm>
          <a:prstGeom prst="line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CB2E152B-9CC3-F526-86E0-37AC213EE4AB}"/>
              </a:ext>
            </a:extLst>
          </p:cNvPr>
          <p:cNvSpPr/>
          <p:nvPr/>
        </p:nvSpPr>
        <p:spPr>
          <a:xfrm>
            <a:off x="7523729" y="2319465"/>
            <a:ext cx="3959434" cy="1089939"/>
          </a:xfrm>
          <a:prstGeom prst="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Nhận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biết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từ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ngữ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chỉ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đặc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điểm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đồ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chơi</a:t>
            </a:r>
            <a:endParaRPr lang="en-US" sz="2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589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9" grpId="0" animBg="1"/>
      <p:bldP spid="14" grpId="0" animBg="1"/>
      <p:bldP spid="16" grpId="0" animBg="1"/>
      <p:bldP spid="2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2DFBE4EA-930C-18FA-698C-BF3DF4ECED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5" name="Picture 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18F4EA3C-DD37-4E2D-2DBA-9059FF7FAB5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176" y="457200"/>
            <a:ext cx="6400800" cy="6400800"/>
          </a:xfrm>
          <a:prstGeom prst="rect">
            <a:avLst/>
          </a:prstGeom>
        </p:spPr>
      </p:pic>
      <p:pic>
        <p:nvPicPr>
          <p:cNvPr id="9" name="nhạc game dễ thương">
            <a:hlinkClick r:id="" action="ppaction://media"/>
            <a:extLst>
              <a:ext uri="{FF2B5EF4-FFF2-40B4-BE49-F238E27FC236}">
                <a16:creationId xmlns:a16="http://schemas.microsoft.com/office/drawing/2014/main" id="{042A4D7F-AB6E-F7F3-95E2-780F23E91DF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192000" y="0"/>
            <a:ext cx="609600" cy="6096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A9FFE61-7FAC-CA09-35F2-3844448FBDCF}"/>
              </a:ext>
            </a:extLst>
          </p:cNvPr>
          <p:cNvGrpSpPr/>
          <p:nvPr/>
        </p:nvGrpSpPr>
        <p:grpSpPr>
          <a:xfrm>
            <a:off x="2707690" y="-937951"/>
            <a:ext cx="5026610" cy="4643176"/>
            <a:chOff x="1171837" y="713684"/>
            <a:chExt cx="5029200" cy="5029200"/>
          </a:xfrm>
        </p:grpSpPr>
        <p:pic>
          <p:nvPicPr>
            <p:cNvPr id="16" name="Picture 15" descr="Shape, circle&#10;&#10;Description automatically generated">
              <a:extLst>
                <a:ext uri="{FF2B5EF4-FFF2-40B4-BE49-F238E27FC236}">
                  <a16:creationId xmlns:a16="http://schemas.microsoft.com/office/drawing/2014/main" id="{37E16F83-635C-7795-93AF-2A74CCC87F2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1837" y="713684"/>
              <a:ext cx="5029200" cy="502920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3D6B9EC-69DA-B0EF-69ED-1836BD155A39}"/>
                </a:ext>
              </a:extLst>
            </p:cNvPr>
            <p:cNvSpPr txBox="1"/>
            <p:nvPr/>
          </p:nvSpPr>
          <p:spPr>
            <a:xfrm>
              <a:off x="2154966" y="2199906"/>
              <a:ext cx="3045931" cy="27669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Cảm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ơn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các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bạn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đã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giúp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mình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dọn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nhà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nhé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!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E43DB0A-8C08-C56D-27EF-A81EDE040B2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753" y="2392327"/>
            <a:ext cx="4465674" cy="4465674"/>
          </a:xfrm>
          <a:prstGeom prst="rect">
            <a:avLst/>
          </a:prstGeom>
        </p:spPr>
      </p:pic>
      <p:pic>
        <p:nvPicPr>
          <p:cNvPr id="6" name="J2TEAM-TTS-1732270785492">
            <a:hlinkClick r:id="" action="ppaction://media"/>
            <a:extLst>
              <a:ext uri="{FF2B5EF4-FFF2-40B4-BE49-F238E27FC236}">
                <a16:creationId xmlns:a16="http://schemas.microsoft.com/office/drawing/2014/main" id="{7E74E554-90ED-CBC0-ACFF-FDE55B0746C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67488" y="20615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4788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2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7">
            <a:extLst>
              <a:ext uri="{FF2B5EF4-FFF2-40B4-BE49-F238E27FC236}">
                <a16:creationId xmlns:a16="http://schemas.microsoft.com/office/drawing/2014/main" id="{4B9F73B0-ABBF-4CA1-9D34-781B471159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7715" y="-335804"/>
            <a:ext cx="9604285" cy="7870371"/>
          </a:xfrm>
          <a:prstGeom prst="rect">
            <a:avLst/>
          </a:prstGeom>
        </p:spPr>
      </p:pic>
      <p:sp>
        <p:nvSpPr>
          <p:cNvPr id="5" name="任意多边形 4"/>
          <p:cNvSpPr/>
          <p:nvPr/>
        </p:nvSpPr>
        <p:spPr>
          <a:xfrm>
            <a:off x="0" y="0"/>
            <a:ext cx="3901440" cy="7069455"/>
          </a:xfrm>
          <a:custGeom>
            <a:avLst/>
            <a:gdLst>
              <a:gd name="connsiteX0" fmla="*/ 0 w 5238"/>
              <a:gd name="connsiteY0" fmla="*/ 0 h 10800"/>
              <a:gd name="connsiteX1" fmla="*/ 2613 w 5238"/>
              <a:gd name="connsiteY1" fmla="*/ 1881 h 10800"/>
              <a:gd name="connsiteX2" fmla="*/ 4121 w 5238"/>
              <a:gd name="connsiteY2" fmla="*/ 2919 h 10800"/>
              <a:gd name="connsiteX3" fmla="*/ 3551 w 5238"/>
              <a:gd name="connsiteY3" fmla="*/ 4243 h 10800"/>
              <a:gd name="connsiteX4" fmla="*/ 5176 w 5238"/>
              <a:gd name="connsiteY4" fmla="*/ 5315 h 10800"/>
              <a:gd name="connsiteX5" fmla="*/ 4087 w 5238"/>
              <a:gd name="connsiteY5" fmla="*/ 5935 h 10800"/>
              <a:gd name="connsiteX6" fmla="*/ 3568 w 5238"/>
              <a:gd name="connsiteY6" fmla="*/ 7510 h 10800"/>
              <a:gd name="connsiteX7" fmla="*/ 4690 w 5238"/>
              <a:gd name="connsiteY7" fmla="*/ 8817 h 10800"/>
              <a:gd name="connsiteX8" fmla="*/ 3048 w 5238"/>
              <a:gd name="connsiteY8" fmla="*/ 9604 h 10800"/>
              <a:gd name="connsiteX9" fmla="*/ 0 w 5238"/>
              <a:gd name="connsiteY9" fmla="*/ 10800 h 10800"/>
              <a:gd name="connsiteX10" fmla="*/ 0 w 5238"/>
              <a:gd name="connsiteY10" fmla="*/ 0 h 1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38" h="10800">
                <a:moveTo>
                  <a:pt x="0" y="0"/>
                </a:moveTo>
                <a:cubicBezTo>
                  <a:pt x="1200" y="331"/>
                  <a:pt x="3651" y="574"/>
                  <a:pt x="2613" y="1881"/>
                </a:cubicBezTo>
                <a:cubicBezTo>
                  <a:pt x="3853" y="2970"/>
                  <a:pt x="3272" y="2640"/>
                  <a:pt x="4121" y="2919"/>
                </a:cubicBezTo>
                <a:cubicBezTo>
                  <a:pt x="4774" y="3288"/>
                  <a:pt x="3411" y="3813"/>
                  <a:pt x="3551" y="4243"/>
                </a:cubicBezTo>
                <a:cubicBezTo>
                  <a:pt x="4070" y="5567"/>
                  <a:pt x="5483" y="4684"/>
                  <a:pt x="5176" y="5315"/>
                </a:cubicBezTo>
                <a:cubicBezTo>
                  <a:pt x="5478" y="6353"/>
                  <a:pt x="4606" y="5628"/>
                  <a:pt x="4087" y="5935"/>
                </a:cubicBezTo>
                <a:cubicBezTo>
                  <a:pt x="5310" y="6622"/>
                  <a:pt x="3333" y="6940"/>
                  <a:pt x="3568" y="7510"/>
                </a:cubicBezTo>
                <a:cubicBezTo>
                  <a:pt x="4673" y="7091"/>
                  <a:pt x="4495" y="8677"/>
                  <a:pt x="4690" y="8817"/>
                </a:cubicBezTo>
                <a:cubicBezTo>
                  <a:pt x="4143" y="9079"/>
                  <a:pt x="3836" y="10191"/>
                  <a:pt x="3048" y="9604"/>
                </a:cubicBezTo>
                <a:cubicBezTo>
                  <a:pt x="2177" y="10827"/>
                  <a:pt x="1016" y="10401"/>
                  <a:pt x="0" y="108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任意多边形 3"/>
          <p:cNvSpPr/>
          <p:nvPr/>
        </p:nvSpPr>
        <p:spPr>
          <a:xfrm>
            <a:off x="0" y="0"/>
            <a:ext cx="3326134" cy="6858000"/>
          </a:xfrm>
          <a:custGeom>
            <a:avLst/>
            <a:gdLst>
              <a:gd name="connsiteX0" fmla="*/ 0 w 5238"/>
              <a:gd name="connsiteY0" fmla="*/ 0 h 10800"/>
              <a:gd name="connsiteX1" fmla="*/ 2613 w 5238"/>
              <a:gd name="connsiteY1" fmla="*/ 1881 h 10800"/>
              <a:gd name="connsiteX2" fmla="*/ 4121 w 5238"/>
              <a:gd name="connsiteY2" fmla="*/ 2919 h 10800"/>
              <a:gd name="connsiteX3" fmla="*/ 3551 w 5238"/>
              <a:gd name="connsiteY3" fmla="*/ 4243 h 10800"/>
              <a:gd name="connsiteX4" fmla="*/ 5176 w 5238"/>
              <a:gd name="connsiteY4" fmla="*/ 5315 h 10800"/>
              <a:gd name="connsiteX5" fmla="*/ 4087 w 5238"/>
              <a:gd name="connsiteY5" fmla="*/ 5935 h 10800"/>
              <a:gd name="connsiteX6" fmla="*/ 3568 w 5238"/>
              <a:gd name="connsiteY6" fmla="*/ 7510 h 10800"/>
              <a:gd name="connsiteX7" fmla="*/ 4690 w 5238"/>
              <a:gd name="connsiteY7" fmla="*/ 8817 h 10800"/>
              <a:gd name="connsiteX8" fmla="*/ 3048 w 5238"/>
              <a:gd name="connsiteY8" fmla="*/ 9604 h 10800"/>
              <a:gd name="connsiteX9" fmla="*/ 0 w 5238"/>
              <a:gd name="connsiteY9" fmla="*/ 10800 h 10800"/>
              <a:gd name="connsiteX10" fmla="*/ 0 w 5238"/>
              <a:gd name="connsiteY10" fmla="*/ 0 h 1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38" h="10800">
                <a:moveTo>
                  <a:pt x="0" y="0"/>
                </a:moveTo>
                <a:cubicBezTo>
                  <a:pt x="1200" y="331"/>
                  <a:pt x="3651" y="574"/>
                  <a:pt x="2613" y="1881"/>
                </a:cubicBezTo>
                <a:cubicBezTo>
                  <a:pt x="3853" y="2970"/>
                  <a:pt x="3272" y="2640"/>
                  <a:pt x="4121" y="2919"/>
                </a:cubicBezTo>
                <a:cubicBezTo>
                  <a:pt x="4774" y="3288"/>
                  <a:pt x="3411" y="3813"/>
                  <a:pt x="3551" y="4243"/>
                </a:cubicBezTo>
                <a:cubicBezTo>
                  <a:pt x="4070" y="5567"/>
                  <a:pt x="5483" y="4684"/>
                  <a:pt x="5176" y="5315"/>
                </a:cubicBezTo>
                <a:cubicBezTo>
                  <a:pt x="5478" y="6353"/>
                  <a:pt x="4606" y="5628"/>
                  <a:pt x="4087" y="5935"/>
                </a:cubicBezTo>
                <a:cubicBezTo>
                  <a:pt x="5310" y="6622"/>
                  <a:pt x="3333" y="6940"/>
                  <a:pt x="3568" y="7510"/>
                </a:cubicBezTo>
                <a:cubicBezTo>
                  <a:pt x="4673" y="7091"/>
                  <a:pt x="4495" y="8677"/>
                  <a:pt x="4690" y="8817"/>
                </a:cubicBezTo>
                <a:cubicBezTo>
                  <a:pt x="4143" y="9079"/>
                  <a:pt x="3836" y="10191"/>
                  <a:pt x="3048" y="9604"/>
                </a:cubicBezTo>
                <a:cubicBezTo>
                  <a:pt x="2177" y="10827"/>
                  <a:pt x="1016" y="10401"/>
                  <a:pt x="0" y="10800"/>
                </a:cubicBezTo>
                <a:lnTo>
                  <a:pt x="0" y="0"/>
                </a:lnTo>
                <a:close/>
              </a:path>
            </a:pathLst>
          </a:custGeom>
          <a:solidFill>
            <a:srgbClr val="97E1DA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6" name="图片 5" descr="fb067d26d400ba333c4a36cc6555822d"/>
          <p:cNvPicPr>
            <a:picLocks noChangeAspect="1"/>
          </p:cNvPicPr>
          <p:nvPr/>
        </p:nvPicPr>
        <p:blipFill>
          <a:blip r:embed="rId5"/>
          <a:srcRect l="12914" t="10288" r="12927" b="8618"/>
          <a:stretch>
            <a:fillRect/>
          </a:stretch>
        </p:blipFill>
        <p:spPr>
          <a:xfrm>
            <a:off x="-139269" y="2521527"/>
            <a:ext cx="3821640" cy="4178993"/>
          </a:xfrm>
          <a:prstGeom prst="rect">
            <a:avLst/>
          </a:prstGeom>
        </p:spPr>
      </p:pic>
      <p:pic>
        <p:nvPicPr>
          <p:cNvPr id="8" name="图片 7" descr="17f3e3f26f31f389a60d5a48cc81fef0"/>
          <p:cNvPicPr>
            <a:picLocks noChangeAspect="1"/>
          </p:cNvPicPr>
          <p:nvPr/>
        </p:nvPicPr>
        <p:blipFill>
          <a:blip r:embed="rId6"/>
          <a:srcRect l="14457" t="21086" r="13864" b="23170"/>
          <a:stretch>
            <a:fillRect/>
          </a:stretch>
        </p:blipFill>
        <p:spPr>
          <a:xfrm>
            <a:off x="9912350" y="5004435"/>
            <a:ext cx="2383155" cy="18535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8740F8F-256F-2D1B-9097-ED3DDB55AC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1657" y="2473365"/>
            <a:ext cx="7358510" cy="28044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192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7">
            <a:extLst>
              <a:ext uri="{FF2B5EF4-FFF2-40B4-BE49-F238E27FC236}">
                <a16:creationId xmlns:a16="http://schemas.microsoft.com/office/drawing/2014/main" id="{4B9F73B0-ABBF-4CA1-9D34-781B471159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351" y="-810222"/>
            <a:ext cx="11425455" cy="9362756"/>
          </a:xfrm>
          <a:prstGeom prst="rect">
            <a:avLst/>
          </a:prstGeom>
        </p:spPr>
      </p:pic>
      <p:sp>
        <p:nvSpPr>
          <p:cNvPr id="5" name="任意多边形 4"/>
          <p:cNvSpPr/>
          <p:nvPr/>
        </p:nvSpPr>
        <p:spPr>
          <a:xfrm>
            <a:off x="0" y="0"/>
            <a:ext cx="3901440" cy="7069455"/>
          </a:xfrm>
          <a:custGeom>
            <a:avLst/>
            <a:gdLst>
              <a:gd name="connsiteX0" fmla="*/ 0 w 5238"/>
              <a:gd name="connsiteY0" fmla="*/ 0 h 10800"/>
              <a:gd name="connsiteX1" fmla="*/ 2613 w 5238"/>
              <a:gd name="connsiteY1" fmla="*/ 1881 h 10800"/>
              <a:gd name="connsiteX2" fmla="*/ 4121 w 5238"/>
              <a:gd name="connsiteY2" fmla="*/ 2919 h 10800"/>
              <a:gd name="connsiteX3" fmla="*/ 3551 w 5238"/>
              <a:gd name="connsiteY3" fmla="*/ 4243 h 10800"/>
              <a:gd name="connsiteX4" fmla="*/ 5176 w 5238"/>
              <a:gd name="connsiteY4" fmla="*/ 5315 h 10800"/>
              <a:gd name="connsiteX5" fmla="*/ 4087 w 5238"/>
              <a:gd name="connsiteY5" fmla="*/ 5935 h 10800"/>
              <a:gd name="connsiteX6" fmla="*/ 3568 w 5238"/>
              <a:gd name="connsiteY6" fmla="*/ 7510 h 10800"/>
              <a:gd name="connsiteX7" fmla="*/ 4690 w 5238"/>
              <a:gd name="connsiteY7" fmla="*/ 8817 h 10800"/>
              <a:gd name="connsiteX8" fmla="*/ 3048 w 5238"/>
              <a:gd name="connsiteY8" fmla="*/ 9604 h 10800"/>
              <a:gd name="connsiteX9" fmla="*/ 0 w 5238"/>
              <a:gd name="connsiteY9" fmla="*/ 10800 h 10800"/>
              <a:gd name="connsiteX10" fmla="*/ 0 w 5238"/>
              <a:gd name="connsiteY10" fmla="*/ 0 h 1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38" h="10800">
                <a:moveTo>
                  <a:pt x="0" y="0"/>
                </a:moveTo>
                <a:cubicBezTo>
                  <a:pt x="1200" y="331"/>
                  <a:pt x="3651" y="574"/>
                  <a:pt x="2613" y="1881"/>
                </a:cubicBezTo>
                <a:cubicBezTo>
                  <a:pt x="3853" y="2970"/>
                  <a:pt x="3272" y="2640"/>
                  <a:pt x="4121" y="2919"/>
                </a:cubicBezTo>
                <a:cubicBezTo>
                  <a:pt x="4774" y="3288"/>
                  <a:pt x="3411" y="3813"/>
                  <a:pt x="3551" y="4243"/>
                </a:cubicBezTo>
                <a:cubicBezTo>
                  <a:pt x="4070" y="5567"/>
                  <a:pt x="5483" y="4684"/>
                  <a:pt x="5176" y="5315"/>
                </a:cubicBezTo>
                <a:cubicBezTo>
                  <a:pt x="5478" y="6353"/>
                  <a:pt x="4606" y="5628"/>
                  <a:pt x="4087" y="5935"/>
                </a:cubicBezTo>
                <a:cubicBezTo>
                  <a:pt x="5310" y="6622"/>
                  <a:pt x="3333" y="6940"/>
                  <a:pt x="3568" y="7510"/>
                </a:cubicBezTo>
                <a:cubicBezTo>
                  <a:pt x="4673" y="7091"/>
                  <a:pt x="4495" y="8677"/>
                  <a:pt x="4690" y="8817"/>
                </a:cubicBezTo>
                <a:cubicBezTo>
                  <a:pt x="4143" y="9079"/>
                  <a:pt x="3836" y="10191"/>
                  <a:pt x="3048" y="9604"/>
                </a:cubicBezTo>
                <a:cubicBezTo>
                  <a:pt x="2177" y="10827"/>
                  <a:pt x="1016" y="10401"/>
                  <a:pt x="0" y="108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任意多边形 3"/>
          <p:cNvSpPr/>
          <p:nvPr/>
        </p:nvSpPr>
        <p:spPr>
          <a:xfrm>
            <a:off x="0" y="0"/>
            <a:ext cx="3326134" cy="6858000"/>
          </a:xfrm>
          <a:custGeom>
            <a:avLst/>
            <a:gdLst>
              <a:gd name="connsiteX0" fmla="*/ 0 w 5238"/>
              <a:gd name="connsiteY0" fmla="*/ 0 h 10800"/>
              <a:gd name="connsiteX1" fmla="*/ 2613 w 5238"/>
              <a:gd name="connsiteY1" fmla="*/ 1881 h 10800"/>
              <a:gd name="connsiteX2" fmla="*/ 4121 w 5238"/>
              <a:gd name="connsiteY2" fmla="*/ 2919 h 10800"/>
              <a:gd name="connsiteX3" fmla="*/ 3551 w 5238"/>
              <a:gd name="connsiteY3" fmla="*/ 4243 h 10800"/>
              <a:gd name="connsiteX4" fmla="*/ 5176 w 5238"/>
              <a:gd name="connsiteY4" fmla="*/ 5315 h 10800"/>
              <a:gd name="connsiteX5" fmla="*/ 4087 w 5238"/>
              <a:gd name="connsiteY5" fmla="*/ 5935 h 10800"/>
              <a:gd name="connsiteX6" fmla="*/ 3568 w 5238"/>
              <a:gd name="connsiteY6" fmla="*/ 7510 h 10800"/>
              <a:gd name="connsiteX7" fmla="*/ 4690 w 5238"/>
              <a:gd name="connsiteY7" fmla="*/ 8817 h 10800"/>
              <a:gd name="connsiteX8" fmla="*/ 3048 w 5238"/>
              <a:gd name="connsiteY8" fmla="*/ 9604 h 10800"/>
              <a:gd name="connsiteX9" fmla="*/ 0 w 5238"/>
              <a:gd name="connsiteY9" fmla="*/ 10800 h 10800"/>
              <a:gd name="connsiteX10" fmla="*/ 0 w 5238"/>
              <a:gd name="connsiteY10" fmla="*/ 0 h 1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38" h="10800">
                <a:moveTo>
                  <a:pt x="0" y="0"/>
                </a:moveTo>
                <a:cubicBezTo>
                  <a:pt x="1200" y="331"/>
                  <a:pt x="3651" y="574"/>
                  <a:pt x="2613" y="1881"/>
                </a:cubicBezTo>
                <a:cubicBezTo>
                  <a:pt x="3853" y="2970"/>
                  <a:pt x="3272" y="2640"/>
                  <a:pt x="4121" y="2919"/>
                </a:cubicBezTo>
                <a:cubicBezTo>
                  <a:pt x="4774" y="3288"/>
                  <a:pt x="3411" y="3813"/>
                  <a:pt x="3551" y="4243"/>
                </a:cubicBezTo>
                <a:cubicBezTo>
                  <a:pt x="4070" y="5567"/>
                  <a:pt x="5483" y="4684"/>
                  <a:pt x="5176" y="5315"/>
                </a:cubicBezTo>
                <a:cubicBezTo>
                  <a:pt x="5478" y="6353"/>
                  <a:pt x="4606" y="5628"/>
                  <a:pt x="4087" y="5935"/>
                </a:cubicBezTo>
                <a:cubicBezTo>
                  <a:pt x="5310" y="6622"/>
                  <a:pt x="3333" y="6940"/>
                  <a:pt x="3568" y="7510"/>
                </a:cubicBezTo>
                <a:cubicBezTo>
                  <a:pt x="4673" y="7091"/>
                  <a:pt x="4495" y="8677"/>
                  <a:pt x="4690" y="8817"/>
                </a:cubicBezTo>
                <a:cubicBezTo>
                  <a:pt x="4143" y="9079"/>
                  <a:pt x="3836" y="10191"/>
                  <a:pt x="3048" y="9604"/>
                </a:cubicBezTo>
                <a:cubicBezTo>
                  <a:pt x="2177" y="10827"/>
                  <a:pt x="1016" y="10401"/>
                  <a:pt x="0" y="10800"/>
                </a:cubicBezTo>
                <a:lnTo>
                  <a:pt x="0" y="0"/>
                </a:lnTo>
                <a:close/>
              </a:path>
            </a:pathLst>
          </a:custGeom>
          <a:solidFill>
            <a:srgbClr val="97E1DA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8" name="图片 7" descr="17f3e3f26f31f389a60d5a48cc81fef0"/>
          <p:cNvPicPr>
            <a:picLocks noChangeAspect="1"/>
          </p:cNvPicPr>
          <p:nvPr/>
        </p:nvPicPr>
        <p:blipFill>
          <a:blip r:embed="rId5"/>
          <a:srcRect l="14457" t="21086" r="13864" b="23170"/>
          <a:stretch>
            <a:fillRect/>
          </a:stretch>
        </p:blipFill>
        <p:spPr>
          <a:xfrm>
            <a:off x="9912350" y="5004435"/>
            <a:ext cx="2383155" cy="18535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6D4A277-5624-6B24-5A23-DC859A64CF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4481" y="2170723"/>
            <a:ext cx="5017443" cy="11766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3AD9FA-9F8E-0DC4-B9E2-7C36F244C1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73923" y="3655641"/>
            <a:ext cx="8537085" cy="17242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B474D0-0FD9-B1F3-2C91-D15AE002B6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63" y="3817174"/>
            <a:ext cx="3331208" cy="33164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6B1A7A3-04DA-DB42-56BB-1371B7C290F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2128" r="96170">
                        <a14:foregroundMark x1="42979" y1="35349" x2="47234" y2="40465"/>
                        <a14:foregroundMark x1="47234" y1="36279" x2="40426" y2="38140"/>
                        <a14:foregroundMark x1="65957" y1="48372" x2="65957" y2="62326"/>
                        <a14:foregroundMark x1="60000" y1="58605" x2="74468" y2="56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369" y="5797418"/>
            <a:ext cx="1159240" cy="10605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526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7">
            <a:extLst>
              <a:ext uri="{FF2B5EF4-FFF2-40B4-BE49-F238E27FC236}">
                <a16:creationId xmlns:a16="http://schemas.microsoft.com/office/drawing/2014/main" id="{4B9F73B0-ABBF-4CA1-9D34-781B471159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7751" y="-567897"/>
            <a:ext cx="9604285" cy="7870371"/>
          </a:xfrm>
          <a:prstGeom prst="rect">
            <a:avLst/>
          </a:prstGeom>
        </p:spPr>
      </p:pic>
      <p:sp>
        <p:nvSpPr>
          <p:cNvPr id="5" name="任意多边形 4"/>
          <p:cNvSpPr/>
          <p:nvPr/>
        </p:nvSpPr>
        <p:spPr>
          <a:xfrm>
            <a:off x="0" y="0"/>
            <a:ext cx="3901440" cy="7069455"/>
          </a:xfrm>
          <a:custGeom>
            <a:avLst/>
            <a:gdLst>
              <a:gd name="connsiteX0" fmla="*/ 0 w 5238"/>
              <a:gd name="connsiteY0" fmla="*/ 0 h 10800"/>
              <a:gd name="connsiteX1" fmla="*/ 2613 w 5238"/>
              <a:gd name="connsiteY1" fmla="*/ 1881 h 10800"/>
              <a:gd name="connsiteX2" fmla="*/ 4121 w 5238"/>
              <a:gd name="connsiteY2" fmla="*/ 2919 h 10800"/>
              <a:gd name="connsiteX3" fmla="*/ 3551 w 5238"/>
              <a:gd name="connsiteY3" fmla="*/ 4243 h 10800"/>
              <a:gd name="connsiteX4" fmla="*/ 5176 w 5238"/>
              <a:gd name="connsiteY4" fmla="*/ 5315 h 10800"/>
              <a:gd name="connsiteX5" fmla="*/ 4087 w 5238"/>
              <a:gd name="connsiteY5" fmla="*/ 5935 h 10800"/>
              <a:gd name="connsiteX6" fmla="*/ 3568 w 5238"/>
              <a:gd name="connsiteY6" fmla="*/ 7510 h 10800"/>
              <a:gd name="connsiteX7" fmla="*/ 4690 w 5238"/>
              <a:gd name="connsiteY7" fmla="*/ 8817 h 10800"/>
              <a:gd name="connsiteX8" fmla="*/ 3048 w 5238"/>
              <a:gd name="connsiteY8" fmla="*/ 9604 h 10800"/>
              <a:gd name="connsiteX9" fmla="*/ 0 w 5238"/>
              <a:gd name="connsiteY9" fmla="*/ 10800 h 10800"/>
              <a:gd name="connsiteX10" fmla="*/ 0 w 5238"/>
              <a:gd name="connsiteY10" fmla="*/ 0 h 1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38" h="10800">
                <a:moveTo>
                  <a:pt x="0" y="0"/>
                </a:moveTo>
                <a:cubicBezTo>
                  <a:pt x="1200" y="331"/>
                  <a:pt x="3651" y="574"/>
                  <a:pt x="2613" y="1881"/>
                </a:cubicBezTo>
                <a:cubicBezTo>
                  <a:pt x="3853" y="2970"/>
                  <a:pt x="3272" y="2640"/>
                  <a:pt x="4121" y="2919"/>
                </a:cubicBezTo>
                <a:cubicBezTo>
                  <a:pt x="4774" y="3288"/>
                  <a:pt x="3411" y="3813"/>
                  <a:pt x="3551" y="4243"/>
                </a:cubicBezTo>
                <a:cubicBezTo>
                  <a:pt x="4070" y="5567"/>
                  <a:pt x="5483" y="4684"/>
                  <a:pt x="5176" y="5315"/>
                </a:cubicBezTo>
                <a:cubicBezTo>
                  <a:pt x="5478" y="6353"/>
                  <a:pt x="4606" y="5628"/>
                  <a:pt x="4087" y="5935"/>
                </a:cubicBezTo>
                <a:cubicBezTo>
                  <a:pt x="5310" y="6622"/>
                  <a:pt x="3333" y="6940"/>
                  <a:pt x="3568" y="7510"/>
                </a:cubicBezTo>
                <a:cubicBezTo>
                  <a:pt x="4673" y="7091"/>
                  <a:pt x="4495" y="8677"/>
                  <a:pt x="4690" y="8817"/>
                </a:cubicBezTo>
                <a:cubicBezTo>
                  <a:pt x="4143" y="9079"/>
                  <a:pt x="3836" y="10191"/>
                  <a:pt x="3048" y="9604"/>
                </a:cubicBezTo>
                <a:cubicBezTo>
                  <a:pt x="2177" y="10827"/>
                  <a:pt x="1016" y="10401"/>
                  <a:pt x="0" y="108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任意多边形 3"/>
          <p:cNvSpPr/>
          <p:nvPr/>
        </p:nvSpPr>
        <p:spPr>
          <a:xfrm>
            <a:off x="0" y="0"/>
            <a:ext cx="3326134" cy="6858000"/>
          </a:xfrm>
          <a:custGeom>
            <a:avLst/>
            <a:gdLst>
              <a:gd name="connsiteX0" fmla="*/ 0 w 5238"/>
              <a:gd name="connsiteY0" fmla="*/ 0 h 10800"/>
              <a:gd name="connsiteX1" fmla="*/ 2613 w 5238"/>
              <a:gd name="connsiteY1" fmla="*/ 1881 h 10800"/>
              <a:gd name="connsiteX2" fmla="*/ 4121 w 5238"/>
              <a:gd name="connsiteY2" fmla="*/ 2919 h 10800"/>
              <a:gd name="connsiteX3" fmla="*/ 3551 w 5238"/>
              <a:gd name="connsiteY3" fmla="*/ 4243 h 10800"/>
              <a:gd name="connsiteX4" fmla="*/ 5176 w 5238"/>
              <a:gd name="connsiteY4" fmla="*/ 5315 h 10800"/>
              <a:gd name="connsiteX5" fmla="*/ 4087 w 5238"/>
              <a:gd name="connsiteY5" fmla="*/ 5935 h 10800"/>
              <a:gd name="connsiteX6" fmla="*/ 3568 w 5238"/>
              <a:gd name="connsiteY6" fmla="*/ 7510 h 10800"/>
              <a:gd name="connsiteX7" fmla="*/ 4690 w 5238"/>
              <a:gd name="connsiteY7" fmla="*/ 8817 h 10800"/>
              <a:gd name="connsiteX8" fmla="*/ 3048 w 5238"/>
              <a:gd name="connsiteY8" fmla="*/ 9604 h 10800"/>
              <a:gd name="connsiteX9" fmla="*/ 0 w 5238"/>
              <a:gd name="connsiteY9" fmla="*/ 10800 h 10800"/>
              <a:gd name="connsiteX10" fmla="*/ 0 w 5238"/>
              <a:gd name="connsiteY10" fmla="*/ 0 h 1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38" h="10800">
                <a:moveTo>
                  <a:pt x="0" y="0"/>
                </a:moveTo>
                <a:cubicBezTo>
                  <a:pt x="1200" y="331"/>
                  <a:pt x="3651" y="574"/>
                  <a:pt x="2613" y="1881"/>
                </a:cubicBezTo>
                <a:cubicBezTo>
                  <a:pt x="3853" y="2970"/>
                  <a:pt x="3272" y="2640"/>
                  <a:pt x="4121" y="2919"/>
                </a:cubicBezTo>
                <a:cubicBezTo>
                  <a:pt x="4774" y="3288"/>
                  <a:pt x="3411" y="3813"/>
                  <a:pt x="3551" y="4243"/>
                </a:cubicBezTo>
                <a:cubicBezTo>
                  <a:pt x="4070" y="5567"/>
                  <a:pt x="5483" y="4684"/>
                  <a:pt x="5176" y="5315"/>
                </a:cubicBezTo>
                <a:cubicBezTo>
                  <a:pt x="5478" y="6353"/>
                  <a:pt x="4606" y="5628"/>
                  <a:pt x="4087" y="5935"/>
                </a:cubicBezTo>
                <a:cubicBezTo>
                  <a:pt x="5310" y="6622"/>
                  <a:pt x="3333" y="6940"/>
                  <a:pt x="3568" y="7510"/>
                </a:cubicBezTo>
                <a:cubicBezTo>
                  <a:pt x="4673" y="7091"/>
                  <a:pt x="4495" y="8677"/>
                  <a:pt x="4690" y="8817"/>
                </a:cubicBezTo>
                <a:cubicBezTo>
                  <a:pt x="4143" y="9079"/>
                  <a:pt x="3836" y="10191"/>
                  <a:pt x="3048" y="9604"/>
                </a:cubicBezTo>
                <a:cubicBezTo>
                  <a:pt x="2177" y="10827"/>
                  <a:pt x="1016" y="10401"/>
                  <a:pt x="0" y="10800"/>
                </a:cubicBezTo>
                <a:lnTo>
                  <a:pt x="0" y="0"/>
                </a:lnTo>
                <a:close/>
              </a:path>
            </a:pathLst>
          </a:custGeom>
          <a:solidFill>
            <a:srgbClr val="97E1DA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8" name="图片 7" descr="17f3e3f26f31f389a60d5a48cc81fef0"/>
          <p:cNvPicPr>
            <a:picLocks noChangeAspect="1"/>
          </p:cNvPicPr>
          <p:nvPr/>
        </p:nvPicPr>
        <p:blipFill>
          <a:blip r:embed="rId5"/>
          <a:srcRect l="14457" t="21086" r="13864" b="23170"/>
          <a:stretch>
            <a:fillRect/>
          </a:stretch>
        </p:blipFill>
        <p:spPr>
          <a:xfrm>
            <a:off x="9912350" y="5004435"/>
            <a:ext cx="2383155" cy="18535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2544FF1-3570-7CF8-CA3A-C8F13070BA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7854" y="2864728"/>
            <a:ext cx="5718544" cy="16338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6F7718C-CEE3-4B1B-85BF-4E63C62E32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93" y="3753378"/>
            <a:ext cx="3331208" cy="33164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351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tream flowing through the forest scene with mountain background Free Vector">
            <a:extLst>
              <a:ext uri="{FF2B5EF4-FFF2-40B4-BE49-F238E27FC236}">
                <a16:creationId xmlns:a16="http://schemas.microsoft.com/office/drawing/2014/main" id="{4D57C662-34FC-4D01-9431-0870B81399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5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room with a chalkboard and a clock&#10;&#10;Description automatically generated">
            <a:extLst>
              <a:ext uri="{FF2B5EF4-FFF2-40B4-BE49-F238E27FC236}">
                <a16:creationId xmlns:a16="http://schemas.microsoft.com/office/drawing/2014/main" id="{399E922A-D753-E753-47EB-D889974AEB3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-1" y="-1282"/>
            <a:ext cx="12192001" cy="6858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BA57DC8-455A-9FF1-626B-FA0BF0AA17E9}"/>
              </a:ext>
            </a:extLst>
          </p:cNvPr>
          <p:cNvGrpSpPr/>
          <p:nvPr/>
        </p:nvGrpSpPr>
        <p:grpSpPr>
          <a:xfrm>
            <a:off x="399807" y="1504709"/>
            <a:ext cx="5353291" cy="5353291"/>
            <a:chOff x="399807" y="1504709"/>
            <a:chExt cx="5353291" cy="535329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2C098A7-121D-048B-2661-C9D27710F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07" y="1504709"/>
              <a:ext cx="5353291" cy="535329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2D5AC69-EBA6-9CD4-998D-092218A81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6431" y="4284376"/>
              <a:ext cx="927420" cy="355202"/>
            </a:xfrm>
            <a:prstGeom prst="rect">
              <a:avLst/>
            </a:prstGeom>
          </p:spPr>
        </p:pic>
      </p:grpSp>
      <p:pic>
        <p:nvPicPr>
          <p:cNvPr id="12" name="J2TEAM-TTS-1732269873052">
            <a:hlinkClick r:id="" action="ppaction://media"/>
            <a:extLst>
              <a:ext uri="{FF2B5EF4-FFF2-40B4-BE49-F238E27FC236}">
                <a16:creationId xmlns:a16="http://schemas.microsoft.com/office/drawing/2014/main" id="{9E8DBC8D-0606-03CC-D982-BCE31249C7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73814" y="29121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8865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6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D388247-A304-D08C-B65B-F4E4A63126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9196" y="461877"/>
            <a:ext cx="10095851" cy="3377477"/>
          </a:xfrm>
          <a:prstGeom prst="rect">
            <a:avLst/>
          </a:prstGeom>
        </p:spPr>
      </p:pic>
      <p:pic>
        <p:nvPicPr>
          <p:cNvPr id="8" name="fun-happy-50s-pop-113298">
            <a:hlinkClick r:id="" action="ppaction://media"/>
            <a:extLst>
              <a:ext uri="{FF2B5EF4-FFF2-40B4-BE49-F238E27FC236}">
                <a16:creationId xmlns:a16="http://schemas.microsoft.com/office/drawing/2014/main" id="{53F1BEE1-9DE1-17D8-2F0F-48C5DF56AA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6065" y="313878"/>
            <a:ext cx="649817" cy="6498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7D14A44-8CF3-DEB3-A9D3-2FD5388276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493" y="2348911"/>
            <a:ext cx="4253907" cy="42539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655E433-1C89-69E1-E01F-279881392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29665" y="5542620"/>
            <a:ext cx="821055" cy="903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6">
            <a:extLst>
              <a:ext uri="{FF2B5EF4-FFF2-40B4-BE49-F238E27FC236}">
                <a16:creationId xmlns:a16="http://schemas.microsoft.com/office/drawing/2014/main" id="{ACA61798-2D93-7D4A-B48F-79AFFC8826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85738">
            <a:off x="9134640" y="5370695"/>
            <a:ext cx="1641989" cy="1095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Graphic 38">
            <a:extLst>
              <a:ext uri="{FF2B5EF4-FFF2-40B4-BE49-F238E27FC236}">
                <a16:creationId xmlns:a16="http://schemas.microsoft.com/office/drawing/2014/main" id="{22FAECEE-C473-1BB0-E3D2-1F1119D9D08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12145" y="5445761"/>
            <a:ext cx="879812" cy="88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8591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031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: Góc Tròn 3">
            <a:extLst>
              <a:ext uri="{FF2B5EF4-FFF2-40B4-BE49-F238E27FC236}">
                <a16:creationId xmlns:a16="http://schemas.microsoft.com/office/drawing/2014/main" id="{BB306ED1-5D07-48A9-8104-DC11C1A186D6}"/>
              </a:ext>
            </a:extLst>
          </p:cNvPr>
          <p:cNvSpPr/>
          <p:nvPr/>
        </p:nvSpPr>
        <p:spPr>
          <a:xfrm>
            <a:off x="2722241" y="1047566"/>
            <a:ext cx="8587910" cy="2379216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Ôi! Nhà cửa bừa bãi quá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Các bạn hãy cùng tớ vượt qua các thử thách để dọn dẹp nhà sạch sẽ nhé!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0C3EF1-DDF6-648F-13CD-8CC26A9B5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08705" y="5573100"/>
            <a:ext cx="821055" cy="903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6">
            <a:extLst>
              <a:ext uri="{FF2B5EF4-FFF2-40B4-BE49-F238E27FC236}">
                <a16:creationId xmlns:a16="http://schemas.microsoft.com/office/drawing/2014/main" id="{D049D293-5930-BD2B-186B-CD55075E2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85738">
            <a:off x="7062000" y="5492615"/>
            <a:ext cx="1641989" cy="1095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Graphic 38">
            <a:extLst>
              <a:ext uri="{FF2B5EF4-FFF2-40B4-BE49-F238E27FC236}">
                <a16:creationId xmlns:a16="http://schemas.microsoft.com/office/drawing/2014/main" id="{3BC50712-B7E1-2C8A-93F5-D68CC2427C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74625" y="5791201"/>
            <a:ext cx="879812" cy="884578"/>
          </a:xfrm>
          <a:prstGeom prst="rect">
            <a:avLst/>
          </a:prstGeom>
        </p:spPr>
      </p:pic>
      <p:pic>
        <p:nvPicPr>
          <p:cNvPr id="10" name="1">
            <a:hlinkClick r:id="" action="ppaction://media"/>
            <a:extLst>
              <a:ext uri="{FF2B5EF4-FFF2-40B4-BE49-F238E27FC236}">
                <a16:creationId xmlns:a16="http://schemas.microsoft.com/office/drawing/2014/main" id="{5F297E42-397D-794F-E710-6F3E35D7AA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78195" y="624310"/>
            <a:ext cx="761724" cy="76172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397C0CB-95A0-F2DD-19C3-FA8E0D2861AD}"/>
              </a:ext>
            </a:extLst>
          </p:cNvPr>
          <p:cNvGrpSpPr/>
          <p:nvPr/>
        </p:nvGrpSpPr>
        <p:grpSpPr>
          <a:xfrm>
            <a:off x="176524" y="2519916"/>
            <a:ext cx="4033970" cy="4338084"/>
            <a:chOff x="399807" y="1504709"/>
            <a:chExt cx="5353291" cy="535329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E640162-21A5-354A-2777-B8F3F9617CC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07" y="1504709"/>
              <a:ext cx="5353291" cy="5353291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CA29C28-B42D-CCF7-CDAB-0689BF4CCF7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6431" y="4284376"/>
              <a:ext cx="927420" cy="3552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574020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15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22543" y="5890437"/>
            <a:ext cx="12192635" cy="967563"/>
          </a:xfrm>
          <a:prstGeom prst="rect">
            <a:avLst/>
          </a:prstGeom>
          <a:solidFill>
            <a:srgbClr val="FFA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Google Shape;5427;p53">
            <a:extLst>
              <a:ext uri="{FF2B5EF4-FFF2-40B4-BE49-F238E27FC236}">
                <a16:creationId xmlns:a16="http://schemas.microsoft.com/office/drawing/2014/main" id="{7E1D27FB-F4FE-AF64-4DCF-52518D00C29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6968" y="463457"/>
            <a:ext cx="10627264" cy="564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4400" b="1" spc="0" dirty="0">
                <a:solidFill>
                  <a:schemeClr val="accent6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1: </a:t>
            </a:r>
            <a:r>
              <a:rPr lang="vi-VN" sz="4400" b="1" spc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từ ngữ gọi tên các đồ chơi có trong bức tranh bên:</a:t>
            </a:r>
            <a:endParaRPr sz="4400" b="1" spc="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BD2CE8-E240-4531-B028-47BB053AD4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1597" t="19260" r="17778" b="19753"/>
          <a:stretch/>
        </p:blipFill>
        <p:spPr>
          <a:xfrm>
            <a:off x="1679944" y="1379967"/>
            <a:ext cx="9202962" cy="44702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9758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114"/>
          <p:cNvSpPr/>
          <p:nvPr/>
        </p:nvSpPr>
        <p:spPr>
          <a:xfrm>
            <a:off x="0" y="-292"/>
            <a:ext cx="6806220" cy="685829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4380568" y="0"/>
            <a:ext cx="6413548" cy="6431836"/>
            <a:chOff x="2889226" y="213081"/>
            <a:chExt cx="6413548" cy="643183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9226" y="213081"/>
              <a:ext cx="6413548" cy="643183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 rot="300000">
              <a:off x="7009153" y="3416933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THẢO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 rot="900000">
              <a:off x="6953878" y="3739686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TIẾN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 rot="1500000">
              <a:off x="6844403" y="407445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ĐẠI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 rot="2100000">
              <a:off x="6696828" y="435842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DUNG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 rot="2700000">
              <a:off x="6473053" y="461699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B9BD5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BẢO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 rot="3300000">
              <a:off x="6206353" y="483289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PHƯƠNG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 rot="3900000">
              <a:off x="5922584" y="4993337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MINH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 rot="4500000">
              <a:off x="5600715" y="511568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GIANG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 rot="5100000">
              <a:off x="5257815" y="519188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DUYÊN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 rot="5700000">
              <a:off x="4914915" y="519551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HẰNG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 rot="6300000">
              <a:off x="4601043" y="515560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VÂN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 rot="6900000">
              <a:off x="4272657" y="501409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VŨ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 rot="7500000">
              <a:off x="3987813" y="484355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THIÊN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 rot="8100000">
              <a:off x="3731997" y="462947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XIN EM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 rot="8700000">
              <a:off x="3505209" y="434282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LINH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 rot="9300000">
              <a:off x="3321963" y="408520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SEN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 rot="9900000">
              <a:off x="3211287" y="375501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THẮM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 rot="10500000">
              <a:off x="3144153" y="3424818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THỦY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 rot="11100000">
              <a:off x="3164103" y="308011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HUYỀN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 rot="11700000">
              <a:off x="3213081" y="276443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HIỆP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 rot="12300000">
              <a:off x="3320115" y="2448756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LƯƠNG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 rot="12900000">
              <a:off x="3499719" y="214759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TRUNG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 rot="13500000">
              <a:off x="3722865" y="188997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CHUNG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 rot="14100000">
              <a:off x="3975039" y="167589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KHÁNH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 rot="14700000">
              <a:off x="4270755" y="150535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THU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 rot="15300000">
              <a:off x="4580985" y="139287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MỴ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 rot="15900000">
              <a:off x="4905729" y="132393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 rot="16500000">
              <a:off x="5259501" y="132756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TÚ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 rot="17100000">
              <a:off x="5584245" y="1389246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LAN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 rot="17700000">
              <a:off x="5894475" y="1508988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ĐỒNG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 rot="18300000">
              <a:off x="6190191" y="167227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THÚY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 rot="18900000">
              <a:off x="6442365" y="189361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HUẾ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 rot="19500000">
              <a:off x="6652821" y="214761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THẮNG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 rot="20100000">
              <a:off x="6834249" y="241612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YẾN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 rot="20700000">
              <a:off x="6972135" y="275720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LÊ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 rot="21300000">
              <a:off x="7022937" y="308377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LỢI</a:t>
              </a:r>
            </a:p>
          </p:txBody>
        </p:sp>
      </p:grpSp>
      <p:pic>
        <p:nvPicPr>
          <p:cNvPr id="55" name="Picture 5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5815344"/>
            <a:ext cx="2405124" cy="958906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331387" y="2571446"/>
            <a:ext cx="1295450" cy="713697"/>
          </a:xfrm>
          <a:prstGeom prst="rect">
            <a:avLst/>
          </a:prstGeom>
        </p:spPr>
      </p:pic>
      <p:pic>
        <p:nvPicPr>
          <p:cNvPr id="110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96724" y="-609892"/>
            <a:ext cx="609600" cy="609600"/>
          </a:xfrm>
          <a:prstGeom prst="rect">
            <a:avLst/>
          </a:prstGeom>
        </p:spPr>
      </p:pic>
      <p:sp>
        <p:nvSpPr>
          <p:cNvPr id="112" name="TextBox 111"/>
          <p:cNvSpPr txBox="1"/>
          <p:nvPr/>
        </p:nvSpPr>
        <p:spPr>
          <a:xfrm>
            <a:off x="194517" y="841620"/>
            <a:ext cx="373326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VÒNG 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MAY MẮN</a:t>
            </a:r>
          </a:p>
        </p:txBody>
      </p:sp>
      <p:pic>
        <p:nvPicPr>
          <p:cNvPr id="116" name="Far_Away_St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489736" y="-797130"/>
            <a:ext cx="609600" cy="609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39F5098-40C9-7D14-1058-D4B4220178A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42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7976" y="4332514"/>
            <a:ext cx="4445416" cy="2253343"/>
          </a:xfrm>
          <a:prstGeom prst="rect">
            <a:avLst/>
          </a:prstGeom>
        </p:spPr>
      </p:pic>
      <p:sp>
        <p:nvSpPr>
          <p:cNvPr id="5" name="Rectangle: Rounded Corners 4">
            <a:hlinkClick r:id="rId13" action="ppaction://hlinksldjump"/>
            <a:extLst>
              <a:ext uri="{FF2B5EF4-FFF2-40B4-BE49-F238E27FC236}">
                <a16:creationId xmlns:a16="http://schemas.microsoft.com/office/drawing/2014/main" id="{9FFE381F-BB3E-4E80-1E1C-83A66447A977}"/>
              </a:ext>
            </a:extLst>
          </p:cNvPr>
          <p:cNvSpPr/>
          <p:nvPr/>
        </p:nvSpPr>
        <p:spPr>
          <a:xfrm>
            <a:off x="10526486" y="217714"/>
            <a:ext cx="1545771" cy="4789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383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49" fill="hold"/>
                                        <p:tgtEl>
                                          <p:spTgt spid="1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1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1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1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1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1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1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1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1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1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1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1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1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1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1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1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1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1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1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1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1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1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1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1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1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1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1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1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1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1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4" fill="hold">
                      <p:stCondLst>
                        <p:cond delay="indefinite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7" dur="1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1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1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1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3" fill="hold">
                      <p:stCondLst>
                        <p:cond delay="0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6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37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3" dur="30406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audio>
              <p:cMediaNode vol="80000">
                <p:cTn id="37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10"/>
                </p:tgtEl>
              </p:cMediaNode>
            </p:audio>
            <p:audio>
              <p:cMediaNode vol="80000">
                <p:cTn id="3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6"/>
                </p:tgtEl>
              </p:cMediaNode>
            </p:audio>
          </p:childTnLst>
        </p:cTn>
      </p:par>
    </p:tnLst>
    <p:bldLst>
      <p:bldP spid="1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>
            <a:latin typeface="Noto Sans S Chinese DemiLight" panose="020B0400000000000000" pitchFamily="34" charset="-122"/>
            <a:ea typeface="Noto Sans S Chinese DemiLight" panose="020B0400000000000000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580</Words>
  <Application>Microsoft Office PowerPoint</Application>
  <PresentationFormat>Widescreen</PresentationFormat>
  <Paragraphs>107</Paragraphs>
  <Slides>27</Slides>
  <Notes>6</Notes>
  <HiddenSlides>0</HiddenSlides>
  <MMClips>14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44" baseType="lpstr">
      <vt:lpstr>微软雅黑</vt:lpstr>
      <vt:lpstr>宋体</vt:lpstr>
      <vt:lpstr>Arial</vt:lpstr>
      <vt:lpstr>Arial-Rounded</vt:lpstr>
      <vt:lpstr>Calibri</vt:lpstr>
      <vt:lpstr>Calibri Light</vt:lpstr>
      <vt:lpstr>Cambria</vt:lpstr>
      <vt:lpstr>等线</vt:lpstr>
      <vt:lpstr>inpin heiti</vt:lpstr>
      <vt:lpstr>Odibee Sans</vt:lpstr>
      <vt:lpstr>Times New Roman</vt:lpstr>
      <vt:lpstr>Wingdings</vt:lpstr>
      <vt:lpstr>印品黑体</vt:lpstr>
      <vt:lpstr>思源黑体 Medium</vt:lpstr>
      <vt:lpstr>站酷快乐体2016修订版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1: Tìm từ ngữ gọi tên các đồ chơi có trong bức tranh bên: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</cp:revision>
  <dcterms:created xsi:type="dcterms:W3CDTF">2025-11-04T08:37:24Z</dcterms:created>
  <dcterms:modified xsi:type="dcterms:W3CDTF">2025-11-04T08:43:50Z</dcterms:modified>
</cp:coreProperties>
</file>