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307" r:id="rId2"/>
    <p:sldId id="314" r:id="rId3"/>
    <p:sldId id="306" r:id="rId4"/>
    <p:sldId id="309" r:id="rId5"/>
    <p:sldId id="341" r:id="rId6"/>
    <p:sldId id="315" r:id="rId7"/>
    <p:sldId id="289" r:id="rId8"/>
    <p:sldId id="312" r:id="rId9"/>
    <p:sldId id="311" r:id="rId10"/>
    <p:sldId id="313" r:id="rId11"/>
  </p:sldIdLst>
  <p:sldSz cx="118872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883" y="91"/>
      </p:cViewPr>
      <p:guideLst>
        <p:guide orient="horz" pos="2160"/>
        <p:guide pos="37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A9196-DFED-4651-A9C3-FEC8D3AD3251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685800"/>
            <a:ext cx="5943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A39A2-4E99-4BFE-B9F9-E72566BD1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34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130426"/>
            <a:ext cx="1010412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3886200"/>
            <a:ext cx="83210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EBD1A-7B4A-4740-AB21-3EFAB6B2505E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43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EE726D-FDBF-4AB7-999C-72063535CDD7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11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274639"/>
            <a:ext cx="267462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74639"/>
            <a:ext cx="782574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AEB22A-5B47-49FD-B95A-2965CB8A4F55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216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8"/>
          <p:cNvSpPr/>
          <p:nvPr/>
        </p:nvSpPr>
        <p:spPr>
          <a:xfrm rot="8659774" flipH="1">
            <a:off x="526103" y="-1065890"/>
            <a:ext cx="11631957" cy="8308809"/>
          </a:xfrm>
          <a:custGeom>
            <a:avLst/>
            <a:gdLst/>
            <a:ahLst/>
            <a:cxnLst/>
            <a:rect l="l" t="t" r="r" b="b"/>
            <a:pathLst>
              <a:path w="197057" h="142526" extrusionOk="0">
                <a:moveTo>
                  <a:pt x="178150" y="100975"/>
                </a:moveTo>
                <a:cubicBezTo>
                  <a:pt x="175293" y="92768"/>
                  <a:pt x="176083" y="83740"/>
                  <a:pt x="177572" y="75199"/>
                </a:cubicBezTo>
                <a:cubicBezTo>
                  <a:pt x="179092" y="66628"/>
                  <a:pt x="181311" y="58087"/>
                  <a:pt x="181189" y="49393"/>
                </a:cubicBezTo>
                <a:cubicBezTo>
                  <a:pt x="181007" y="35199"/>
                  <a:pt x="174198" y="21186"/>
                  <a:pt x="163074" y="12341"/>
                </a:cubicBezTo>
                <a:cubicBezTo>
                  <a:pt x="151949" y="3496"/>
                  <a:pt x="136751" y="1"/>
                  <a:pt x="122891" y="3223"/>
                </a:cubicBezTo>
                <a:cubicBezTo>
                  <a:pt x="114167" y="5259"/>
                  <a:pt x="105930" y="9818"/>
                  <a:pt x="96963" y="10183"/>
                </a:cubicBezTo>
                <a:cubicBezTo>
                  <a:pt x="87723" y="10578"/>
                  <a:pt x="78969" y="6505"/>
                  <a:pt x="69911" y="4834"/>
                </a:cubicBezTo>
                <a:cubicBezTo>
                  <a:pt x="48360" y="882"/>
                  <a:pt x="25260" y="11703"/>
                  <a:pt x="13223" y="30001"/>
                </a:cubicBezTo>
                <a:cubicBezTo>
                  <a:pt x="1156" y="48299"/>
                  <a:pt x="1" y="72828"/>
                  <a:pt x="8846" y="92859"/>
                </a:cubicBezTo>
                <a:cubicBezTo>
                  <a:pt x="17661" y="112920"/>
                  <a:pt x="35746" y="128300"/>
                  <a:pt x="56446" y="135413"/>
                </a:cubicBezTo>
                <a:cubicBezTo>
                  <a:pt x="77175" y="142526"/>
                  <a:pt x="100215" y="141705"/>
                  <a:pt x="121006" y="134775"/>
                </a:cubicBezTo>
                <a:cubicBezTo>
                  <a:pt x="131189" y="131370"/>
                  <a:pt x="140885" y="126568"/>
                  <a:pt x="151219" y="123650"/>
                </a:cubicBezTo>
                <a:cubicBezTo>
                  <a:pt x="161554" y="120732"/>
                  <a:pt x="172952" y="119790"/>
                  <a:pt x="182800" y="124136"/>
                </a:cubicBezTo>
                <a:lnTo>
                  <a:pt x="197056" y="116628"/>
                </a:lnTo>
                <a:cubicBezTo>
                  <a:pt x="188363" y="116385"/>
                  <a:pt x="181007" y="109212"/>
                  <a:pt x="178150" y="1009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18853" tIns="118853" rIns="118853" bIns="11885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40"/>
          </a:p>
        </p:txBody>
      </p:sp>
      <p:grpSp>
        <p:nvGrpSpPr>
          <p:cNvPr id="468" name="Google Shape;468;p8"/>
          <p:cNvGrpSpPr/>
          <p:nvPr/>
        </p:nvGrpSpPr>
        <p:grpSpPr>
          <a:xfrm rot="-1328655">
            <a:off x="6177969" y="3793423"/>
            <a:ext cx="6013384" cy="3606292"/>
            <a:chOff x="302500" y="1375325"/>
            <a:chExt cx="2796475" cy="1635150"/>
          </a:xfrm>
        </p:grpSpPr>
        <p:sp>
          <p:nvSpPr>
            <p:cNvPr id="469" name="Google Shape;469;p8"/>
            <p:cNvSpPr/>
            <p:nvPr/>
          </p:nvSpPr>
          <p:spPr>
            <a:xfrm>
              <a:off x="302500" y="1375325"/>
              <a:ext cx="2771800" cy="1298450"/>
            </a:xfrm>
            <a:custGeom>
              <a:avLst/>
              <a:gdLst/>
              <a:ahLst/>
              <a:cxnLst/>
              <a:rect l="l" t="t" r="r" b="b"/>
              <a:pathLst>
                <a:path w="110872" h="51938" fill="none" extrusionOk="0">
                  <a:moveTo>
                    <a:pt x="1" y="19556"/>
                  </a:moveTo>
                  <a:cubicBezTo>
                    <a:pt x="45082" y="1"/>
                    <a:pt x="69955" y="51937"/>
                    <a:pt x="110872" y="38393"/>
                  </a:cubicBezTo>
                </a:path>
              </a:pathLst>
            </a:custGeom>
            <a:noFill/>
            <a:ln w="28575" cap="flat" cmpd="sng">
              <a:solidFill>
                <a:schemeClr val="dk1"/>
              </a:solidFill>
              <a:prstDash val="solid"/>
              <a:miter lim="12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470" name="Google Shape;470;p8"/>
            <p:cNvSpPr/>
            <p:nvPr/>
          </p:nvSpPr>
          <p:spPr>
            <a:xfrm>
              <a:off x="345425" y="1584200"/>
              <a:ext cx="2734975" cy="1175100"/>
            </a:xfrm>
            <a:custGeom>
              <a:avLst/>
              <a:gdLst/>
              <a:ahLst/>
              <a:cxnLst/>
              <a:rect l="l" t="t" r="r" b="b"/>
              <a:pathLst>
                <a:path w="109399" h="47004" fill="none" extrusionOk="0">
                  <a:moveTo>
                    <a:pt x="1" y="17480"/>
                  </a:moveTo>
                  <a:cubicBezTo>
                    <a:pt x="44019" y="1"/>
                    <a:pt x="71967" y="47004"/>
                    <a:pt x="109398" y="32203"/>
                  </a:cubicBezTo>
                </a:path>
              </a:pathLst>
            </a:custGeom>
            <a:noFill/>
            <a:ln w="28575" cap="flat" cmpd="sng">
              <a:solidFill>
                <a:schemeClr val="dk1"/>
              </a:solidFill>
              <a:prstDash val="solid"/>
              <a:miter lim="12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471" name="Google Shape;471;p8"/>
            <p:cNvSpPr/>
            <p:nvPr/>
          </p:nvSpPr>
          <p:spPr>
            <a:xfrm>
              <a:off x="387725" y="1788275"/>
              <a:ext cx="2699075" cy="1055925"/>
            </a:xfrm>
            <a:custGeom>
              <a:avLst/>
              <a:gdLst/>
              <a:ahLst/>
              <a:cxnLst/>
              <a:rect l="l" t="t" r="r" b="b"/>
              <a:pathLst>
                <a:path w="107963" h="42237" fill="none" extrusionOk="0">
                  <a:moveTo>
                    <a:pt x="0" y="15660"/>
                  </a:moveTo>
                  <a:cubicBezTo>
                    <a:pt x="43134" y="1"/>
                    <a:pt x="73914" y="42237"/>
                    <a:pt x="107962" y="26219"/>
                  </a:cubicBezTo>
                </a:path>
              </a:pathLst>
            </a:custGeom>
            <a:noFill/>
            <a:ln w="28575" cap="flat" cmpd="sng">
              <a:solidFill>
                <a:schemeClr val="dk1"/>
              </a:solidFill>
              <a:prstDash val="solid"/>
              <a:miter lim="12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472" name="Google Shape;472;p8"/>
            <p:cNvSpPr/>
            <p:nvPr/>
          </p:nvSpPr>
          <p:spPr>
            <a:xfrm>
              <a:off x="432575" y="1989150"/>
              <a:ext cx="2660300" cy="938675"/>
            </a:xfrm>
            <a:custGeom>
              <a:avLst/>
              <a:gdLst/>
              <a:ahLst/>
              <a:cxnLst/>
              <a:rect l="l" t="t" r="r" b="b"/>
              <a:pathLst>
                <a:path w="106412" h="37547" fill="none" extrusionOk="0">
                  <a:moveTo>
                    <a:pt x="0" y="13993"/>
                  </a:moveTo>
                  <a:cubicBezTo>
                    <a:pt x="42352" y="0"/>
                    <a:pt x="75721" y="37546"/>
                    <a:pt x="106412" y="20349"/>
                  </a:cubicBezTo>
                </a:path>
              </a:pathLst>
            </a:custGeom>
            <a:noFill/>
            <a:ln w="28575" cap="flat" cmpd="sng">
              <a:solidFill>
                <a:schemeClr val="dk1"/>
              </a:solidFill>
              <a:prstDash val="solid"/>
              <a:miter lim="12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473" name="Google Shape;473;p8"/>
            <p:cNvSpPr/>
            <p:nvPr/>
          </p:nvSpPr>
          <p:spPr>
            <a:xfrm>
              <a:off x="476450" y="2184250"/>
              <a:ext cx="2622525" cy="826225"/>
            </a:xfrm>
            <a:custGeom>
              <a:avLst/>
              <a:gdLst/>
              <a:ahLst/>
              <a:cxnLst/>
              <a:rect l="l" t="t" r="r" b="b"/>
              <a:pathLst>
                <a:path w="104901" h="33049" fill="none" extrusionOk="0">
                  <a:moveTo>
                    <a:pt x="1" y="12622"/>
                  </a:moveTo>
                  <a:cubicBezTo>
                    <a:pt x="41763" y="0"/>
                    <a:pt x="77477" y="33048"/>
                    <a:pt x="104900" y="14724"/>
                  </a:cubicBezTo>
                </a:path>
              </a:pathLst>
            </a:custGeom>
            <a:noFill/>
            <a:ln w="28575" cap="flat" cmpd="sng">
              <a:solidFill>
                <a:schemeClr val="dk1"/>
              </a:solidFill>
              <a:prstDash val="solid"/>
              <a:miter lim="12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474" name="Google Shape;474;p8"/>
            <p:cNvSpPr/>
            <p:nvPr/>
          </p:nvSpPr>
          <p:spPr>
            <a:xfrm>
              <a:off x="302500" y="1864200"/>
              <a:ext cx="173975" cy="635625"/>
            </a:xfrm>
            <a:custGeom>
              <a:avLst/>
              <a:gdLst/>
              <a:ahLst/>
              <a:cxnLst/>
              <a:rect l="l" t="t" r="r" b="b"/>
              <a:pathLst>
                <a:path w="6959" h="25425" fill="none" extrusionOk="0">
                  <a:moveTo>
                    <a:pt x="1" y="1"/>
                  </a:moveTo>
                  <a:lnTo>
                    <a:pt x="6959" y="25424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12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475" name="Google Shape;475;p8"/>
            <p:cNvSpPr/>
            <p:nvPr/>
          </p:nvSpPr>
          <p:spPr>
            <a:xfrm>
              <a:off x="352475" y="1846575"/>
              <a:ext cx="174000" cy="635625"/>
            </a:xfrm>
            <a:custGeom>
              <a:avLst/>
              <a:gdLst/>
              <a:ahLst/>
              <a:cxnLst/>
              <a:rect l="l" t="t" r="r" b="b"/>
              <a:pathLst>
                <a:path w="6960" h="25425" fill="none" extrusionOk="0">
                  <a:moveTo>
                    <a:pt x="1" y="1"/>
                  </a:moveTo>
                  <a:lnTo>
                    <a:pt x="6959" y="25424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12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</p:grpSp>
      <p:grpSp>
        <p:nvGrpSpPr>
          <p:cNvPr id="476" name="Google Shape;476;p8"/>
          <p:cNvGrpSpPr/>
          <p:nvPr/>
        </p:nvGrpSpPr>
        <p:grpSpPr>
          <a:xfrm rot="-3591523">
            <a:off x="8790786" y="5269115"/>
            <a:ext cx="1394404" cy="917324"/>
            <a:chOff x="192771" y="3915943"/>
            <a:chExt cx="674372" cy="454968"/>
          </a:xfrm>
        </p:grpSpPr>
        <p:sp>
          <p:nvSpPr>
            <p:cNvPr id="477" name="Google Shape;477;p8"/>
            <p:cNvSpPr/>
            <p:nvPr/>
          </p:nvSpPr>
          <p:spPr>
            <a:xfrm rot="1144478">
              <a:off x="213405" y="4106019"/>
              <a:ext cx="222002" cy="145334"/>
            </a:xfrm>
            <a:custGeom>
              <a:avLst/>
              <a:gdLst/>
              <a:ahLst/>
              <a:cxnLst/>
              <a:rect l="l" t="t" r="r" b="b"/>
              <a:pathLst>
                <a:path w="5742" h="3759" extrusionOk="0">
                  <a:moveTo>
                    <a:pt x="2551" y="1"/>
                  </a:moveTo>
                  <a:cubicBezTo>
                    <a:pt x="1499" y="1"/>
                    <a:pt x="589" y="473"/>
                    <a:pt x="333" y="1239"/>
                  </a:cubicBezTo>
                  <a:cubicBezTo>
                    <a:pt x="0" y="2213"/>
                    <a:pt x="846" y="3277"/>
                    <a:pt x="2204" y="3635"/>
                  </a:cubicBezTo>
                  <a:cubicBezTo>
                    <a:pt x="2518" y="3719"/>
                    <a:pt x="2833" y="3759"/>
                    <a:pt x="3138" y="3759"/>
                  </a:cubicBezTo>
                  <a:cubicBezTo>
                    <a:pt x="4141" y="3759"/>
                    <a:pt x="5026" y="3328"/>
                    <a:pt x="5331" y="2610"/>
                  </a:cubicBezTo>
                  <a:cubicBezTo>
                    <a:pt x="5741" y="1649"/>
                    <a:pt x="4947" y="522"/>
                    <a:pt x="3537" y="137"/>
                  </a:cubicBezTo>
                  <a:cubicBezTo>
                    <a:pt x="3205" y="44"/>
                    <a:pt x="2871" y="1"/>
                    <a:pt x="25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478" name="Google Shape;478;p8"/>
            <p:cNvSpPr/>
            <p:nvPr/>
          </p:nvSpPr>
          <p:spPr>
            <a:xfrm rot="1144478">
              <a:off x="213564" y="4095954"/>
              <a:ext cx="222002" cy="164549"/>
            </a:xfrm>
            <a:custGeom>
              <a:avLst/>
              <a:gdLst/>
              <a:ahLst/>
              <a:cxnLst/>
              <a:rect l="l" t="t" r="r" b="b"/>
              <a:pathLst>
                <a:path w="5742" h="4256" fill="none" extrusionOk="0">
                  <a:moveTo>
                    <a:pt x="5331" y="2871"/>
                  </a:moveTo>
                  <a:cubicBezTo>
                    <a:pt x="4934" y="3807"/>
                    <a:pt x="3550" y="4255"/>
                    <a:pt x="2204" y="3896"/>
                  </a:cubicBezTo>
                  <a:cubicBezTo>
                    <a:pt x="846" y="3538"/>
                    <a:pt x="0" y="2474"/>
                    <a:pt x="333" y="1500"/>
                  </a:cubicBezTo>
                  <a:cubicBezTo>
                    <a:pt x="667" y="501"/>
                    <a:pt x="2115" y="1"/>
                    <a:pt x="3537" y="398"/>
                  </a:cubicBezTo>
                  <a:cubicBezTo>
                    <a:pt x="4947" y="783"/>
                    <a:pt x="5741" y="1910"/>
                    <a:pt x="5331" y="2871"/>
                  </a:cubicBezTo>
                  <a:close/>
                </a:path>
              </a:pathLst>
            </a:custGeom>
            <a:noFill/>
            <a:ln w="28575" cap="flat" cmpd="sng">
              <a:solidFill>
                <a:schemeClr val="dk2"/>
              </a:solidFill>
              <a:prstDash val="solid"/>
              <a:miter lim="12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479" name="Google Shape;479;p8"/>
            <p:cNvSpPr/>
            <p:nvPr/>
          </p:nvSpPr>
          <p:spPr>
            <a:xfrm rot="1144478">
              <a:off x="439909" y="3968516"/>
              <a:ext cx="380520" cy="349821"/>
            </a:xfrm>
            <a:custGeom>
              <a:avLst/>
              <a:gdLst/>
              <a:ahLst/>
              <a:cxnLst/>
              <a:rect l="l" t="t" r="r" b="b"/>
              <a:pathLst>
                <a:path w="9842" h="9048" fill="none" extrusionOk="0">
                  <a:moveTo>
                    <a:pt x="0" y="9047"/>
                  </a:moveTo>
                  <a:lnTo>
                    <a:pt x="9842" y="0"/>
                  </a:lnTo>
                </a:path>
              </a:pathLst>
            </a:custGeom>
            <a:noFill/>
            <a:ln w="28575" cap="rnd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</p:grpSp>
      <p:grpSp>
        <p:nvGrpSpPr>
          <p:cNvPr id="480" name="Google Shape;480;p8"/>
          <p:cNvGrpSpPr/>
          <p:nvPr/>
        </p:nvGrpSpPr>
        <p:grpSpPr>
          <a:xfrm rot="-2498697">
            <a:off x="10620909" y="5482477"/>
            <a:ext cx="1652392" cy="719371"/>
            <a:chOff x="-1548595" y="5064988"/>
            <a:chExt cx="762313" cy="323577"/>
          </a:xfrm>
        </p:grpSpPr>
        <p:sp>
          <p:nvSpPr>
            <p:cNvPr id="481" name="Google Shape;481;p8"/>
            <p:cNvSpPr/>
            <p:nvPr/>
          </p:nvSpPr>
          <p:spPr>
            <a:xfrm>
              <a:off x="-1548595" y="5241217"/>
              <a:ext cx="155333" cy="82684"/>
            </a:xfrm>
            <a:custGeom>
              <a:avLst/>
              <a:gdLst/>
              <a:ahLst/>
              <a:cxnLst/>
              <a:rect l="l" t="t" r="r" b="b"/>
              <a:pathLst>
                <a:path w="4319" h="2299" extrusionOk="0">
                  <a:moveTo>
                    <a:pt x="2048" y="1"/>
                  </a:moveTo>
                  <a:cubicBezTo>
                    <a:pt x="1195" y="1"/>
                    <a:pt x="444" y="332"/>
                    <a:pt x="244" y="829"/>
                  </a:cubicBezTo>
                  <a:cubicBezTo>
                    <a:pt x="0" y="1444"/>
                    <a:pt x="666" y="2084"/>
                    <a:pt x="1717" y="2251"/>
                  </a:cubicBezTo>
                  <a:cubicBezTo>
                    <a:pt x="1907" y="2283"/>
                    <a:pt x="2096" y="2298"/>
                    <a:pt x="2281" y="2298"/>
                  </a:cubicBezTo>
                  <a:cubicBezTo>
                    <a:pt x="3130" y="2298"/>
                    <a:pt x="3875" y="1975"/>
                    <a:pt x="4075" y="1469"/>
                  </a:cubicBezTo>
                  <a:cubicBezTo>
                    <a:pt x="4319" y="867"/>
                    <a:pt x="3652" y="226"/>
                    <a:pt x="2601" y="47"/>
                  </a:cubicBezTo>
                  <a:cubicBezTo>
                    <a:pt x="2415" y="16"/>
                    <a:pt x="2229" y="1"/>
                    <a:pt x="20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482" name="Google Shape;482;p8"/>
            <p:cNvSpPr/>
            <p:nvPr/>
          </p:nvSpPr>
          <p:spPr>
            <a:xfrm>
              <a:off x="-1548595" y="5236433"/>
              <a:ext cx="155333" cy="92214"/>
            </a:xfrm>
            <a:custGeom>
              <a:avLst/>
              <a:gdLst/>
              <a:ahLst/>
              <a:cxnLst/>
              <a:rect l="l" t="t" r="r" b="b"/>
              <a:pathLst>
                <a:path w="4319" h="2564" fill="none" extrusionOk="0">
                  <a:moveTo>
                    <a:pt x="4075" y="1602"/>
                  </a:moveTo>
                  <a:cubicBezTo>
                    <a:pt x="3832" y="2217"/>
                    <a:pt x="2781" y="2563"/>
                    <a:pt x="1717" y="2384"/>
                  </a:cubicBezTo>
                  <a:cubicBezTo>
                    <a:pt x="666" y="2217"/>
                    <a:pt x="0" y="1577"/>
                    <a:pt x="244" y="962"/>
                  </a:cubicBezTo>
                  <a:cubicBezTo>
                    <a:pt x="487" y="359"/>
                    <a:pt x="1538" y="1"/>
                    <a:pt x="2601" y="180"/>
                  </a:cubicBezTo>
                  <a:cubicBezTo>
                    <a:pt x="3652" y="359"/>
                    <a:pt x="4319" y="1000"/>
                    <a:pt x="4075" y="1602"/>
                  </a:cubicBezTo>
                  <a:close/>
                </a:path>
              </a:pathLst>
            </a:custGeom>
            <a:noFill/>
            <a:ln w="28575" cap="flat" cmpd="sng">
              <a:solidFill>
                <a:schemeClr val="accent1"/>
              </a:solidFill>
              <a:prstDash val="solid"/>
              <a:miter lim="12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483" name="Google Shape;483;p8"/>
            <p:cNvSpPr/>
            <p:nvPr/>
          </p:nvSpPr>
          <p:spPr>
            <a:xfrm>
              <a:off x="-1200204" y="5301134"/>
              <a:ext cx="155836" cy="82684"/>
            </a:xfrm>
            <a:custGeom>
              <a:avLst/>
              <a:gdLst/>
              <a:ahLst/>
              <a:cxnLst/>
              <a:rect l="l" t="t" r="r" b="b"/>
              <a:pathLst>
                <a:path w="4333" h="2299" extrusionOk="0">
                  <a:moveTo>
                    <a:pt x="2062" y="1"/>
                  </a:moveTo>
                  <a:cubicBezTo>
                    <a:pt x="1208" y="1"/>
                    <a:pt x="458" y="332"/>
                    <a:pt x="257" y="828"/>
                  </a:cubicBezTo>
                  <a:cubicBezTo>
                    <a:pt x="1" y="1444"/>
                    <a:pt x="667" y="2084"/>
                    <a:pt x="1718" y="2251"/>
                  </a:cubicBezTo>
                  <a:cubicBezTo>
                    <a:pt x="1908" y="2283"/>
                    <a:pt x="2097" y="2298"/>
                    <a:pt x="2282" y="2298"/>
                  </a:cubicBezTo>
                  <a:cubicBezTo>
                    <a:pt x="3131" y="2298"/>
                    <a:pt x="3876" y="1975"/>
                    <a:pt x="4076" y="1469"/>
                  </a:cubicBezTo>
                  <a:cubicBezTo>
                    <a:pt x="4332" y="867"/>
                    <a:pt x="3666" y="226"/>
                    <a:pt x="2615" y="47"/>
                  </a:cubicBezTo>
                  <a:cubicBezTo>
                    <a:pt x="2429" y="15"/>
                    <a:pt x="2243" y="1"/>
                    <a:pt x="20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484" name="Google Shape;484;p8"/>
            <p:cNvSpPr/>
            <p:nvPr/>
          </p:nvSpPr>
          <p:spPr>
            <a:xfrm>
              <a:off x="-1200204" y="5296351"/>
              <a:ext cx="155836" cy="92214"/>
            </a:xfrm>
            <a:custGeom>
              <a:avLst/>
              <a:gdLst/>
              <a:ahLst/>
              <a:cxnLst/>
              <a:rect l="l" t="t" r="r" b="b"/>
              <a:pathLst>
                <a:path w="4333" h="2564" fill="none" extrusionOk="0">
                  <a:moveTo>
                    <a:pt x="4076" y="1602"/>
                  </a:moveTo>
                  <a:cubicBezTo>
                    <a:pt x="3832" y="2217"/>
                    <a:pt x="2782" y="2563"/>
                    <a:pt x="1718" y="2384"/>
                  </a:cubicBezTo>
                  <a:cubicBezTo>
                    <a:pt x="667" y="2217"/>
                    <a:pt x="1" y="1577"/>
                    <a:pt x="257" y="961"/>
                  </a:cubicBezTo>
                  <a:cubicBezTo>
                    <a:pt x="501" y="359"/>
                    <a:pt x="1551" y="0"/>
                    <a:pt x="2615" y="180"/>
                  </a:cubicBezTo>
                  <a:cubicBezTo>
                    <a:pt x="3666" y="359"/>
                    <a:pt x="4332" y="1000"/>
                    <a:pt x="4076" y="1602"/>
                  </a:cubicBezTo>
                  <a:close/>
                </a:path>
              </a:pathLst>
            </a:custGeom>
            <a:noFill/>
            <a:ln w="28575" cap="flat" cmpd="sng">
              <a:solidFill>
                <a:schemeClr val="accent1"/>
              </a:solidFill>
              <a:prstDash val="solid"/>
              <a:miter lim="12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485" name="Google Shape;485;p8"/>
            <p:cNvSpPr/>
            <p:nvPr/>
          </p:nvSpPr>
          <p:spPr>
            <a:xfrm>
              <a:off x="-1409411" y="5064988"/>
              <a:ext cx="623130" cy="293151"/>
            </a:xfrm>
            <a:custGeom>
              <a:avLst/>
              <a:gdLst/>
              <a:ahLst/>
              <a:cxnLst/>
              <a:rect l="l" t="t" r="r" b="b"/>
              <a:pathLst>
                <a:path w="17326" h="8151" fill="none" extrusionOk="0">
                  <a:moveTo>
                    <a:pt x="0" y="6664"/>
                  </a:moveTo>
                  <a:lnTo>
                    <a:pt x="8329" y="1"/>
                  </a:lnTo>
                  <a:lnTo>
                    <a:pt x="17325" y="1449"/>
                  </a:lnTo>
                  <a:lnTo>
                    <a:pt x="9842" y="8151"/>
                  </a:lnTo>
                </a:path>
              </a:pathLst>
            </a:custGeom>
            <a:noFill/>
            <a:ln w="28575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486" name="Google Shape;486;p8"/>
            <p:cNvSpPr/>
            <p:nvPr/>
          </p:nvSpPr>
          <p:spPr>
            <a:xfrm>
              <a:off x="-1174381" y="5120302"/>
              <a:ext cx="321275" cy="56717"/>
            </a:xfrm>
            <a:custGeom>
              <a:avLst/>
              <a:gdLst/>
              <a:ahLst/>
              <a:cxnLst/>
              <a:rect l="l" t="t" r="r" b="b"/>
              <a:pathLst>
                <a:path w="8933" h="1577" fill="none" extrusionOk="0">
                  <a:moveTo>
                    <a:pt x="0" y="0"/>
                  </a:moveTo>
                  <a:lnTo>
                    <a:pt x="8932" y="1576"/>
                  </a:lnTo>
                </a:path>
              </a:pathLst>
            </a:custGeom>
            <a:noFill/>
            <a:ln w="28575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</p:grpSp>
      <p:grpSp>
        <p:nvGrpSpPr>
          <p:cNvPr id="487" name="Google Shape;487;p8"/>
          <p:cNvGrpSpPr/>
          <p:nvPr/>
        </p:nvGrpSpPr>
        <p:grpSpPr>
          <a:xfrm rot="-5390845">
            <a:off x="9633934" y="4191451"/>
            <a:ext cx="1989540" cy="1247831"/>
            <a:chOff x="-30260" y="4314762"/>
            <a:chExt cx="1135405" cy="730436"/>
          </a:xfrm>
        </p:grpSpPr>
        <p:sp>
          <p:nvSpPr>
            <p:cNvPr id="488" name="Google Shape;488;p8"/>
            <p:cNvSpPr/>
            <p:nvPr/>
          </p:nvSpPr>
          <p:spPr>
            <a:xfrm rot="1144483">
              <a:off x="-7255" y="4548563"/>
              <a:ext cx="197034" cy="152973"/>
            </a:xfrm>
            <a:custGeom>
              <a:avLst/>
              <a:gdLst/>
              <a:ahLst/>
              <a:cxnLst/>
              <a:rect l="l" t="t" r="r" b="b"/>
              <a:pathLst>
                <a:path w="4615" h="3583" extrusionOk="0">
                  <a:moveTo>
                    <a:pt x="1901" y="1"/>
                  </a:moveTo>
                  <a:cubicBezTo>
                    <a:pt x="1102" y="1"/>
                    <a:pt x="435" y="408"/>
                    <a:pt x="244" y="1086"/>
                  </a:cubicBezTo>
                  <a:cubicBezTo>
                    <a:pt x="1" y="1995"/>
                    <a:pt x="706" y="3046"/>
                    <a:pt x="1846" y="3431"/>
                  </a:cubicBezTo>
                  <a:cubicBezTo>
                    <a:pt x="2138" y="3533"/>
                    <a:pt x="2430" y="3582"/>
                    <a:pt x="2707" y="3582"/>
                  </a:cubicBezTo>
                  <a:cubicBezTo>
                    <a:pt x="3499" y="3582"/>
                    <a:pt x="4168" y="3182"/>
                    <a:pt x="4358" y="2508"/>
                  </a:cubicBezTo>
                  <a:cubicBezTo>
                    <a:pt x="4614" y="1598"/>
                    <a:pt x="3896" y="535"/>
                    <a:pt x="2756" y="150"/>
                  </a:cubicBezTo>
                  <a:cubicBezTo>
                    <a:pt x="2465" y="49"/>
                    <a:pt x="2175" y="1"/>
                    <a:pt x="19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489" name="Google Shape;489;p8"/>
            <p:cNvSpPr/>
            <p:nvPr/>
          </p:nvSpPr>
          <p:spPr>
            <a:xfrm rot="1144483">
              <a:off x="-7234" y="4537978"/>
              <a:ext cx="197034" cy="174022"/>
            </a:xfrm>
            <a:custGeom>
              <a:avLst/>
              <a:gdLst/>
              <a:ahLst/>
              <a:cxnLst/>
              <a:rect l="l" t="t" r="r" b="b"/>
              <a:pathLst>
                <a:path w="4615" h="4076" fill="none" extrusionOk="0">
                  <a:moveTo>
                    <a:pt x="4358" y="2756"/>
                  </a:moveTo>
                  <a:cubicBezTo>
                    <a:pt x="4101" y="3666"/>
                    <a:pt x="2974" y="4076"/>
                    <a:pt x="1846" y="3679"/>
                  </a:cubicBezTo>
                  <a:cubicBezTo>
                    <a:pt x="706" y="3294"/>
                    <a:pt x="1" y="2243"/>
                    <a:pt x="244" y="1334"/>
                  </a:cubicBezTo>
                  <a:cubicBezTo>
                    <a:pt x="501" y="424"/>
                    <a:pt x="1615" y="1"/>
                    <a:pt x="2756" y="398"/>
                  </a:cubicBezTo>
                  <a:cubicBezTo>
                    <a:pt x="3896" y="783"/>
                    <a:pt x="4614" y="1846"/>
                    <a:pt x="4358" y="2756"/>
                  </a:cubicBezTo>
                  <a:close/>
                </a:path>
              </a:pathLst>
            </a:custGeom>
            <a:noFill/>
            <a:ln w="28575" cap="flat" cmpd="sng">
              <a:solidFill>
                <a:schemeClr val="lt2"/>
              </a:solidFill>
              <a:prstDash val="solid"/>
              <a:miter lim="12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490" name="Google Shape;490;p8"/>
            <p:cNvSpPr/>
            <p:nvPr/>
          </p:nvSpPr>
          <p:spPr>
            <a:xfrm rot="1144483">
              <a:off x="433933" y="4773681"/>
              <a:ext cx="204121" cy="155663"/>
            </a:xfrm>
            <a:custGeom>
              <a:avLst/>
              <a:gdLst/>
              <a:ahLst/>
              <a:cxnLst/>
              <a:rect l="l" t="t" r="r" b="b"/>
              <a:pathLst>
                <a:path w="4781" h="3646" extrusionOk="0">
                  <a:moveTo>
                    <a:pt x="1981" y="0"/>
                  </a:moveTo>
                  <a:cubicBezTo>
                    <a:pt x="1156" y="0"/>
                    <a:pt x="457" y="410"/>
                    <a:pt x="257" y="1098"/>
                  </a:cubicBezTo>
                  <a:cubicBezTo>
                    <a:pt x="0" y="2020"/>
                    <a:pt x="731" y="3084"/>
                    <a:pt x="1910" y="3494"/>
                  </a:cubicBezTo>
                  <a:cubicBezTo>
                    <a:pt x="2211" y="3596"/>
                    <a:pt x="2513" y="3645"/>
                    <a:pt x="2800" y="3645"/>
                  </a:cubicBezTo>
                  <a:cubicBezTo>
                    <a:pt x="3624" y="3645"/>
                    <a:pt x="4324" y="3243"/>
                    <a:pt x="4524" y="2558"/>
                  </a:cubicBezTo>
                  <a:cubicBezTo>
                    <a:pt x="4780" y="1623"/>
                    <a:pt x="4037" y="547"/>
                    <a:pt x="2858" y="149"/>
                  </a:cubicBezTo>
                  <a:cubicBezTo>
                    <a:pt x="2561" y="48"/>
                    <a:pt x="2264" y="0"/>
                    <a:pt x="19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491" name="Google Shape;491;p8"/>
            <p:cNvSpPr/>
            <p:nvPr/>
          </p:nvSpPr>
          <p:spPr>
            <a:xfrm rot="1144483">
              <a:off x="433947" y="4763095"/>
              <a:ext cx="204121" cy="176754"/>
            </a:xfrm>
            <a:custGeom>
              <a:avLst/>
              <a:gdLst/>
              <a:ahLst/>
              <a:cxnLst/>
              <a:rect l="l" t="t" r="r" b="b"/>
              <a:pathLst>
                <a:path w="4781" h="4140" fill="none" extrusionOk="0">
                  <a:moveTo>
                    <a:pt x="4524" y="2806"/>
                  </a:moveTo>
                  <a:cubicBezTo>
                    <a:pt x="4255" y="3729"/>
                    <a:pt x="3076" y="4139"/>
                    <a:pt x="1910" y="3742"/>
                  </a:cubicBezTo>
                  <a:cubicBezTo>
                    <a:pt x="731" y="3332"/>
                    <a:pt x="0" y="2268"/>
                    <a:pt x="257" y="1346"/>
                  </a:cubicBezTo>
                  <a:cubicBezTo>
                    <a:pt x="526" y="423"/>
                    <a:pt x="1692" y="0"/>
                    <a:pt x="2858" y="397"/>
                  </a:cubicBezTo>
                  <a:cubicBezTo>
                    <a:pt x="4037" y="795"/>
                    <a:pt x="4780" y="1871"/>
                    <a:pt x="4524" y="2806"/>
                  </a:cubicBezTo>
                  <a:close/>
                </a:path>
              </a:pathLst>
            </a:custGeom>
            <a:noFill/>
            <a:ln w="28575" cap="flat" cmpd="sng">
              <a:solidFill>
                <a:schemeClr val="lt2"/>
              </a:solidFill>
              <a:prstDash val="solid"/>
              <a:miter lim="12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492" name="Google Shape;492;p8"/>
            <p:cNvSpPr/>
            <p:nvPr/>
          </p:nvSpPr>
          <p:spPr>
            <a:xfrm rot="1144483">
              <a:off x="176442" y="4444991"/>
              <a:ext cx="875957" cy="469978"/>
            </a:xfrm>
            <a:custGeom>
              <a:avLst/>
              <a:gdLst/>
              <a:ahLst/>
              <a:cxnLst/>
              <a:rect l="l" t="t" r="r" b="b"/>
              <a:pathLst>
                <a:path w="20517" h="11008" fill="none" extrusionOk="0">
                  <a:moveTo>
                    <a:pt x="0" y="9560"/>
                  </a:moveTo>
                  <a:lnTo>
                    <a:pt x="9022" y="0"/>
                  </a:lnTo>
                  <a:lnTo>
                    <a:pt x="20516" y="1115"/>
                  </a:lnTo>
                  <a:lnTo>
                    <a:pt x="11790" y="11008"/>
                  </a:lnTo>
                </a:path>
              </a:pathLst>
            </a:custGeom>
            <a:noFill/>
            <a:ln w="28575" cap="rnd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493" name="Google Shape;493;p8"/>
            <p:cNvSpPr/>
            <p:nvPr/>
          </p:nvSpPr>
          <p:spPr>
            <a:xfrm rot="1144483">
              <a:off x="533233" y="4562096"/>
              <a:ext cx="483170" cy="61352"/>
            </a:xfrm>
            <a:custGeom>
              <a:avLst/>
              <a:gdLst/>
              <a:ahLst/>
              <a:cxnLst/>
              <a:rect l="l" t="t" r="r" b="b"/>
              <a:pathLst>
                <a:path w="11317" h="1437" fill="none" extrusionOk="0">
                  <a:moveTo>
                    <a:pt x="1" y="1"/>
                  </a:moveTo>
                  <a:lnTo>
                    <a:pt x="11316" y="1436"/>
                  </a:lnTo>
                </a:path>
              </a:pathLst>
            </a:custGeom>
            <a:noFill/>
            <a:ln w="28575" cap="rnd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</p:grpSp>
      <p:grpSp>
        <p:nvGrpSpPr>
          <p:cNvPr id="494" name="Google Shape;494;p8"/>
          <p:cNvGrpSpPr/>
          <p:nvPr/>
        </p:nvGrpSpPr>
        <p:grpSpPr>
          <a:xfrm rot="-6302068">
            <a:off x="7535827" y="5126083"/>
            <a:ext cx="1394499" cy="917357"/>
            <a:chOff x="192771" y="3915943"/>
            <a:chExt cx="674372" cy="454968"/>
          </a:xfrm>
        </p:grpSpPr>
        <p:sp>
          <p:nvSpPr>
            <p:cNvPr id="495" name="Google Shape;495;p8"/>
            <p:cNvSpPr/>
            <p:nvPr/>
          </p:nvSpPr>
          <p:spPr>
            <a:xfrm rot="1144478">
              <a:off x="213405" y="4106019"/>
              <a:ext cx="222002" cy="145334"/>
            </a:xfrm>
            <a:custGeom>
              <a:avLst/>
              <a:gdLst/>
              <a:ahLst/>
              <a:cxnLst/>
              <a:rect l="l" t="t" r="r" b="b"/>
              <a:pathLst>
                <a:path w="5742" h="3759" extrusionOk="0">
                  <a:moveTo>
                    <a:pt x="2551" y="1"/>
                  </a:moveTo>
                  <a:cubicBezTo>
                    <a:pt x="1499" y="1"/>
                    <a:pt x="589" y="473"/>
                    <a:pt x="333" y="1239"/>
                  </a:cubicBezTo>
                  <a:cubicBezTo>
                    <a:pt x="0" y="2213"/>
                    <a:pt x="846" y="3277"/>
                    <a:pt x="2204" y="3635"/>
                  </a:cubicBezTo>
                  <a:cubicBezTo>
                    <a:pt x="2518" y="3719"/>
                    <a:pt x="2833" y="3759"/>
                    <a:pt x="3138" y="3759"/>
                  </a:cubicBezTo>
                  <a:cubicBezTo>
                    <a:pt x="4141" y="3759"/>
                    <a:pt x="5026" y="3328"/>
                    <a:pt x="5331" y="2610"/>
                  </a:cubicBezTo>
                  <a:cubicBezTo>
                    <a:pt x="5741" y="1649"/>
                    <a:pt x="4947" y="522"/>
                    <a:pt x="3537" y="137"/>
                  </a:cubicBezTo>
                  <a:cubicBezTo>
                    <a:pt x="3205" y="44"/>
                    <a:pt x="2871" y="1"/>
                    <a:pt x="25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496" name="Google Shape;496;p8"/>
            <p:cNvSpPr/>
            <p:nvPr/>
          </p:nvSpPr>
          <p:spPr>
            <a:xfrm rot="1144478">
              <a:off x="213564" y="4095954"/>
              <a:ext cx="222002" cy="164549"/>
            </a:xfrm>
            <a:custGeom>
              <a:avLst/>
              <a:gdLst/>
              <a:ahLst/>
              <a:cxnLst/>
              <a:rect l="l" t="t" r="r" b="b"/>
              <a:pathLst>
                <a:path w="5742" h="4256" fill="none" extrusionOk="0">
                  <a:moveTo>
                    <a:pt x="5331" y="2871"/>
                  </a:moveTo>
                  <a:cubicBezTo>
                    <a:pt x="4934" y="3807"/>
                    <a:pt x="3550" y="4255"/>
                    <a:pt x="2204" y="3896"/>
                  </a:cubicBezTo>
                  <a:cubicBezTo>
                    <a:pt x="846" y="3538"/>
                    <a:pt x="0" y="2474"/>
                    <a:pt x="333" y="1500"/>
                  </a:cubicBezTo>
                  <a:cubicBezTo>
                    <a:pt x="667" y="501"/>
                    <a:pt x="2115" y="1"/>
                    <a:pt x="3537" y="398"/>
                  </a:cubicBezTo>
                  <a:cubicBezTo>
                    <a:pt x="4947" y="783"/>
                    <a:pt x="5741" y="1910"/>
                    <a:pt x="5331" y="2871"/>
                  </a:cubicBezTo>
                  <a:close/>
                </a:path>
              </a:pathLst>
            </a:custGeom>
            <a:noFill/>
            <a:ln w="28575" cap="flat" cmpd="sng">
              <a:solidFill>
                <a:schemeClr val="dk2"/>
              </a:solidFill>
              <a:prstDash val="solid"/>
              <a:miter lim="12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497" name="Google Shape;497;p8"/>
            <p:cNvSpPr/>
            <p:nvPr/>
          </p:nvSpPr>
          <p:spPr>
            <a:xfrm rot="1144478">
              <a:off x="439909" y="3968516"/>
              <a:ext cx="380520" cy="349821"/>
            </a:xfrm>
            <a:custGeom>
              <a:avLst/>
              <a:gdLst/>
              <a:ahLst/>
              <a:cxnLst/>
              <a:rect l="l" t="t" r="r" b="b"/>
              <a:pathLst>
                <a:path w="9842" h="9048" fill="none" extrusionOk="0">
                  <a:moveTo>
                    <a:pt x="0" y="9047"/>
                  </a:moveTo>
                  <a:lnTo>
                    <a:pt x="9842" y="0"/>
                  </a:lnTo>
                </a:path>
              </a:pathLst>
            </a:custGeom>
            <a:noFill/>
            <a:ln w="28575" cap="rnd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</p:grpSp>
      <p:grpSp>
        <p:nvGrpSpPr>
          <p:cNvPr id="498" name="Google Shape;498;p8"/>
          <p:cNvGrpSpPr/>
          <p:nvPr/>
        </p:nvGrpSpPr>
        <p:grpSpPr>
          <a:xfrm rot="-2700000">
            <a:off x="6612841" y="4918237"/>
            <a:ext cx="1033267" cy="2356687"/>
            <a:chOff x="442825" y="1623300"/>
            <a:chExt cx="489525" cy="1088600"/>
          </a:xfrm>
        </p:grpSpPr>
        <p:sp>
          <p:nvSpPr>
            <p:cNvPr id="499" name="Google Shape;499;p8"/>
            <p:cNvSpPr/>
            <p:nvPr/>
          </p:nvSpPr>
          <p:spPr>
            <a:xfrm>
              <a:off x="442825" y="1623300"/>
              <a:ext cx="489525" cy="1084100"/>
            </a:xfrm>
            <a:custGeom>
              <a:avLst/>
              <a:gdLst/>
              <a:ahLst/>
              <a:cxnLst/>
              <a:rect l="l" t="t" r="r" b="b"/>
              <a:pathLst>
                <a:path w="19581" h="43364" fill="none" extrusionOk="0">
                  <a:moveTo>
                    <a:pt x="12815" y="27705"/>
                  </a:moveTo>
                  <a:cubicBezTo>
                    <a:pt x="8189" y="29909"/>
                    <a:pt x="5869" y="21759"/>
                    <a:pt x="11662" y="19516"/>
                  </a:cubicBezTo>
                  <a:cubicBezTo>
                    <a:pt x="18389" y="16902"/>
                    <a:pt x="19581" y="27987"/>
                    <a:pt x="14378" y="31190"/>
                  </a:cubicBezTo>
                  <a:cubicBezTo>
                    <a:pt x="9176" y="34394"/>
                    <a:pt x="0" y="29332"/>
                    <a:pt x="6613" y="19158"/>
                  </a:cubicBezTo>
                  <a:cubicBezTo>
                    <a:pt x="10995" y="12430"/>
                    <a:pt x="12597" y="3498"/>
                    <a:pt x="7830" y="1000"/>
                  </a:cubicBezTo>
                  <a:cubicBezTo>
                    <a:pt x="5908" y="0"/>
                    <a:pt x="4268" y="8688"/>
                    <a:pt x="11598" y="23143"/>
                  </a:cubicBezTo>
                  <a:cubicBezTo>
                    <a:pt x="18940" y="37597"/>
                    <a:pt x="17505" y="42505"/>
                    <a:pt x="13238" y="43364"/>
                  </a:cubicBezTo>
                </a:path>
              </a:pathLst>
            </a:custGeom>
            <a:noFill/>
            <a:ln w="2857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500" name="Google Shape;500;p8"/>
            <p:cNvSpPr/>
            <p:nvPr/>
          </p:nvSpPr>
          <p:spPr>
            <a:xfrm>
              <a:off x="678600" y="2571225"/>
              <a:ext cx="151250" cy="140675"/>
            </a:xfrm>
            <a:custGeom>
              <a:avLst/>
              <a:gdLst/>
              <a:ahLst/>
              <a:cxnLst/>
              <a:rect l="l" t="t" r="r" b="b"/>
              <a:pathLst>
                <a:path w="6050" h="5627" extrusionOk="0">
                  <a:moveTo>
                    <a:pt x="3025" y="1"/>
                  </a:moveTo>
                  <a:cubicBezTo>
                    <a:pt x="1359" y="1"/>
                    <a:pt x="1" y="1257"/>
                    <a:pt x="1" y="2807"/>
                  </a:cubicBezTo>
                  <a:cubicBezTo>
                    <a:pt x="1" y="4358"/>
                    <a:pt x="1359" y="5626"/>
                    <a:pt x="3025" y="5626"/>
                  </a:cubicBezTo>
                  <a:cubicBezTo>
                    <a:pt x="4691" y="5626"/>
                    <a:pt x="6049" y="4358"/>
                    <a:pt x="6049" y="2807"/>
                  </a:cubicBezTo>
                  <a:cubicBezTo>
                    <a:pt x="6049" y="1257"/>
                    <a:pt x="4691" y="1"/>
                    <a:pt x="302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sp>
          <p:nvSpPr>
            <p:cNvPr id="501" name="Google Shape;501;p8"/>
            <p:cNvSpPr/>
            <p:nvPr/>
          </p:nvSpPr>
          <p:spPr>
            <a:xfrm>
              <a:off x="678600" y="2571225"/>
              <a:ext cx="151250" cy="140675"/>
            </a:xfrm>
            <a:custGeom>
              <a:avLst/>
              <a:gdLst/>
              <a:ahLst/>
              <a:cxnLst/>
              <a:rect l="l" t="t" r="r" b="b"/>
              <a:pathLst>
                <a:path w="6050" h="5627" fill="none" extrusionOk="0">
                  <a:moveTo>
                    <a:pt x="6049" y="2807"/>
                  </a:moveTo>
                  <a:cubicBezTo>
                    <a:pt x="6049" y="4358"/>
                    <a:pt x="4691" y="5626"/>
                    <a:pt x="3025" y="5626"/>
                  </a:cubicBezTo>
                  <a:cubicBezTo>
                    <a:pt x="1359" y="5626"/>
                    <a:pt x="1" y="4358"/>
                    <a:pt x="1" y="2807"/>
                  </a:cubicBezTo>
                  <a:cubicBezTo>
                    <a:pt x="1" y="1257"/>
                    <a:pt x="1359" y="1"/>
                    <a:pt x="3025" y="1"/>
                  </a:cubicBezTo>
                  <a:cubicBezTo>
                    <a:pt x="4691" y="1"/>
                    <a:pt x="6049" y="1257"/>
                    <a:pt x="6049" y="2807"/>
                  </a:cubicBezTo>
                  <a:close/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miter lim="12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</p:grpSp>
      <p:grpSp>
        <p:nvGrpSpPr>
          <p:cNvPr id="502" name="Google Shape;502;p8"/>
          <p:cNvGrpSpPr/>
          <p:nvPr/>
        </p:nvGrpSpPr>
        <p:grpSpPr>
          <a:xfrm rot="-736514">
            <a:off x="-143702" y="-1674087"/>
            <a:ext cx="14546334" cy="4718209"/>
            <a:chOff x="-1441184" y="3615617"/>
            <a:chExt cx="11189918" cy="3538793"/>
          </a:xfrm>
        </p:grpSpPr>
        <p:grpSp>
          <p:nvGrpSpPr>
            <p:cNvPr id="503" name="Google Shape;503;p8"/>
            <p:cNvGrpSpPr/>
            <p:nvPr/>
          </p:nvGrpSpPr>
          <p:grpSpPr>
            <a:xfrm>
              <a:off x="-1441184" y="3615617"/>
              <a:ext cx="11189918" cy="3538793"/>
              <a:chOff x="-2247300" y="3512811"/>
              <a:chExt cx="12801645" cy="4048499"/>
            </a:xfrm>
          </p:grpSpPr>
          <p:sp>
            <p:nvSpPr>
              <p:cNvPr id="504" name="Google Shape;504;p8"/>
              <p:cNvSpPr/>
              <p:nvPr/>
            </p:nvSpPr>
            <p:spPr>
              <a:xfrm>
                <a:off x="-2247300" y="3512811"/>
                <a:ext cx="12801645" cy="1688725"/>
              </a:xfrm>
              <a:custGeom>
                <a:avLst/>
                <a:gdLst/>
                <a:ahLst/>
                <a:cxnLst/>
                <a:rect l="l" t="t" r="r" b="b"/>
                <a:pathLst>
                  <a:path w="197984" h="26117" fill="none" extrusionOk="0">
                    <a:moveTo>
                      <a:pt x="197984" y="26116"/>
                    </a:moveTo>
                    <a:cubicBezTo>
                      <a:pt x="177481" y="6472"/>
                      <a:pt x="154299" y="4549"/>
                      <a:pt x="142100" y="5959"/>
                    </a:cubicBezTo>
                    <a:cubicBezTo>
                      <a:pt x="119995" y="8522"/>
                      <a:pt x="114190" y="21567"/>
                      <a:pt x="96672" y="22490"/>
                    </a:cubicBezTo>
                    <a:cubicBezTo>
                      <a:pt x="79155" y="23412"/>
                      <a:pt x="64547" y="0"/>
                      <a:pt x="30409" y="4383"/>
                    </a:cubicBezTo>
                    <a:cubicBezTo>
                      <a:pt x="21669" y="5511"/>
                      <a:pt x="4049" y="8176"/>
                      <a:pt x="0" y="1987"/>
                    </a:cubicBezTo>
                  </a:path>
                </a:pathLst>
              </a:custGeom>
              <a:noFill/>
              <a:ln w="28575" cap="flat" cmpd="sng">
                <a:solidFill>
                  <a:schemeClr val="dk1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05" name="Google Shape;505;p8"/>
              <p:cNvSpPr/>
              <p:nvPr/>
            </p:nvSpPr>
            <p:spPr>
              <a:xfrm>
                <a:off x="-2244002" y="3666057"/>
                <a:ext cx="12672390" cy="1858587"/>
              </a:xfrm>
              <a:custGeom>
                <a:avLst/>
                <a:gdLst/>
                <a:ahLst/>
                <a:cxnLst/>
                <a:rect l="l" t="t" r="r" b="b"/>
                <a:pathLst>
                  <a:path w="195985" h="28744" fill="none" extrusionOk="0">
                    <a:moveTo>
                      <a:pt x="195985" y="28744"/>
                    </a:moveTo>
                    <a:cubicBezTo>
                      <a:pt x="176725" y="8843"/>
                      <a:pt x="155914" y="4922"/>
                      <a:pt x="142907" y="6767"/>
                    </a:cubicBezTo>
                    <a:cubicBezTo>
                      <a:pt x="121648" y="9778"/>
                      <a:pt x="111051" y="27885"/>
                      <a:pt x="89599" y="23413"/>
                    </a:cubicBezTo>
                    <a:cubicBezTo>
                      <a:pt x="73286" y="20017"/>
                      <a:pt x="57601" y="1"/>
                      <a:pt x="29281" y="3576"/>
                    </a:cubicBezTo>
                    <a:cubicBezTo>
                      <a:pt x="20529" y="4665"/>
                      <a:pt x="4216" y="8984"/>
                      <a:pt x="0" y="4050"/>
                    </a:cubicBezTo>
                  </a:path>
                </a:pathLst>
              </a:custGeom>
              <a:noFill/>
              <a:ln w="28575" cap="flat" cmpd="sng">
                <a:solidFill>
                  <a:schemeClr val="dk1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06" name="Google Shape;506;p8"/>
              <p:cNvSpPr/>
              <p:nvPr/>
            </p:nvSpPr>
            <p:spPr>
              <a:xfrm>
                <a:off x="-2240705" y="3822665"/>
                <a:ext cx="12542359" cy="2283662"/>
              </a:xfrm>
              <a:custGeom>
                <a:avLst/>
                <a:gdLst/>
                <a:ahLst/>
                <a:cxnLst/>
                <a:rect l="l" t="t" r="r" b="b"/>
                <a:pathLst>
                  <a:path w="193974" h="35318" fill="none" extrusionOk="0">
                    <a:moveTo>
                      <a:pt x="193973" y="31319"/>
                    </a:moveTo>
                    <a:cubicBezTo>
                      <a:pt x="175969" y="11162"/>
                      <a:pt x="157516" y="5204"/>
                      <a:pt x="143715" y="7510"/>
                    </a:cubicBezTo>
                    <a:cubicBezTo>
                      <a:pt x="123289" y="10919"/>
                      <a:pt x="108065" y="35317"/>
                      <a:pt x="82526" y="24297"/>
                    </a:cubicBezTo>
                    <a:cubicBezTo>
                      <a:pt x="67482" y="17800"/>
                      <a:pt x="50656" y="1"/>
                      <a:pt x="28167" y="2718"/>
                    </a:cubicBezTo>
                    <a:cubicBezTo>
                      <a:pt x="19389" y="3781"/>
                      <a:pt x="4383" y="9740"/>
                      <a:pt x="1" y="6062"/>
                    </a:cubicBezTo>
                  </a:path>
                </a:pathLst>
              </a:custGeom>
              <a:noFill/>
              <a:ln w="28575" cap="flat" cmpd="sng">
                <a:solidFill>
                  <a:schemeClr val="dk1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07" name="Google Shape;507;p8"/>
              <p:cNvSpPr/>
              <p:nvPr/>
            </p:nvSpPr>
            <p:spPr>
              <a:xfrm>
                <a:off x="-2237407" y="3974295"/>
                <a:ext cx="12413103" cy="2837151"/>
              </a:xfrm>
              <a:custGeom>
                <a:avLst/>
                <a:gdLst/>
                <a:ahLst/>
                <a:cxnLst/>
                <a:rect l="l" t="t" r="r" b="b"/>
                <a:pathLst>
                  <a:path w="191975" h="43878" fill="none" extrusionOk="0">
                    <a:moveTo>
                      <a:pt x="191974" y="33959"/>
                    </a:moveTo>
                    <a:cubicBezTo>
                      <a:pt x="175213" y="13559"/>
                      <a:pt x="159118" y="5537"/>
                      <a:pt x="144522" y="8343"/>
                    </a:cubicBezTo>
                    <a:cubicBezTo>
                      <a:pt x="124916" y="12085"/>
                      <a:pt x="104477" y="43877"/>
                      <a:pt x="75452" y="25245"/>
                    </a:cubicBezTo>
                    <a:cubicBezTo>
                      <a:pt x="61344" y="16198"/>
                      <a:pt x="43711" y="1"/>
                      <a:pt x="27039" y="1936"/>
                    </a:cubicBezTo>
                    <a:cubicBezTo>
                      <a:pt x="18236" y="2961"/>
                      <a:pt x="4537" y="10573"/>
                      <a:pt x="1" y="8151"/>
                    </a:cubicBezTo>
                  </a:path>
                </a:pathLst>
              </a:custGeom>
              <a:noFill/>
              <a:ln w="28575" cap="flat" cmpd="sng">
                <a:solidFill>
                  <a:schemeClr val="dk1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08" name="Google Shape;508;p8"/>
              <p:cNvSpPr/>
              <p:nvPr/>
            </p:nvSpPr>
            <p:spPr>
              <a:xfrm>
                <a:off x="-2234045" y="4125148"/>
                <a:ext cx="12283784" cy="3436162"/>
              </a:xfrm>
              <a:custGeom>
                <a:avLst/>
                <a:gdLst/>
                <a:ahLst/>
                <a:cxnLst/>
                <a:rect l="l" t="t" r="r" b="b"/>
                <a:pathLst>
                  <a:path w="189975" h="53142" fill="none" extrusionOk="0">
                    <a:moveTo>
                      <a:pt x="189975" y="36624"/>
                    </a:moveTo>
                    <a:cubicBezTo>
                      <a:pt x="174456" y="15980"/>
                      <a:pt x="160719" y="5856"/>
                      <a:pt x="145329" y="9175"/>
                    </a:cubicBezTo>
                    <a:cubicBezTo>
                      <a:pt x="126543" y="13237"/>
                      <a:pt x="100030" y="53141"/>
                      <a:pt x="68378" y="26218"/>
                    </a:cubicBezTo>
                    <a:cubicBezTo>
                      <a:pt x="54872" y="14737"/>
                      <a:pt x="36752" y="0"/>
                      <a:pt x="25924" y="1166"/>
                    </a:cubicBezTo>
                    <a:cubicBezTo>
                      <a:pt x="17095" y="2127"/>
                      <a:pt x="4703" y="11418"/>
                      <a:pt x="0" y="10239"/>
                    </a:cubicBezTo>
                  </a:path>
                </a:pathLst>
              </a:custGeom>
              <a:noFill/>
              <a:ln w="28575" cap="flat" cmpd="sng">
                <a:solidFill>
                  <a:schemeClr val="dk1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</p:grpSp>
        <p:grpSp>
          <p:nvGrpSpPr>
            <p:cNvPr id="509" name="Google Shape;509;p8"/>
            <p:cNvGrpSpPr/>
            <p:nvPr/>
          </p:nvGrpSpPr>
          <p:grpSpPr>
            <a:xfrm>
              <a:off x="662829" y="4750538"/>
              <a:ext cx="344770" cy="520773"/>
              <a:chOff x="159762" y="4811199"/>
              <a:chExt cx="394428" cy="595782"/>
            </a:xfrm>
          </p:grpSpPr>
          <p:sp>
            <p:nvSpPr>
              <p:cNvPr id="510" name="Google Shape;510;p8"/>
              <p:cNvSpPr/>
              <p:nvPr/>
            </p:nvSpPr>
            <p:spPr>
              <a:xfrm>
                <a:off x="344498" y="5198129"/>
                <a:ext cx="209692" cy="194239"/>
              </a:xfrm>
              <a:custGeom>
                <a:avLst/>
                <a:gdLst/>
                <a:ahLst/>
                <a:cxnLst/>
                <a:rect l="l" t="t" r="r" b="b"/>
                <a:pathLst>
                  <a:path w="3243" h="3004" extrusionOk="0">
                    <a:moveTo>
                      <a:pt x="1963" y="0"/>
                    </a:moveTo>
                    <a:cubicBezTo>
                      <a:pt x="1465" y="0"/>
                      <a:pt x="917" y="284"/>
                      <a:pt x="552" y="795"/>
                    </a:cubicBezTo>
                    <a:cubicBezTo>
                      <a:pt x="1" y="1551"/>
                      <a:pt x="65" y="2487"/>
                      <a:pt x="718" y="2858"/>
                    </a:cubicBezTo>
                    <a:cubicBezTo>
                      <a:pt x="892" y="2957"/>
                      <a:pt x="1085" y="3003"/>
                      <a:pt x="1284" y="3003"/>
                    </a:cubicBezTo>
                    <a:cubicBezTo>
                      <a:pt x="1836" y="3003"/>
                      <a:pt x="2436" y="2648"/>
                      <a:pt x="2794" y="2064"/>
                    </a:cubicBezTo>
                    <a:cubicBezTo>
                      <a:pt x="3243" y="1321"/>
                      <a:pt x="3115" y="475"/>
                      <a:pt x="2525" y="142"/>
                    </a:cubicBezTo>
                    <a:cubicBezTo>
                      <a:pt x="2356" y="46"/>
                      <a:pt x="2163" y="0"/>
                      <a:pt x="196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11" name="Google Shape;511;p8"/>
              <p:cNvSpPr/>
              <p:nvPr/>
            </p:nvSpPr>
            <p:spPr>
              <a:xfrm>
                <a:off x="344498" y="5185714"/>
                <a:ext cx="209692" cy="221267"/>
              </a:xfrm>
              <a:custGeom>
                <a:avLst/>
                <a:gdLst/>
                <a:ahLst/>
                <a:cxnLst/>
                <a:rect l="l" t="t" r="r" b="b"/>
                <a:pathLst>
                  <a:path w="3243" h="3422" fill="none" extrusionOk="0">
                    <a:moveTo>
                      <a:pt x="718" y="3050"/>
                    </a:moveTo>
                    <a:cubicBezTo>
                      <a:pt x="65" y="2679"/>
                      <a:pt x="1" y="1743"/>
                      <a:pt x="552" y="987"/>
                    </a:cubicBezTo>
                    <a:cubicBezTo>
                      <a:pt x="1064" y="270"/>
                      <a:pt x="1936" y="1"/>
                      <a:pt x="2525" y="334"/>
                    </a:cubicBezTo>
                    <a:cubicBezTo>
                      <a:pt x="3115" y="667"/>
                      <a:pt x="3243" y="1513"/>
                      <a:pt x="2794" y="2256"/>
                    </a:cubicBezTo>
                    <a:cubicBezTo>
                      <a:pt x="2307" y="3050"/>
                      <a:pt x="1372" y="3422"/>
                      <a:pt x="718" y="3050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chemeClr val="accent1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12" name="Google Shape;512;p8"/>
              <p:cNvSpPr/>
              <p:nvPr/>
            </p:nvSpPr>
            <p:spPr>
              <a:xfrm>
                <a:off x="159762" y="4811199"/>
                <a:ext cx="362937" cy="406905"/>
              </a:xfrm>
              <a:custGeom>
                <a:avLst/>
                <a:gdLst/>
                <a:ahLst/>
                <a:cxnLst/>
                <a:rect l="l" t="t" r="r" b="b"/>
                <a:pathLst>
                  <a:path w="5613" h="6293" extrusionOk="0">
                    <a:moveTo>
                      <a:pt x="5613" y="6292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13" name="Google Shape;513;p8"/>
              <p:cNvSpPr/>
              <p:nvPr/>
            </p:nvSpPr>
            <p:spPr>
              <a:xfrm>
                <a:off x="159762" y="4811199"/>
                <a:ext cx="362937" cy="406905"/>
              </a:xfrm>
              <a:custGeom>
                <a:avLst/>
                <a:gdLst/>
                <a:ahLst/>
                <a:cxnLst/>
                <a:rect l="l" t="t" r="r" b="b"/>
                <a:pathLst>
                  <a:path w="5613" h="6293" fill="none" extrusionOk="0">
                    <a:moveTo>
                      <a:pt x="5613" y="6292"/>
                    </a:moveTo>
                    <a:lnTo>
                      <a:pt x="0" y="0"/>
                    </a:lnTo>
                  </a:path>
                </a:pathLst>
              </a:custGeom>
              <a:noFill/>
              <a:ln w="28575" cap="rnd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</p:grpSp>
        <p:sp>
          <p:nvSpPr>
            <p:cNvPr id="514" name="Google Shape;514;p8"/>
            <p:cNvSpPr/>
            <p:nvPr/>
          </p:nvSpPr>
          <p:spPr>
            <a:xfrm>
              <a:off x="4962505" y="4709666"/>
              <a:ext cx="405608" cy="447655"/>
            </a:xfrm>
            <a:custGeom>
              <a:avLst/>
              <a:gdLst/>
              <a:ahLst/>
              <a:cxnLst/>
              <a:rect l="l" t="t" r="r" b="b"/>
              <a:pathLst>
                <a:path w="7177" h="7921" fill="none" extrusionOk="0">
                  <a:moveTo>
                    <a:pt x="2000" y="4294"/>
                  </a:moveTo>
                  <a:cubicBezTo>
                    <a:pt x="3255" y="3986"/>
                    <a:pt x="2051" y="1039"/>
                    <a:pt x="936" y="2102"/>
                  </a:cubicBezTo>
                  <a:cubicBezTo>
                    <a:pt x="1" y="3012"/>
                    <a:pt x="821" y="6152"/>
                    <a:pt x="2474" y="5229"/>
                  </a:cubicBezTo>
                  <a:cubicBezTo>
                    <a:pt x="3871" y="4447"/>
                    <a:pt x="4037" y="1923"/>
                    <a:pt x="4063" y="1"/>
                  </a:cubicBezTo>
                  <a:cubicBezTo>
                    <a:pt x="5331" y="4486"/>
                    <a:pt x="7177" y="7920"/>
                    <a:pt x="7177" y="7920"/>
                  </a:cubicBezTo>
                </a:path>
              </a:pathLst>
            </a:custGeom>
            <a:noFill/>
            <a:ln w="28575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grpSp>
          <p:nvGrpSpPr>
            <p:cNvPr id="515" name="Google Shape;515;p8"/>
            <p:cNvGrpSpPr/>
            <p:nvPr/>
          </p:nvGrpSpPr>
          <p:grpSpPr>
            <a:xfrm>
              <a:off x="4997573" y="3858851"/>
              <a:ext cx="451309" cy="496187"/>
              <a:chOff x="5118856" y="3486300"/>
              <a:chExt cx="516312" cy="567655"/>
            </a:xfrm>
          </p:grpSpPr>
          <p:sp>
            <p:nvSpPr>
              <p:cNvPr id="516" name="Google Shape;516;p8"/>
              <p:cNvSpPr/>
              <p:nvPr/>
            </p:nvSpPr>
            <p:spPr>
              <a:xfrm>
                <a:off x="5118856" y="3904138"/>
                <a:ext cx="198959" cy="143222"/>
              </a:xfrm>
              <a:custGeom>
                <a:avLst/>
                <a:gdLst/>
                <a:ahLst/>
                <a:cxnLst/>
                <a:rect l="l" t="t" r="r" b="b"/>
                <a:pathLst>
                  <a:path w="3077" h="2215" extrusionOk="0">
                    <a:moveTo>
                      <a:pt x="1613" y="0"/>
                    </a:moveTo>
                    <a:cubicBezTo>
                      <a:pt x="1463" y="0"/>
                      <a:pt x="1308" y="20"/>
                      <a:pt x="1154" y="61"/>
                    </a:cubicBezTo>
                    <a:cubicBezTo>
                      <a:pt x="424" y="253"/>
                      <a:pt x="1" y="855"/>
                      <a:pt x="154" y="1406"/>
                    </a:cubicBezTo>
                    <a:cubicBezTo>
                      <a:pt x="298" y="1891"/>
                      <a:pt x="838" y="2215"/>
                      <a:pt x="1460" y="2215"/>
                    </a:cubicBezTo>
                    <a:cubicBezTo>
                      <a:pt x="1561" y="2215"/>
                      <a:pt x="1665" y="2206"/>
                      <a:pt x="1769" y="2188"/>
                    </a:cubicBezTo>
                    <a:cubicBezTo>
                      <a:pt x="2551" y="2047"/>
                      <a:pt x="3076" y="1419"/>
                      <a:pt x="2897" y="804"/>
                    </a:cubicBezTo>
                    <a:cubicBezTo>
                      <a:pt x="2753" y="312"/>
                      <a:pt x="2216" y="0"/>
                      <a:pt x="161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17" name="Google Shape;517;p8"/>
              <p:cNvSpPr/>
              <p:nvPr/>
            </p:nvSpPr>
            <p:spPr>
              <a:xfrm>
                <a:off x="5118856" y="3894762"/>
                <a:ext cx="198959" cy="159193"/>
              </a:xfrm>
              <a:custGeom>
                <a:avLst/>
                <a:gdLst/>
                <a:ahLst/>
                <a:cxnLst/>
                <a:rect l="l" t="t" r="r" b="b"/>
                <a:pathLst>
                  <a:path w="3077" h="2462" fill="none" extrusionOk="0">
                    <a:moveTo>
                      <a:pt x="2897" y="949"/>
                    </a:moveTo>
                    <a:cubicBezTo>
                      <a:pt x="3076" y="1564"/>
                      <a:pt x="2551" y="2192"/>
                      <a:pt x="1769" y="2333"/>
                    </a:cubicBezTo>
                    <a:cubicBezTo>
                      <a:pt x="1026" y="2461"/>
                      <a:pt x="321" y="2115"/>
                      <a:pt x="154" y="1551"/>
                    </a:cubicBezTo>
                    <a:cubicBezTo>
                      <a:pt x="1" y="1000"/>
                      <a:pt x="424" y="398"/>
                      <a:pt x="1154" y="206"/>
                    </a:cubicBezTo>
                    <a:cubicBezTo>
                      <a:pt x="1923" y="1"/>
                      <a:pt x="2717" y="334"/>
                      <a:pt x="2897" y="949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chemeClr val="dk2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18" name="Google Shape;518;p8"/>
              <p:cNvSpPr/>
              <p:nvPr/>
            </p:nvSpPr>
            <p:spPr>
              <a:xfrm>
                <a:off x="5306114" y="3486300"/>
                <a:ext cx="329055" cy="550192"/>
              </a:xfrm>
              <a:custGeom>
                <a:avLst/>
                <a:gdLst/>
                <a:ahLst/>
                <a:cxnLst/>
                <a:rect l="l" t="t" r="r" b="b"/>
                <a:pathLst>
                  <a:path w="5089" h="8509" fill="none" extrusionOk="0">
                    <a:moveTo>
                      <a:pt x="1" y="7740"/>
                    </a:moveTo>
                    <a:lnTo>
                      <a:pt x="3704" y="0"/>
                    </a:lnTo>
                    <a:cubicBezTo>
                      <a:pt x="3704" y="0"/>
                      <a:pt x="5088" y="8509"/>
                      <a:pt x="2295" y="5895"/>
                    </a:cubicBezTo>
                  </a:path>
                </a:pathLst>
              </a:custGeom>
              <a:noFill/>
              <a:ln w="28575" cap="rnd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</p:grpSp>
        <p:grpSp>
          <p:nvGrpSpPr>
            <p:cNvPr id="519" name="Google Shape;519;p8"/>
            <p:cNvGrpSpPr/>
            <p:nvPr/>
          </p:nvGrpSpPr>
          <p:grpSpPr>
            <a:xfrm>
              <a:off x="5686382" y="4111749"/>
              <a:ext cx="499065" cy="935063"/>
              <a:chOff x="5906877" y="4080403"/>
              <a:chExt cx="570948" cy="1069743"/>
            </a:xfrm>
          </p:grpSpPr>
          <p:sp>
            <p:nvSpPr>
              <p:cNvPr id="520" name="Google Shape;520;p8"/>
              <p:cNvSpPr/>
              <p:nvPr/>
            </p:nvSpPr>
            <p:spPr>
              <a:xfrm>
                <a:off x="5941665" y="4813591"/>
                <a:ext cx="280948" cy="315218"/>
              </a:xfrm>
              <a:custGeom>
                <a:avLst/>
                <a:gdLst/>
                <a:ahLst/>
                <a:cxnLst/>
                <a:rect l="l" t="t" r="r" b="b"/>
                <a:pathLst>
                  <a:path w="4345" h="4875" extrusionOk="0">
                    <a:moveTo>
                      <a:pt x="2528" y="1"/>
                    </a:moveTo>
                    <a:cubicBezTo>
                      <a:pt x="1809" y="1"/>
                      <a:pt x="1046" y="548"/>
                      <a:pt x="603" y="1463"/>
                    </a:cubicBezTo>
                    <a:cubicBezTo>
                      <a:pt x="0" y="2680"/>
                      <a:pt x="218" y="4102"/>
                      <a:pt x="1064" y="4654"/>
                    </a:cubicBezTo>
                    <a:cubicBezTo>
                      <a:pt x="1294" y="4803"/>
                      <a:pt x="1549" y="4874"/>
                      <a:pt x="1811" y="4874"/>
                    </a:cubicBezTo>
                    <a:cubicBezTo>
                      <a:pt x="2514" y="4874"/>
                      <a:pt x="3269" y="4361"/>
                      <a:pt x="3717" y="3475"/>
                    </a:cubicBezTo>
                    <a:cubicBezTo>
                      <a:pt x="4345" y="2232"/>
                      <a:pt x="4152" y="771"/>
                      <a:pt x="3268" y="220"/>
                    </a:cubicBezTo>
                    <a:cubicBezTo>
                      <a:pt x="3038" y="71"/>
                      <a:pt x="2786" y="1"/>
                      <a:pt x="252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21" name="Google Shape;521;p8"/>
              <p:cNvSpPr/>
              <p:nvPr/>
            </p:nvSpPr>
            <p:spPr>
              <a:xfrm>
                <a:off x="5941665" y="4791283"/>
                <a:ext cx="280948" cy="358863"/>
              </a:xfrm>
              <a:custGeom>
                <a:avLst/>
                <a:gdLst/>
                <a:ahLst/>
                <a:cxnLst/>
                <a:rect l="l" t="t" r="r" b="b"/>
                <a:pathLst>
                  <a:path w="4345" h="5550" fill="none" extrusionOk="0">
                    <a:moveTo>
                      <a:pt x="3268" y="565"/>
                    </a:moveTo>
                    <a:cubicBezTo>
                      <a:pt x="4152" y="1116"/>
                      <a:pt x="4345" y="2577"/>
                      <a:pt x="3717" y="3820"/>
                    </a:cubicBezTo>
                    <a:cubicBezTo>
                      <a:pt x="3102" y="5037"/>
                      <a:pt x="1910" y="5550"/>
                      <a:pt x="1064" y="4999"/>
                    </a:cubicBezTo>
                    <a:cubicBezTo>
                      <a:pt x="218" y="4447"/>
                      <a:pt x="0" y="3025"/>
                      <a:pt x="603" y="1808"/>
                    </a:cubicBezTo>
                    <a:cubicBezTo>
                      <a:pt x="1205" y="565"/>
                      <a:pt x="2397" y="1"/>
                      <a:pt x="3268" y="565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chemeClr val="lt2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22" name="Google Shape;522;p8"/>
              <p:cNvSpPr/>
              <p:nvPr/>
            </p:nvSpPr>
            <p:spPr>
              <a:xfrm>
                <a:off x="5906877" y="4080403"/>
                <a:ext cx="570948" cy="786330"/>
              </a:xfrm>
              <a:custGeom>
                <a:avLst/>
                <a:gdLst/>
                <a:ahLst/>
                <a:cxnLst/>
                <a:rect l="l" t="t" r="r" b="b"/>
                <a:pathLst>
                  <a:path w="8830" h="12161" fill="none" extrusionOk="0">
                    <a:moveTo>
                      <a:pt x="4344" y="12161"/>
                    </a:moveTo>
                    <a:lnTo>
                      <a:pt x="0" y="0"/>
                    </a:lnTo>
                    <a:cubicBezTo>
                      <a:pt x="0" y="0"/>
                      <a:pt x="8829" y="6279"/>
                      <a:pt x="3716" y="6228"/>
                    </a:cubicBezTo>
                  </a:path>
                </a:pathLst>
              </a:custGeom>
              <a:noFill/>
              <a:ln w="28575" cap="rnd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</p:grpSp>
        <p:sp>
          <p:nvSpPr>
            <p:cNvPr id="523" name="Google Shape;523;p8"/>
            <p:cNvSpPr/>
            <p:nvPr/>
          </p:nvSpPr>
          <p:spPr>
            <a:xfrm>
              <a:off x="-1046396" y="4354181"/>
              <a:ext cx="260082" cy="164685"/>
            </a:xfrm>
            <a:custGeom>
              <a:avLst/>
              <a:gdLst/>
              <a:ahLst/>
              <a:cxnLst/>
              <a:rect l="l" t="t" r="r" b="b"/>
              <a:pathLst>
                <a:path w="4602" h="2914" extrusionOk="0">
                  <a:moveTo>
                    <a:pt x="3040" y="0"/>
                  </a:moveTo>
                  <a:cubicBezTo>
                    <a:pt x="2745" y="0"/>
                    <a:pt x="2423" y="45"/>
                    <a:pt x="2090" y="140"/>
                  </a:cubicBezTo>
                  <a:cubicBezTo>
                    <a:pt x="885" y="473"/>
                    <a:pt x="1" y="1344"/>
                    <a:pt x="116" y="2075"/>
                  </a:cubicBezTo>
                  <a:cubicBezTo>
                    <a:pt x="200" y="2606"/>
                    <a:pt x="792" y="2914"/>
                    <a:pt x="1573" y="2914"/>
                  </a:cubicBezTo>
                  <a:cubicBezTo>
                    <a:pt x="1865" y="2914"/>
                    <a:pt x="2184" y="2871"/>
                    <a:pt x="2513" y="2780"/>
                  </a:cubicBezTo>
                  <a:cubicBezTo>
                    <a:pt x="3717" y="2447"/>
                    <a:pt x="4601" y="1575"/>
                    <a:pt x="4486" y="845"/>
                  </a:cubicBezTo>
                  <a:cubicBezTo>
                    <a:pt x="4402" y="314"/>
                    <a:pt x="3819" y="0"/>
                    <a:pt x="304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40"/>
            </a:p>
          </p:txBody>
        </p:sp>
        <p:grpSp>
          <p:nvGrpSpPr>
            <p:cNvPr id="524" name="Google Shape;524;p8"/>
            <p:cNvGrpSpPr/>
            <p:nvPr/>
          </p:nvGrpSpPr>
          <p:grpSpPr>
            <a:xfrm>
              <a:off x="-1046505" y="3943715"/>
              <a:ext cx="431019" cy="586675"/>
              <a:chOff x="-1795774" y="3888167"/>
              <a:chExt cx="493101" cy="671176"/>
            </a:xfrm>
          </p:grpSpPr>
          <p:sp>
            <p:nvSpPr>
              <p:cNvPr id="525" name="Google Shape;525;p8"/>
              <p:cNvSpPr/>
              <p:nvPr/>
            </p:nvSpPr>
            <p:spPr>
              <a:xfrm>
                <a:off x="-1795774" y="4344672"/>
                <a:ext cx="297565" cy="214671"/>
              </a:xfrm>
              <a:custGeom>
                <a:avLst/>
                <a:gdLst/>
                <a:ahLst/>
                <a:cxnLst/>
                <a:rect l="l" t="t" r="r" b="b"/>
                <a:pathLst>
                  <a:path w="4602" h="3320" fill="none" extrusionOk="0">
                    <a:moveTo>
                      <a:pt x="4486" y="1052"/>
                    </a:moveTo>
                    <a:cubicBezTo>
                      <a:pt x="4601" y="1782"/>
                      <a:pt x="3717" y="2654"/>
                      <a:pt x="2513" y="2987"/>
                    </a:cubicBezTo>
                    <a:cubicBezTo>
                      <a:pt x="1308" y="3320"/>
                      <a:pt x="232" y="3012"/>
                      <a:pt x="116" y="2282"/>
                    </a:cubicBezTo>
                    <a:cubicBezTo>
                      <a:pt x="1" y="1551"/>
                      <a:pt x="885" y="680"/>
                      <a:pt x="2090" y="347"/>
                    </a:cubicBezTo>
                    <a:cubicBezTo>
                      <a:pt x="3307" y="1"/>
                      <a:pt x="4371" y="321"/>
                      <a:pt x="4486" y="1052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chemeClr val="lt2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26" name="Google Shape;526;p8"/>
              <p:cNvSpPr/>
              <p:nvPr/>
            </p:nvSpPr>
            <p:spPr>
              <a:xfrm>
                <a:off x="-1505770" y="3888167"/>
                <a:ext cx="203097" cy="543597"/>
              </a:xfrm>
              <a:custGeom>
                <a:avLst/>
                <a:gdLst/>
                <a:ahLst/>
                <a:cxnLst/>
                <a:rect l="l" t="t" r="r" b="b"/>
                <a:pathLst>
                  <a:path w="3141" h="8407" fill="none" extrusionOk="0">
                    <a:moveTo>
                      <a:pt x="1" y="8406"/>
                    </a:moveTo>
                    <a:lnTo>
                      <a:pt x="3141" y="0"/>
                    </a:lnTo>
                  </a:path>
                </a:pathLst>
              </a:custGeom>
              <a:noFill/>
              <a:ln w="28575" cap="rnd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</p:grpSp>
        <p:grpSp>
          <p:nvGrpSpPr>
            <p:cNvPr id="527" name="Google Shape;527;p8"/>
            <p:cNvGrpSpPr/>
            <p:nvPr/>
          </p:nvGrpSpPr>
          <p:grpSpPr>
            <a:xfrm>
              <a:off x="1308118" y="4251523"/>
              <a:ext cx="846041" cy="570058"/>
              <a:chOff x="897994" y="4240309"/>
              <a:chExt cx="967900" cy="652165"/>
            </a:xfrm>
          </p:grpSpPr>
          <p:sp>
            <p:nvSpPr>
              <p:cNvPr id="528" name="Google Shape;528;p8"/>
              <p:cNvSpPr/>
              <p:nvPr/>
            </p:nvSpPr>
            <p:spPr>
              <a:xfrm>
                <a:off x="897994" y="4634158"/>
                <a:ext cx="370437" cy="243057"/>
              </a:xfrm>
              <a:custGeom>
                <a:avLst/>
                <a:gdLst/>
                <a:ahLst/>
                <a:cxnLst/>
                <a:rect l="l" t="t" r="r" b="b"/>
                <a:pathLst>
                  <a:path w="5729" h="3759" extrusionOk="0">
                    <a:moveTo>
                      <a:pt x="2551" y="1"/>
                    </a:moveTo>
                    <a:cubicBezTo>
                      <a:pt x="1500" y="1"/>
                      <a:pt x="589" y="473"/>
                      <a:pt x="334" y="1239"/>
                    </a:cubicBezTo>
                    <a:cubicBezTo>
                      <a:pt x="1" y="2213"/>
                      <a:pt x="847" y="3277"/>
                      <a:pt x="2205" y="3635"/>
                    </a:cubicBezTo>
                    <a:cubicBezTo>
                      <a:pt x="2518" y="3719"/>
                      <a:pt x="2834" y="3759"/>
                      <a:pt x="3139" y="3759"/>
                    </a:cubicBezTo>
                    <a:cubicBezTo>
                      <a:pt x="4142" y="3759"/>
                      <a:pt x="5027" y="3328"/>
                      <a:pt x="5332" y="2610"/>
                    </a:cubicBezTo>
                    <a:cubicBezTo>
                      <a:pt x="5729" y="1649"/>
                      <a:pt x="4947" y="522"/>
                      <a:pt x="3538" y="137"/>
                    </a:cubicBezTo>
                    <a:cubicBezTo>
                      <a:pt x="3205" y="44"/>
                      <a:pt x="2872" y="1"/>
                      <a:pt x="255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29" name="Google Shape;529;p8"/>
              <p:cNvSpPr/>
              <p:nvPr/>
            </p:nvSpPr>
            <p:spPr>
              <a:xfrm>
                <a:off x="897994" y="4617281"/>
                <a:ext cx="370437" cy="275193"/>
              </a:xfrm>
              <a:custGeom>
                <a:avLst/>
                <a:gdLst/>
                <a:ahLst/>
                <a:cxnLst/>
                <a:rect l="l" t="t" r="r" b="b"/>
                <a:pathLst>
                  <a:path w="5729" h="4256" fill="none" extrusionOk="0">
                    <a:moveTo>
                      <a:pt x="5332" y="2871"/>
                    </a:moveTo>
                    <a:cubicBezTo>
                      <a:pt x="4934" y="3807"/>
                      <a:pt x="3550" y="4255"/>
                      <a:pt x="2205" y="3896"/>
                    </a:cubicBezTo>
                    <a:cubicBezTo>
                      <a:pt x="847" y="3538"/>
                      <a:pt x="1" y="2474"/>
                      <a:pt x="334" y="1500"/>
                    </a:cubicBezTo>
                    <a:cubicBezTo>
                      <a:pt x="667" y="501"/>
                      <a:pt x="2115" y="1"/>
                      <a:pt x="3538" y="398"/>
                    </a:cubicBezTo>
                    <a:cubicBezTo>
                      <a:pt x="4947" y="783"/>
                      <a:pt x="5729" y="1910"/>
                      <a:pt x="5332" y="2871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chemeClr val="lt2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30" name="Google Shape;530;p8"/>
              <p:cNvSpPr/>
              <p:nvPr/>
            </p:nvSpPr>
            <p:spPr>
              <a:xfrm>
                <a:off x="1228605" y="4240309"/>
                <a:ext cx="637289" cy="585044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9048" fill="none" extrusionOk="0">
                    <a:moveTo>
                      <a:pt x="1" y="9047"/>
                    </a:moveTo>
                    <a:lnTo>
                      <a:pt x="9855" y="0"/>
                    </a:lnTo>
                  </a:path>
                </a:pathLst>
              </a:custGeom>
              <a:noFill/>
              <a:ln w="28575" cap="rnd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</p:grpSp>
        <p:grpSp>
          <p:nvGrpSpPr>
            <p:cNvPr id="531" name="Google Shape;531;p8"/>
            <p:cNvGrpSpPr/>
            <p:nvPr/>
          </p:nvGrpSpPr>
          <p:grpSpPr>
            <a:xfrm>
              <a:off x="-464914" y="3874196"/>
              <a:ext cx="462896" cy="580907"/>
              <a:chOff x="-1130414" y="3808634"/>
              <a:chExt cx="529568" cy="664577"/>
            </a:xfrm>
          </p:grpSpPr>
          <p:sp>
            <p:nvSpPr>
              <p:cNvPr id="532" name="Google Shape;532;p8"/>
              <p:cNvSpPr/>
              <p:nvPr/>
            </p:nvSpPr>
            <p:spPr>
              <a:xfrm>
                <a:off x="-891751" y="3820984"/>
                <a:ext cx="290905" cy="163654"/>
              </a:xfrm>
              <a:custGeom>
                <a:avLst/>
                <a:gdLst/>
                <a:ahLst/>
                <a:cxnLst/>
                <a:rect l="l" t="t" r="r" b="b"/>
                <a:pathLst>
                  <a:path w="4499" h="2531" extrusionOk="0">
                    <a:moveTo>
                      <a:pt x="3318" y="1"/>
                    </a:moveTo>
                    <a:cubicBezTo>
                      <a:pt x="2767" y="1"/>
                      <a:pt x="2047" y="215"/>
                      <a:pt x="1410" y="591"/>
                    </a:cubicBezTo>
                    <a:cubicBezTo>
                      <a:pt x="449" y="1142"/>
                      <a:pt x="0" y="1885"/>
                      <a:pt x="334" y="2269"/>
                    </a:cubicBezTo>
                    <a:cubicBezTo>
                      <a:pt x="481" y="2444"/>
                      <a:pt x="763" y="2530"/>
                      <a:pt x="1119" y="2530"/>
                    </a:cubicBezTo>
                    <a:cubicBezTo>
                      <a:pt x="1598" y="2530"/>
                      <a:pt x="2211" y="2373"/>
                      <a:pt x="2807" y="2064"/>
                    </a:cubicBezTo>
                    <a:cubicBezTo>
                      <a:pt x="3922" y="1501"/>
                      <a:pt x="4498" y="642"/>
                      <a:pt x="4050" y="219"/>
                    </a:cubicBezTo>
                    <a:cubicBezTo>
                      <a:pt x="3892" y="70"/>
                      <a:pt x="3632" y="1"/>
                      <a:pt x="331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33" name="Google Shape;533;p8"/>
              <p:cNvSpPr/>
              <p:nvPr/>
            </p:nvSpPr>
            <p:spPr>
              <a:xfrm>
                <a:off x="-891751" y="3808634"/>
                <a:ext cx="290905" cy="185639"/>
              </a:xfrm>
              <a:custGeom>
                <a:avLst/>
                <a:gdLst/>
                <a:ahLst/>
                <a:cxnLst/>
                <a:rect l="l" t="t" r="r" b="b"/>
                <a:pathLst>
                  <a:path w="4499" h="2871" fill="none" extrusionOk="0">
                    <a:moveTo>
                      <a:pt x="4050" y="410"/>
                    </a:moveTo>
                    <a:cubicBezTo>
                      <a:pt x="4498" y="833"/>
                      <a:pt x="3922" y="1692"/>
                      <a:pt x="2807" y="2255"/>
                    </a:cubicBezTo>
                    <a:cubicBezTo>
                      <a:pt x="1769" y="2794"/>
                      <a:pt x="680" y="2870"/>
                      <a:pt x="334" y="2460"/>
                    </a:cubicBezTo>
                    <a:cubicBezTo>
                      <a:pt x="0" y="2076"/>
                      <a:pt x="449" y="1333"/>
                      <a:pt x="1410" y="782"/>
                    </a:cubicBezTo>
                    <a:cubicBezTo>
                      <a:pt x="2410" y="192"/>
                      <a:pt x="3614" y="0"/>
                      <a:pt x="4050" y="410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chemeClr val="accent1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34" name="Google Shape;534;p8"/>
              <p:cNvSpPr/>
              <p:nvPr/>
            </p:nvSpPr>
            <p:spPr>
              <a:xfrm>
                <a:off x="-1130414" y="3927092"/>
                <a:ext cx="258640" cy="546118"/>
              </a:xfrm>
              <a:custGeom>
                <a:avLst/>
                <a:gdLst/>
                <a:ahLst/>
                <a:cxnLst/>
                <a:rect l="l" t="t" r="r" b="b"/>
                <a:pathLst>
                  <a:path w="4000" h="8446" fill="none" extrusionOk="0">
                    <a:moveTo>
                      <a:pt x="3999" y="1"/>
                    </a:moveTo>
                    <a:lnTo>
                      <a:pt x="1" y="8445"/>
                    </a:lnTo>
                  </a:path>
                </a:pathLst>
              </a:custGeom>
              <a:noFill/>
              <a:ln w="28575" cap="rnd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</p:grpSp>
        <p:grpSp>
          <p:nvGrpSpPr>
            <p:cNvPr id="535" name="Google Shape;535;p8"/>
            <p:cNvGrpSpPr/>
            <p:nvPr/>
          </p:nvGrpSpPr>
          <p:grpSpPr>
            <a:xfrm>
              <a:off x="746817" y="3821293"/>
              <a:ext cx="1197987" cy="508508"/>
              <a:chOff x="255847" y="3748111"/>
              <a:chExt cx="1370537" cy="581751"/>
            </a:xfrm>
          </p:grpSpPr>
          <p:sp>
            <p:nvSpPr>
              <p:cNvPr id="536" name="Google Shape;536;p8"/>
              <p:cNvSpPr/>
              <p:nvPr/>
            </p:nvSpPr>
            <p:spPr>
              <a:xfrm>
                <a:off x="255847" y="4064917"/>
                <a:ext cx="279331" cy="148653"/>
              </a:xfrm>
              <a:custGeom>
                <a:avLst/>
                <a:gdLst/>
                <a:ahLst/>
                <a:cxnLst/>
                <a:rect l="l" t="t" r="r" b="b"/>
                <a:pathLst>
                  <a:path w="4320" h="2299" extrusionOk="0">
                    <a:moveTo>
                      <a:pt x="2042" y="1"/>
                    </a:moveTo>
                    <a:cubicBezTo>
                      <a:pt x="1195" y="1"/>
                      <a:pt x="445" y="332"/>
                      <a:pt x="244" y="829"/>
                    </a:cubicBezTo>
                    <a:cubicBezTo>
                      <a:pt x="1" y="1444"/>
                      <a:pt x="667" y="2084"/>
                      <a:pt x="1718" y="2251"/>
                    </a:cubicBezTo>
                    <a:cubicBezTo>
                      <a:pt x="1905" y="2283"/>
                      <a:pt x="2093" y="2298"/>
                      <a:pt x="2277" y="2298"/>
                    </a:cubicBezTo>
                    <a:cubicBezTo>
                      <a:pt x="3122" y="2298"/>
                      <a:pt x="3876" y="1975"/>
                      <a:pt x="4076" y="1469"/>
                    </a:cubicBezTo>
                    <a:cubicBezTo>
                      <a:pt x="4319" y="867"/>
                      <a:pt x="3653" y="226"/>
                      <a:pt x="2589" y="47"/>
                    </a:cubicBezTo>
                    <a:cubicBezTo>
                      <a:pt x="2405" y="16"/>
                      <a:pt x="2221" y="1"/>
                      <a:pt x="204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37" name="Google Shape;537;p8"/>
              <p:cNvSpPr/>
              <p:nvPr/>
            </p:nvSpPr>
            <p:spPr>
              <a:xfrm>
                <a:off x="255848" y="4056349"/>
                <a:ext cx="279331" cy="165788"/>
              </a:xfrm>
              <a:custGeom>
                <a:avLst/>
                <a:gdLst/>
                <a:ahLst/>
                <a:cxnLst/>
                <a:rect l="l" t="t" r="r" b="b"/>
                <a:pathLst>
                  <a:path w="4320" h="2564" fill="none" extrusionOk="0">
                    <a:moveTo>
                      <a:pt x="4076" y="1602"/>
                    </a:moveTo>
                    <a:cubicBezTo>
                      <a:pt x="3832" y="2217"/>
                      <a:pt x="2768" y="2563"/>
                      <a:pt x="1718" y="2384"/>
                    </a:cubicBezTo>
                    <a:cubicBezTo>
                      <a:pt x="667" y="2217"/>
                      <a:pt x="1" y="1577"/>
                      <a:pt x="244" y="962"/>
                    </a:cubicBezTo>
                    <a:cubicBezTo>
                      <a:pt x="487" y="359"/>
                      <a:pt x="1538" y="1"/>
                      <a:pt x="2589" y="180"/>
                    </a:cubicBezTo>
                    <a:cubicBezTo>
                      <a:pt x="3653" y="359"/>
                      <a:pt x="4319" y="1000"/>
                      <a:pt x="4076" y="1602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chemeClr val="dk2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38" name="Google Shape;538;p8"/>
              <p:cNvSpPr/>
              <p:nvPr/>
            </p:nvSpPr>
            <p:spPr>
              <a:xfrm>
                <a:off x="882282" y="4172674"/>
                <a:ext cx="279267" cy="148653"/>
              </a:xfrm>
              <a:custGeom>
                <a:avLst/>
                <a:gdLst/>
                <a:ahLst/>
                <a:cxnLst/>
                <a:rect l="l" t="t" r="r" b="b"/>
                <a:pathLst>
                  <a:path w="4319" h="2299" extrusionOk="0">
                    <a:moveTo>
                      <a:pt x="2061" y="1"/>
                    </a:moveTo>
                    <a:cubicBezTo>
                      <a:pt x="1207" y="1"/>
                      <a:pt x="455" y="332"/>
                      <a:pt x="244" y="828"/>
                    </a:cubicBezTo>
                    <a:cubicBezTo>
                      <a:pt x="0" y="1444"/>
                      <a:pt x="654" y="2084"/>
                      <a:pt x="1717" y="2251"/>
                    </a:cubicBezTo>
                    <a:cubicBezTo>
                      <a:pt x="1905" y="2283"/>
                      <a:pt x="2093" y="2298"/>
                      <a:pt x="2277" y="2298"/>
                    </a:cubicBezTo>
                    <a:cubicBezTo>
                      <a:pt x="3122" y="2298"/>
                      <a:pt x="3875" y="1975"/>
                      <a:pt x="4075" y="1469"/>
                    </a:cubicBezTo>
                    <a:cubicBezTo>
                      <a:pt x="4319" y="867"/>
                      <a:pt x="3665" y="226"/>
                      <a:pt x="2614" y="47"/>
                    </a:cubicBezTo>
                    <a:cubicBezTo>
                      <a:pt x="2428" y="15"/>
                      <a:pt x="2242" y="1"/>
                      <a:pt x="2061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39" name="Google Shape;539;p8"/>
              <p:cNvSpPr/>
              <p:nvPr/>
            </p:nvSpPr>
            <p:spPr>
              <a:xfrm>
                <a:off x="882282" y="4164074"/>
                <a:ext cx="279267" cy="165788"/>
              </a:xfrm>
              <a:custGeom>
                <a:avLst/>
                <a:gdLst/>
                <a:ahLst/>
                <a:cxnLst/>
                <a:rect l="l" t="t" r="r" b="b"/>
                <a:pathLst>
                  <a:path w="4319" h="2564" fill="none" extrusionOk="0">
                    <a:moveTo>
                      <a:pt x="4075" y="1602"/>
                    </a:moveTo>
                    <a:cubicBezTo>
                      <a:pt x="3832" y="2217"/>
                      <a:pt x="2768" y="2563"/>
                      <a:pt x="1717" y="2384"/>
                    </a:cubicBezTo>
                    <a:cubicBezTo>
                      <a:pt x="654" y="2217"/>
                      <a:pt x="0" y="1577"/>
                      <a:pt x="244" y="961"/>
                    </a:cubicBezTo>
                    <a:cubicBezTo>
                      <a:pt x="500" y="359"/>
                      <a:pt x="1551" y="0"/>
                      <a:pt x="2614" y="180"/>
                    </a:cubicBezTo>
                    <a:cubicBezTo>
                      <a:pt x="3665" y="359"/>
                      <a:pt x="4319" y="1000"/>
                      <a:pt x="4075" y="1602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chemeClr val="dk2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40" name="Google Shape;540;p8"/>
              <p:cNvSpPr/>
              <p:nvPr/>
            </p:nvSpPr>
            <p:spPr>
              <a:xfrm>
                <a:off x="506085" y="3748111"/>
                <a:ext cx="1120299" cy="527044"/>
              </a:xfrm>
              <a:custGeom>
                <a:avLst/>
                <a:gdLst/>
                <a:ahLst/>
                <a:cxnLst/>
                <a:rect l="l" t="t" r="r" b="b"/>
                <a:pathLst>
                  <a:path w="17326" h="8151" fill="none" extrusionOk="0">
                    <a:moveTo>
                      <a:pt x="1" y="6664"/>
                    </a:moveTo>
                    <a:lnTo>
                      <a:pt x="8317" y="1"/>
                    </a:lnTo>
                    <a:lnTo>
                      <a:pt x="17326" y="1449"/>
                    </a:lnTo>
                    <a:lnTo>
                      <a:pt x="9829" y="8151"/>
                    </a:lnTo>
                  </a:path>
                </a:pathLst>
              </a:custGeom>
              <a:noFill/>
              <a:ln w="28575" cap="rnd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41" name="Google Shape;541;p8"/>
              <p:cNvSpPr/>
              <p:nvPr/>
            </p:nvSpPr>
            <p:spPr>
              <a:xfrm>
                <a:off x="928644" y="3847560"/>
                <a:ext cx="577608" cy="101969"/>
              </a:xfrm>
              <a:custGeom>
                <a:avLst/>
                <a:gdLst/>
                <a:ahLst/>
                <a:cxnLst/>
                <a:rect l="l" t="t" r="r" b="b"/>
                <a:pathLst>
                  <a:path w="8933" h="1577" fill="none" extrusionOk="0">
                    <a:moveTo>
                      <a:pt x="1" y="0"/>
                    </a:moveTo>
                    <a:lnTo>
                      <a:pt x="8933" y="1576"/>
                    </a:lnTo>
                  </a:path>
                </a:pathLst>
              </a:custGeom>
              <a:noFill/>
              <a:ln w="2857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</p:grpSp>
        <p:grpSp>
          <p:nvGrpSpPr>
            <p:cNvPr id="542" name="Google Shape;542;p8"/>
            <p:cNvGrpSpPr/>
            <p:nvPr/>
          </p:nvGrpSpPr>
          <p:grpSpPr>
            <a:xfrm>
              <a:off x="2007779" y="4477490"/>
              <a:ext cx="1389191" cy="676541"/>
              <a:chOff x="1698430" y="4498823"/>
              <a:chExt cx="1589281" cy="773986"/>
            </a:xfrm>
          </p:grpSpPr>
          <p:sp>
            <p:nvSpPr>
              <p:cNvPr id="543" name="Google Shape;543;p8"/>
              <p:cNvSpPr/>
              <p:nvPr/>
            </p:nvSpPr>
            <p:spPr>
              <a:xfrm>
                <a:off x="1698430" y="4919182"/>
                <a:ext cx="299182" cy="231677"/>
              </a:xfrm>
              <a:custGeom>
                <a:avLst/>
                <a:gdLst/>
                <a:ahLst/>
                <a:cxnLst/>
                <a:rect l="l" t="t" r="r" b="b"/>
                <a:pathLst>
                  <a:path w="4627" h="3583" extrusionOk="0">
                    <a:moveTo>
                      <a:pt x="1912" y="1"/>
                    </a:moveTo>
                    <a:cubicBezTo>
                      <a:pt x="1110" y="1"/>
                      <a:pt x="438" y="408"/>
                      <a:pt x="257" y="1086"/>
                    </a:cubicBezTo>
                    <a:cubicBezTo>
                      <a:pt x="1" y="1995"/>
                      <a:pt x="718" y="3046"/>
                      <a:pt x="1846" y="3431"/>
                    </a:cubicBezTo>
                    <a:cubicBezTo>
                      <a:pt x="2141" y="3533"/>
                      <a:pt x="2435" y="3582"/>
                      <a:pt x="2714" y="3582"/>
                    </a:cubicBezTo>
                    <a:cubicBezTo>
                      <a:pt x="3512" y="3582"/>
                      <a:pt x="4180" y="3182"/>
                      <a:pt x="4370" y="2508"/>
                    </a:cubicBezTo>
                    <a:cubicBezTo>
                      <a:pt x="4627" y="1598"/>
                      <a:pt x="3909" y="535"/>
                      <a:pt x="2768" y="150"/>
                    </a:cubicBezTo>
                    <a:cubicBezTo>
                      <a:pt x="2477" y="49"/>
                      <a:pt x="2187" y="1"/>
                      <a:pt x="191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44" name="Google Shape;544;p8"/>
              <p:cNvSpPr/>
              <p:nvPr/>
            </p:nvSpPr>
            <p:spPr>
              <a:xfrm>
                <a:off x="1698430" y="4903146"/>
                <a:ext cx="299182" cy="263554"/>
              </a:xfrm>
              <a:custGeom>
                <a:avLst/>
                <a:gdLst/>
                <a:ahLst/>
                <a:cxnLst/>
                <a:rect l="l" t="t" r="r" b="b"/>
                <a:pathLst>
                  <a:path w="4627" h="4076" fill="none" extrusionOk="0">
                    <a:moveTo>
                      <a:pt x="4370" y="2756"/>
                    </a:moveTo>
                    <a:cubicBezTo>
                      <a:pt x="4114" y="3666"/>
                      <a:pt x="2986" y="4076"/>
                      <a:pt x="1846" y="3679"/>
                    </a:cubicBezTo>
                    <a:cubicBezTo>
                      <a:pt x="718" y="3294"/>
                      <a:pt x="1" y="2243"/>
                      <a:pt x="257" y="1334"/>
                    </a:cubicBezTo>
                    <a:cubicBezTo>
                      <a:pt x="500" y="424"/>
                      <a:pt x="1628" y="1"/>
                      <a:pt x="2768" y="398"/>
                    </a:cubicBezTo>
                    <a:cubicBezTo>
                      <a:pt x="3909" y="783"/>
                      <a:pt x="4627" y="1846"/>
                      <a:pt x="4370" y="2756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chemeClr val="accent1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45" name="Google Shape;545;p8"/>
              <p:cNvSpPr/>
              <p:nvPr/>
            </p:nvSpPr>
            <p:spPr>
              <a:xfrm>
                <a:off x="2442482" y="5021152"/>
                <a:ext cx="309139" cy="235750"/>
              </a:xfrm>
              <a:custGeom>
                <a:avLst/>
                <a:gdLst/>
                <a:ahLst/>
                <a:cxnLst/>
                <a:rect l="l" t="t" r="r" b="b"/>
                <a:pathLst>
                  <a:path w="4781" h="3646" extrusionOk="0">
                    <a:moveTo>
                      <a:pt x="1976" y="0"/>
                    </a:moveTo>
                    <a:cubicBezTo>
                      <a:pt x="1149" y="0"/>
                      <a:pt x="458" y="410"/>
                      <a:pt x="257" y="1098"/>
                    </a:cubicBezTo>
                    <a:cubicBezTo>
                      <a:pt x="1" y="2020"/>
                      <a:pt x="731" y="3084"/>
                      <a:pt x="1897" y="3494"/>
                    </a:cubicBezTo>
                    <a:cubicBezTo>
                      <a:pt x="2202" y="3596"/>
                      <a:pt x="2505" y="3645"/>
                      <a:pt x="2793" y="3645"/>
                    </a:cubicBezTo>
                    <a:cubicBezTo>
                      <a:pt x="3619" y="3645"/>
                      <a:pt x="4312" y="3243"/>
                      <a:pt x="4512" y="2558"/>
                    </a:cubicBezTo>
                    <a:cubicBezTo>
                      <a:pt x="4781" y="1623"/>
                      <a:pt x="4038" y="547"/>
                      <a:pt x="2859" y="149"/>
                    </a:cubicBezTo>
                    <a:cubicBezTo>
                      <a:pt x="2558" y="48"/>
                      <a:pt x="2259" y="0"/>
                      <a:pt x="197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46" name="Google Shape;546;p8"/>
              <p:cNvSpPr/>
              <p:nvPr/>
            </p:nvSpPr>
            <p:spPr>
              <a:xfrm>
                <a:off x="2442482" y="5005116"/>
                <a:ext cx="309139" cy="267692"/>
              </a:xfrm>
              <a:custGeom>
                <a:avLst/>
                <a:gdLst/>
                <a:ahLst/>
                <a:cxnLst/>
                <a:rect l="l" t="t" r="r" b="b"/>
                <a:pathLst>
                  <a:path w="4781" h="4140" fill="none" extrusionOk="0">
                    <a:moveTo>
                      <a:pt x="4512" y="2806"/>
                    </a:moveTo>
                    <a:cubicBezTo>
                      <a:pt x="4243" y="3729"/>
                      <a:pt x="3076" y="4139"/>
                      <a:pt x="1897" y="3742"/>
                    </a:cubicBezTo>
                    <a:cubicBezTo>
                      <a:pt x="731" y="3332"/>
                      <a:pt x="1" y="2268"/>
                      <a:pt x="257" y="1346"/>
                    </a:cubicBezTo>
                    <a:cubicBezTo>
                      <a:pt x="526" y="423"/>
                      <a:pt x="1680" y="0"/>
                      <a:pt x="2859" y="397"/>
                    </a:cubicBezTo>
                    <a:cubicBezTo>
                      <a:pt x="4038" y="795"/>
                      <a:pt x="4781" y="1871"/>
                      <a:pt x="4512" y="2806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chemeClr val="accent1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47" name="Google Shape;547;p8"/>
              <p:cNvSpPr/>
              <p:nvPr/>
            </p:nvSpPr>
            <p:spPr>
              <a:xfrm>
                <a:off x="1960242" y="4498823"/>
                <a:ext cx="1327470" cy="711777"/>
              </a:xfrm>
              <a:custGeom>
                <a:avLst/>
                <a:gdLst/>
                <a:ahLst/>
                <a:cxnLst/>
                <a:rect l="l" t="t" r="r" b="b"/>
                <a:pathLst>
                  <a:path w="20530" h="11008" fill="none" extrusionOk="0">
                    <a:moveTo>
                      <a:pt x="1" y="9560"/>
                    </a:moveTo>
                    <a:lnTo>
                      <a:pt x="9022" y="0"/>
                    </a:lnTo>
                    <a:lnTo>
                      <a:pt x="20530" y="1115"/>
                    </a:lnTo>
                    <a:lnTo>
                      <a:pt x="11790" y="11008"/>
                    </a:lnTo>
                  </a:path>
                </a:pathLst>
              </a:custGeom>
              <a:noFill/>
              <a:ln w="28575" cap="rnd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48" name="Google Shape;548;p8"/>
              <p:cNvSpPr/>
              <p:nvPr/>
            </p:nvSpPr>
            <p:spPr>
              <a:xfrm>
                <a:off x="2444163" y="4604026"/>
                <a:ext cx="732533" cy="92916"/>
              </a:xfrm>
              <a:custGeom>
                <a:avLst/>
                <a:gdLst/>
                <a:ahLst/>
                <a:cxnLst/>
                <a:rect l="l" t="t" r="r" b="b"/>
                <a:pathLst>
                  <a:path w="11329" h="1437" fill="none" extrusionOk="0">
                    <a:moveTo>
                      <a:pt x="1" y="1"/>
                    </a:moveTo>
                    <a:lnTo>
                      <a:pt x="11329" y="1436"/>
                    </a:lnTo>
                  </a:path>
                </a:pathLst>
              </a:custGeom>
              <a:noFill/>
              <a:ln w="28575" cap="rnd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</p:grpSp>
        <p:grpSp>
          <p:nvGrpSpPr>
            <p:cNvPr id="549" name="Google Shape;549;p8"/>
            <p:cNvGrpSpPr/>
            <p:nvPr/>
          </p:nvGrpSpPr>
          <p:grpSpPr>
            <a:xfrm>
              <a:off x="6466415" y="3859670"/>
              <a:ext cx="730857" cy="806876"/>
              <a:chOff x="6799261" y="3792016"/>
              <a:chExt cx="836125" cy="923094"/>
            </a:xfrm>
          </p:grpSpPr>
          <p:sp>
            <p:nvSpPr>
              <p:cNvPr id="550" name="Google Shape;550;p8"/>
              <p:cNvSpPr/>
              <p:nvPr/>
            </p:nvSpPr>
            <p:spPr>
              <a:xfrm>
                <a:off x="6799261" y="4450327"/>
                <a:ext cx="253597" cy="227733"/>
              </a:xfrm>
              <a:custGeom>
                <a:avLst/>
                <a:gdLst/>
                <a:ahLst/>
                <a:cxnLst/>
                <a:rect l="l" t="t" r="r" b="b"/>
                <a:pathLst>
                  <a:path w="3922" h="3522" extrusionOk="0">
                    <a:moveTo>
                      <a:pt x="2548" y="0"/>
                    </a:moveTo>
                    <a:cubicBezTo>
                      <a:pt x="2122" y="0"/>
                      <a:pt x="1633" y="183"/>
                      <a:pt x="1192" y="545"/>
                    </a:cubicBezTo>
                    <a:cubicBezTo>
                      <a:pt x="346" y="1250"/>
                      <a:pt x="0" y="2352"/>
                      <a:pt x="423" y="3031"/>
                    </a:cubicBezTo>
                    <a:cubicBezTo>
                      <a:pt x="625" y="3358"/>
                      <a:pt x="974" y="3522"/>
                      <a:pt x="1377" y="3522"/>
                    </a:cubicBezTo>
                    <a:cubicBezTo>
                      <a:pt x="1796" y="3522"/>
                      <a:pt x="2273" y="3345"/>
                      <a:pt x="2704" y="2993"/>
                    </a:cubicBezTo>
                    <a:cubicBezTo>
                      <a:pt x="3563" y="2288"/>
                      <a:pt x="3922" y="1173"/>
                      <a:pt x="3499" y="494"/>
                    </a:cubicBezTo>
                    <a:cubicBezTo>
                      <a:pt x="3299" y="164"/>
                      <a:pt x="2952" y="0"/>
                      <a:pt x="254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51" name="Google Shape;551;p8"/>
              <p:cNvSpPr/>
              <p:nvPr/>
            </p:nvSpPr>
            <p:spPr>
              <a:xfrm>
                <a:off x="6799261" y="4438300"/>
                <a:ext cx="253597" cy="251139"/>
              </a:xfrm>
              <a:custGeom>
                <a:avLst/>
                <a:gdLst/>
                <a:ahLst/>
                <a:cxnLst/>
                <a:rect l="l" t="t" r="r" b="b"/>
                <a:pathLst>
                  <a:path w="3922" h="3884" fill="none" extrusionOk="0">
                    <a:moveTo>
                      <a:pt x="3499" y="680"/>
                    </a:moveTo>
                    <a:cubicBezTo>
                      <a:pt x="3922" y="1359"/>
                      <a:pt x="3563" y="2474"/>
                      <a:pt x="2704" y="3179"/>
                    </a:cubicBezTo>
                    <a:cubicBezTo>
                      <a:pt x="1859" y="3871"/>
                      <a:pt x="833" y="3884"/>
                      <a:pt x="423" y="3217"/>
                    </a:cubicBezTo>
                    <a:cubicBezTo>
                      <a:pt x="0" y="2538"/>
                      <a:pt x="346" y="1436"/>
                      <a:pt x="1192" y="731"/>
                    </a:cubicBezTo>
                    <a:cubicBezTo>
                      <a:pt x="2051" y="27"/>
                      <a:pt x="3089" y="1"/>
                      <a:pt x="3499" y="680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chemeClr val="accent1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52" name="Google Shape;552;p8"/>
              <p:cNvSpPr/>
              <p:nvPr/>
            </p:nvSpPr>
            <p:spPr>
              <a:xfrm>
                <a:off x="7369310" y="4471213"/>
                <a:ext cx="266076" cy="232323"/>
              </a:xfrm>
              <a:custGeom>
                <a:avLst/>
                <a:gdLst/>
                <a:ahLst/>
                <a:cxnLst/>
                <a:rect l="l" t="t" r="r" b="b"/>
                <a:pathLst>
                  <a:path w="4115" h="3593" extrusionOk="0">
                    <a:moveTo>
                      <a:pt x="2700" y="1"/>
                    </a:moveTo>
                    <a:cubicBezTo>
                      <a:pt x="2254" y="1"/>
                      <a:pt x="1743" y="187"/>
                      <a:pt x="1282" y="556"/>
                    </a:cubicBezTo>
                    <a:cubicBezTo>
                      <a:pt x="385" y="1273"/>
                      <a:pt x="1" y="2401"/>
                      <a:pt x="424" y="3093"/>
                    </a:cubicBezTo>
                    <a:cubicBezTo>
                      <a:pt x="631" y="3426"/>
                      <a:pt x="993" y="3593"/>
                      <a:pt x="1414" y="3593"/>
                    </a:cubicBezTo>
                    <a:cubicBezTo>
                      <a:pt x="1850" y="3593"/>
                      <a:pt x="2350" y="3413"/>
                      <a:pt x="2807" y="3054"/>
                    </a:cubicBezTo>
                    <a:cubicBezTo>
                      <a:pt x="3717" y="2337"/>
                      <a:pt x="4114" y="1196"/>
                      <a:pt x="3691" y="504"/>
                    </a:cubicBezTo>
                    <a:cubicBezTo>
                      <a:pt x="3486" y="168"/>
                      <a:pt x="3122" y="1"/>
                      <a:pt x="270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53" name="Google Shape;553;p8"/>
              <p:cNvSpPr/>
              <p:nvPr/>
            </p:nvSpPr>
            <p:spPr>
              <a:xfrm>
                <a:off x="7369310" y="4459056"/>
                <a:ext cx="266076" cy="256054"/>
              </a:xfrm>
              <a:custGeom>
                <a:avLst/>
                <a:gdLst/>
                <a:ahLst/>
                <a:cxnLst/>
                <a:rect l="l" t="t" r="r" b="b"/>
                <a:pathLst>
                  <a:path w="4115" h="3960" fill="none" extrusionOk="0">
                    <a:moveTo>
                      <a:pt x="3691" y="692"/>
                    </a:moveTo>
                    <a:cubicBezTo>
                      <a:pt x="4114" y="1384"/>
                      <a:pt x="3717" y="2525"/>
                      <a:pt x="2807" y="3242"/>
                    </a:cubicBezTo>
                    <a:cubicBezTo>
                      <a:pt x="1910" y="3947"/>
                      <a:pt x="847" y="3960"/>
                      <a:pt x="424" y="3281"/>
                    </a:cubicBezTo>
                    <a:cubicBezTo>
                      <a:pt x="1" y="2589"/>
                      <a:pt x="385" y="1461"/>
                      <a:pt x="1282" y="744"/>
                    </a:cubicBezTo>
                    <a:cubicBezTo>
                      <a:pt x="2179" y="26"/>
                      <a:pt x="3269" y="0"/>
                      <a:pt x="3691" y="692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chemeClr val="accent1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54" name="Google Shape;554;p8"/>
              <p:cNvSpPr/>
              <p:nvPr/>
            </p:nvSpPr>
            <p:spPr>
              <a:xfrm>
                <a:off x="6865538" y="3792016"/>
                <a:ext cx="750767" cy="732533"/>
              </a:xfrm>
              <a:custGeom>
                <a:avLst/>
                <a:gdLst/>
                <a:ahLst/>
                <a:cxnLst/>
                <a:rect l="l" t="t" r="r" b="b"/>
                <a:pathLst>
                  <a:path w="11611" h="11329" fill="none" extrusionOk="0">
                    <a:moveTo>
                      <a:pt x="2615" y="11008"/>
                    </a:moveTo>
                    <a:lnTo>
                      <a:pt x="1" y="1"/>
                    </a:lnTo>
                    <a:lnTo>
                      <a:pt x="8638" y="398"/>
                    </a:lnTo>
                    <a:lnTo>
                      <a:pt x="11611" y="11329"/>
                    </a:lnTo>
                  </a:path>
                </a:pathLst>
              </a:custGeom>
              <a:noFill/>
              <a:ln w="28575" cap="rnd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55" name="Google Shape;555;p8"/>
              <p:cNvSpPr/>
              <p:nvPr/>
            </p:nvSpPr>
            <p:spPr>
              <a:xfrm>
                <a:off x="6901166" y="3942029"/>
                <a:ext cx="567650" cy="40671"/>
              </a:xfrm>
              <a:custGeom>
                <a:avLst/>
                <a:gdLst/>
                <a:ahLst/>
                <a:cxnLst/>
                <a:rect l="l" t="t" r="r" b="b"/>
                <a:pathLst>
                  <a:path w="8779" h="629" fill="none" extrusionOk="0">
                    <a:moveTo>
                      <a:pt x="1" y="0"/>
                    </a:moveTo>
                    <a:lnTo>
                      <a:pt x="8779" y="628"/>
                    </a:lnTo>
                  </a:path>
                </a:pathLst>
              </a:custGeom>
              <a:noFill/>
              <a:ln w="2857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</p:grpSp>
        <p:grpSp>
          <p:nvGrpSpPr>
            <p:cNvPr id="556" name="Google Shape;556;p8"/>
            <p:cNvGrpSpPr/>
            <p:nvPr/>
          </p:nvGrpSpPr>
          <p:grpSpPr>
            <a:xfrm>
              <a:off x="3520762" y="3764830"/>
              <a:ext cx="538913" cy="696042"/>
              <a:chOff x="3429335" y="3683515"/>
              <a:chExt cx="616535" cy="796296"/>
            </a:xfrm>
          </p:grpSpPr>
          <p:sp>
            <p:nvSpPr>
              <p:cNvPr id="557" name="Google Shape;557;p8"/>
              <p:cNvSpPr/>
              <p:nvPr/>
            </p:nvSpPr>
            <p:spPr>
              <a:xfrm>
                <a:off x="3429335" y="4045163"/>
                <a:ext cx="174129" cy="133458"/>
              </a:xfrm>
              <a:custGeom>
                <a:avLst/>
                <a:gdLst/>
                <a:ahLst/>
                <a:cxnLst/>
                <a:rect l="l" t="t" r="r" b="b"/>
                <a:pathLst>
                  <a:path w="2693" h="2064" extrusionOk="0">
                    <a:moveTo>
                      <a:pt x="1289" y="0"/>
                    </a:moveTo>
                    <a:cubicBezTo>
                      <a:pt x="635" y="0"/>
                      <a:pt x="88" y="392"/>
                      <a:pt x="52" y="917"/>
                    </a:cubicBezTo>
                    <a:cubicBezTo>
                      <a:pt x="1" y="1481"/>
                      <a:pt x="539" y="1993"/>
                      <a:pt x="1257" y="2057"/>
                    </a:cubicBezTo>
                    <a:cubicBezTo>
                      <a:pt x="1306" y="2062"/>
                      <a:pt x="1356" y="2064"/>
                      <a:pt x="1404" y="2064"/>
                    </a:cubicBezTo>
                    <a:cubicBezTo>
                      <a:pt x="2057" y="2064"/>
                      <a:pt x="2593" y="1672"/>
                      <a:pt x="2641" y="1147"/>
                    </a:cubicBezTo>
                    <a:cubicBezTo>
                      <a:pt x="2692" y="571"/>
                      <a:pt x="2154" y="58"/>
                      <a:pt x="1436" y="7"/>
                    </a:cubicBezTo>
                    <a:cubicBezTo>
                      <a:pt x="1387" y="3"/>
                      <a:pt x="1337" y="0"/>
                      <a:pt x="128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58" name="Google Shape;558;p8"/>
              <p:cNvSpPr/>
              <p:nvPr/>
            </p:nvSpPr>
            <p:spPr>
              <a:xfrm>
                <a:off x="3429335" y="4041413"/>
                <a:ext cx="174129" cy="140959"/>
              </a:xfrm>
              <a:custGeom>
                <a:avLst/>
                <a:gdLst/>
                <a:ahLst/>
                <a:cxnLst/>
                <a:rect l="l" t="t" r="r" b="b"/>
                <a:pathLst>
                  <a:path w="2693" h="2180" fill="none" extrusionOk="0">
                    <a:moveTo>
                      <a:pt x="2641" y="1205"/>
                    </a:moveTo>
                    <a:cubicBezTo>
                      <a:pt x="2590" y="1769"/>
                      <a:pt x="1974" y="2179"/>
                      <a:pt x="1257" y="2115"/>
                    </a:cubicBezTo>
                    <a:cubicBezTo>
                      <a:pt x="539" y="2051"/>
                      <a:pt x="1" y="1539"/>
                      <a:pt x="52" y="975"/>
                    </a:cubicBezTo>
                    <a:cubicBezTo>
                      <a:pt x="91" y="411"/>
                      <a:pt x="719" y="1"/>
                      <a:pt x="1436" y="65"/>
                    </a:cubicBezTo>
                    <a:cubicBezTo>
                      <a:pt x="2154" y="116"/>
                      <a:pt x="2692" y="629"/>
                      <a:pt x="2641" y="1205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chemeClr val="lt2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59" name="Google Shape;559;p8"/>
              <p:cNvSpPr/>
              <p:nvPr/>
            </p:nvSpPr>
            <p:spPr>
              <a:xfrm>
                <a:off x="3711902" y="4342602"/>
                <a:ext cx="174065" cy="134169"/>
              </a:xfrm>
              <a:custGeom>
                <a:avLst/>
                <a:gdLst/>
                <a:ahLst/>
                <a:cxnLst/>
                <a:rect l="l" t="t" r="r" b="b"/>
                <a:pathLst>
                  <a:path w="2692" h="2075" extrusionOk="0">
                    <a:moveTo>
                      <a:pt x="1289" y="1"/>
                    </a:moveTo>
                    <a:cubicBezTo>
                      <a:pt x="636" y="1"/>
                      <a:pt x="100" y="393"/>
                      <a:pt x="52" y="930"/>
                    </a:cubicBezTo>
                    <a:cubicBezTo>
                      <a:pt x="1" y="1494"/>
                      <a:pt x="539" y="2006"/>
                      <a:pt x="1257" y="2070"/>
                    </a:cubicBezTo>
                    <a:cubicBezTo>
                      <a:pt x="1298" y="2073"/>
                      <a:pt x="1340" y="2075"/>
                      <a:pt x="1381" y="2075"/>
                    </a:cubicBezTo>
                    <a:cubicBezTo>
                      <a:pt x="2045" y="2075"/>
                      <a:pt x="2605" y="1691"/>
                      <a:pt x="2653" y="1148"/>
                    </a:cubicBezTo>
                    <a:cubicBezTo>
                      <a:pt x="2692" y="584"/>
                      <a:pt x="2154" y="71"/>
                      <a:pt x="1436" y="7"/>
                    </a:cubicBezTo>
                    <a:cubicBezTo>
                      <a:pt x="1386" y="3"/>
                      <a:pt x="1337" y="1"/>
                      <a:pt x="128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60" name="Google Shape;560;p8"/>
              <p:cNvSpPr/>
              <p:nvPr/>
            </p:nvSpPr>
            <p:spPr>
              <a:xfrm>
                <a:off x="3711902" y="4338917"/>
                <a:ext cx="174065" cy="140894"/>
              </a:xfrm>
              <a:custGeom>
                <a:avLst/>
                <a:gdLst/>
                <a:ahLst/>
                <a:cxnLst/>
                <a:rect l="l" t="t" r="r" b="b"/>
                <a:pathLst>
                  <a:path w="2692" h="2179" fill="none" extrusionOk="0">
                    <a:moveTo>
                      <a:pt x="2653" y="1205"/>
                    </a:moveTo>
                    <a:cubicBezTo>
                      <a:pt x="2602" y="1781"/>
                      <a:pt x="1974" y="2179"/>
                      <a:pt x="1257" y="2127"/>
                    </a:cubicBezTo>
                    <a:cubicBezTo>
                      <a:pt x="539" y="2063"/>
                      <a:pt x="1" y="1551"/>
                      <a:pt x="52" y="987"/>
                    </a:cubicBezTo>
                    <a:cubicBezTo>
                      <a:pt x="103" y="410"/>
                      <a:pt x="718" y="0"/>
                      <a:pt x="1436" y="64"/>
                    </a:cubicBezTo>
                    <a:cubicBezTo>
                      <a:pt x="2154" y="128"/>
                      <a:pt x="2692" y="641"/>
                      <a:pt x="2653" y="1205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chemeClr val="lt2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61" name="Google Shape;561;p8"/>
              <p:cNvSpPr/>
              <p:nvPr/>
            </p:nvSpPr>
            <p:spPr>
              <a:xfrm>
                <a:off x="3595901" y="3683515"/>
                <a:ext cx="449969" cy="749086"/>
              </a:xfrm>
              <a:custGeom>
                <a:avLst/>
                <a:gdLst/>
                <a:ahLst/>
                <a:cxnLst/>
                <a:rect l="l" t="t" r="r" b="b"/>
                <a:pathLst>
                  <a:path w="6959" h="11585" fill="none" extrusionOk="0">
                    <a:moveTo>
                      <a:pt x="1" y="6984"/>
                    </a:moveTo>
                    <a:lnTo>
                      <a:pt x="2897" y="0"/>
                    </a:lnTo>
                    <a:lnTo>
                      <a:pt x="6959" y="4536"/>
                    </a:lnTo>
                    <a:lnTo>
                      <a:pt x="4383" y="11584"/>
                    </a:lnTo>
                  </a:path>
                </a:pathLst>
              </a:custGeom>
              <a:noFill/>
              <a:ln w="28575" cap="rnd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62" name="Google Shape;562;p8"/>
              <p:cNvSpPr/>
              <p:nvPr/>
            </p:nvSpPr>
            <p:spPr>
              <a:xfrm>
                <a:off x="3744233" y="3777920"/>
                <a:ext cx="262714" cy="303320"/>
              </a:xfrm>
              <a:custGeom>
                <a:avLst/>
                <a:gdLst/>
                <a:ahLst/>
                <a:cxnLst/>
                <a:rect l="l" t="t" r="r" b="b"/>
                <a:pathLst>
                  <a:path w="4063" h="4691" fill="none" extrusionOk="0">
                    <a:moveTo>
                      <a:pt x="0" y="1"/>
                    </a:moveTo>
                    <a:lnTo>
                      <a:pt x="4063" y="4691"/>
                    </a:lnTo>
                  </a:path>
                </a:pathLst>
              </a:custGeom>
              <a:noFill/>
              <a:ln w="28575" cap="rnd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</p:grpSp>
        <p:grpSp>
          <p:nvGrpSpPr>
            <p:cNvPr id="563" name="Google Shape;563;p8"/>
            <p:cNvGrpSpPr/>
            <p:nvPr/>
          </p:nvGrpSpPr>
          <p:grpSpPr>
            <a:xfrm>
              <a:off x="-684325" y="4565830"/>
              <a:ext cx="538913" cy="696098"/>
              <a:chOff x="-1381427" y="4599887"/>
              <a:chExt cx="616535" cy="796360"/>
            </a:xfrm>
          </p:grpSpPr>
          <p:sp>
            <p:nvSpPr>
              <p:cNvPr id="564" name="Google Shape;564;p8"/>
              <p:cNvSpPr/>
              <p:nvPr/>
            </p:nvSpPr>
            <p:spPr>
              <a:xfrm>
                <a:off x="-1381427" y="4960888"/>
                <a:ext cx="174065" cy="134169"/>
              </a:xfrm>
              <a:custGeom>
                <a:avLst/>
                <a:gdLst/>
                <a:ahLst/>
                <a:cxnLst/>
                <a:rect l="l" t="t" r="r" b="b"/>
                <a:pathLst>
                  <a:path w="2692" h="2075" extrusionOk="0">
                    <a:moveTo>
                      <a:pt x="1314" y="1"/>
                    </a:moveTo>
                    <a:cubicBezTo>
                      <a:pt x="649" y="1"/>
                      <a:pt x="88" y="396"/>
                      <a:pt x="51" y="927"/>
                    </a:cubicBezTo>
                    <a:cubicBezTo>
                      <a:pt x="0" y="1491"/>
                      <a:pt x="538" y="2004"/>
                      <a:pt x="1256" y="2068"/>
                    </a:cubicBezTo>
                    <a:cubicBezTo>
                      <a:pt x="1306" y="2072"/>
                      <a:pt x="1355" y="2075"/>
                      <a:pt x="1403" y="2075"/>
                    </a:cubicBezTo>
                    <a:cubicBezTo>
                      <a:pt x="2056" y="2075"/>
                      <a:pt x="2592" y="1683"/>
                      <a:pt x="2640" y="1158"/>
                    </a:cubicBezTo>
                    <a:cubicBezTo>
                      <a:pt x="2691" y="581"/>
                      <a:pt x="2153" y="69"/>
                      <a:pt x="1435" y="5"/>
                    </a:cubicBezTo>
                    <a:cubicBezTo>
                      <a:pt x="1395" y="2"/>
                      <a:pt x="1354" y="1"/>
                      <a:pt x="131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65" name="Google Shape;565;p8"/>
              <p:cNvSpPr/>
              <p:nvPr/>
            </p:nvSpPr>
            <p:spPr>
              <a:xfrm>
                <a:off x="-1381427" y="4957849"/>
                <a:ext cx="174065" cy="140959"/>
              </a:xfrm>
              <a:custGeom>
                <a:avLst/>
                <a:gdLst/>
                <a:ahLst/>
                <a:cxnLst/>
                <a:rect l="l" t="t" r="r" b="b"/>
                <a:pathLst>
                  <a:path w="2692" h="2180" fill="none" extrusionOk="0">
                    <a:moveTo>
                      <a:pt x="2640" y="1205"/>
                    </a:moveTo>
                    <a:cubicBezTo>
                      <a:pt x="2589" y="1769"/>
                      <a:pt x="1974" y="2179"/>
                      <a:pt x="1256" y="2115"/>
                    </a:cubicBezTo>
                    <a:cubicBezTo>
                      <a:pt x="538" y="2051"/>
                      <a:pt x="0" y="1538"/>
                      <a:pt x="51" y="974"/>
                    </a:cubicBezTo>
                    <a:cubicBezTo>
                      <a:pt x="90" y="411"/>
                      <a:pt x="718" y="1"/>
                      <a:pt x="1435" y="52"/>
                    </a:cubicBezTo>
                    <a:cubicBezTo>
                      <a:pt x="2153" y="116"/>
                      <a:pt x="2691" y="628"/>
                      <a:pt x="2640" y="1205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chemeClr val="dk2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66" name="Google Shape;566;p8"/>
              <p:cNvSpPr/>
              <p:nvPr/>
            </p:nvSpPr>
            <p:spPr>
              <a:xfrm>
                <a:off x="-1098925" y="5259039"/>
                <a:ext cx="174065" cy="134169"/>
              </a:xfrm>
              <a:custGeom>
                <a:avLst/>
                <a:gdLst/>
                <a:ahLst/>
                <a:cxnLst/>
                <a:rect l="l" t="t" r="r" b="b"/>
                <a:pathLst>
                  <a:path w="2692" h="2075" extrusionOk="0">
                    <a:moveTo>
                      <a:pt x="1289" y="0"/>
                    </a:moveTo>
                    <a:cubicBezTo>
                      <a:pt x="636" y="0"/>
                      <a:pt x="100" y="392"/>
                      <a:pt x="52" y="917"/>
                    </a:cubicBezTo>
                    <a:cubicBezTo>
                      <a:pt x="1" y="1493"/>
                      <a:pt x="539" y="2006"/>
                      <a:pt x="1257" y="2070"/>
                    </a:cubicBezTo>
                    <a:cubicBezTo>
                      <a:pt x="1297" y="2073"/>
                      <a:pt x="1338" y="2074"/>
                      <a:pt x="1378" y="2074"/>
                    </a:cubicBezTo>
                    <a:cubicBezTo>
                      <a:pt x="2044" y="2074"/>
                      <a:pt x="2605" y="1679"/>
                      <a:pt x="2653" y="1148"/>
                    </a:cubicBezTo>
                    <a:cubicBezTo>
                      <a:pt x="2692" y="584"/>
                      <a:pt x="2154" y="71"/>
                      <a:pt x="1436" y="7"/>
                    </a:cubicBezTo>
                    <a:cubicBezTo>
                      <a:pt x="1386" y="3"/>
                      <a:pt x="1337" y="0"/>
                      <a:pt x="128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67" name="Google Shape;567;p8"/>
              <p:cNvSpPr/>
              <p:nvPr/>
            </p:nvSpPr>
            <p:spPr>
              <a:xfrm>
                <a:off x="-1098925" y="5255289"/>
                <a:ext cx="174065" cy="140959"/>
              </a:xfrm>
              <a:custGeom>
                <a:avLst/>
                <a:gdLst/>
                <a:ahLst/>
                <a:cxnLst/>
                <a:rect l="l" t="t" r="r" b="b"/>
                <a:pathLst>
                  <a:path w="2692" h="2180" fill="none" extrusionOk="0">
                    <a:moveTo>
                      <a:pt x="2653" y="1206"/>
                    </a:moveTo>
                    <a:cubicBezTo>
                      <a:pt x="2602" y="1769"/>
                      <a:pt x="1974" y="2179"/>
                      <a:pt x="1257" y="2128"/>
                    </a:cubicBezTo>
                    <a:cubicBezTo>
                      <a:pt x="539" y="2064"/>
                      <a:pt x="1" y="1551"/>
                      <a:pt x="52" y="975"/>
                    </a:cubicBezTo>
                    <a:cubicBezTo>
                      <a:pt x="103" y="411"/>
                      <a:pt x="718" y="1"/>
                      <a:pt x="1436" y="65"/>
                    </a:cubicBezTo>
                    <a:cubicBezTo>
                      <a:pt x="2154" y="129"/>
                      <a:pt x="2692" y="642"/>
                      <a:pt x="2653" y="1206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chemeClr val="dk2"/>
                </a:solidFill>
                <a:prstDash val="solid"/>
                <a:miter lim="12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68" name="Google Shape;568;p8"/>
              <p:cNvSpPr/>
              <p:nvPr/>
            </p:nvSpPr>
            <p:spPr>
              <a:xfrm>
                <a:off x="-1214926" y="4599887"/>
                <a:ext cx="450034" cy="748310"/>
              </a:xfrm>
              <a:custGeom>
                <a:avLst/>
                <a:gdLst/>
                <a:ahLst/>
                <a:cxnLst/>
                <a:rect l="l" t="t" r="r" b="b"/>
                <a:pathLst>
                  <a:path w="6960" h="11573" fill="none" extrusionOk="0">
                    <a:moveTo>
                      <a:pt x="1" y="6972"/>
                    </a:moveTo>
                    <a:lnTo>
                      <a:pt x="2897" y="1"/>
                    </a:lnTo>
                    <a:lnTo>
                      <a:pt x="6959" y="4537"/>
                    </a:lnTo>
                    <a:lnTo>
                      <a:pt x="4383" y="11572"/>
                    </a:lnTo>
                  </a:path>
                </a:pathLst>
              </a:custGeom>
              <a:noFill/>
              <a:ln w="28575" cap="rnd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  <p:sp>
            <p:nvSpPr>
              <p:cNvPr id="569" name="Google Shape;569;p8"/>
              <p:cNvSpPr/>
              <p:nvPr/>
            </p:nvSpPr>
            <p:spPr>
              <a:xfrm>
                <a:off x="-1066594" y="4694357"/>
                <a:ext cx="262714" cy="303320"/>
              </a:xfrm>
              <a:custGeom>
                <a:avLst/>
                <a:gdLst/>
                <a:ahLst/>
                <a:cxnLst/>
                <a:rect l="l" t="t" r="r" b="b"/>
                <a:pathLst>
                  <a:path w="4063" h="4691" fill="none" extrusionOk="0">
                    <a:moveTo>
                      <a:pt x="1" y="1"/>
                    </a:moveTo>
                    <a:lnTo>
                      <a:pt x="4063" y="4691"/>
                    </a:lnTo>
                  </a:path>
                </a:pathLst>
              </a:custGeom>
              <a:noFill/>
              <a:ln w="28575" cap="rnd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340"/>
              </a:p>
            </p:txBody>
          </p:sp>
        </p:grpSp>
      </p:grpSp>
      <p:sp>
        <p:nvSpPr>
          <p:cNvPr id="570" name="Google Shape;570;p8"/>
          <p:cNvSpPr txBox="1">
            <a:spLocks noGrp="1"/>
          </p:cNvSpPr>
          <p:nvPr>
            <p:ph type="title"/>
          </p:nvPr>
        </p:nvSpPr>
        <p:spPr>
          <a:xfrm>
            <a:off x="2034175" y="1742800"/>
            <a:ext cx="7818720" cy="33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248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24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24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24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24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24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24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24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24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8605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BFA994-C385-4C3E-9E22-B64F772E4D4A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515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4406901"/>
            <a:ext cx="1010412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2906713"/>
            <a:ext cx="1010412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4F160D-A2A5-470F-A332-897AF04E5F79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033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600201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600201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CC6ADA-C2A4-444E-B229-D37D01C5B864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061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535113"/>
            <a:ext cx="525224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174875"/>
            <a:ext cx="525224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33" y="1535113"/>
            <a:ext cx="52543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3" y="2174875"/>
            <a:ext cx="52543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822976-4563-4381-9723-206501A9110A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256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DC391-FA78-4EA9-B94F-9EEB814D7C8F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028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3215FF-44E5-4DB7-94D9-FCC0380816D4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587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1" y="273050"/>
            <a:ext cx="39108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65" y="273051"/>
            <a:ext cx="664527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1" y="1435101"/>
            <a:ext cx="39108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928D68-4BE1-4BFB-9390-DDE38F8004AA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56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4800600"/>
            <a:ext cx="713232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612775"/>
            <a:ext cx="713232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5367338"/>
            <a:ext cx="713232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9BD352-E4EB-4E8E-A271-70ADDC271BA8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619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360" y="274638"/>
            <a:ext cx="10698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600201"/>
            <a:ext cx="106984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360" y="6356351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1460" y="6356351"/>
            <a:ext cx="37642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6356351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089495C-1923-40E1-AC64-277EB8DD5AF3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27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CF4E681-9DC7-4D60-7EA3-24B44E417F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0"/>
            <a:ext cx="6858000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9A69047-5C8E-20CB-742F-A022B006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1400" y="1524000"/>
            <a:ext cx="28194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TRAI-EN-GÔ</a:t>
            </a:r>
          </a:p>
        </p:txBody>
      </p:sp>
    </p:spTree>
    <p:extLst>
      <p:ext uri="{BB962C8B-B14F-4D97-AF65-F5344CB8AC3E}">
        <p14:creationId xmlns:p14="http://schemas.microsoft.com/office/powerpoint/2010/main" val="3060908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A02966D-3482-664D-EDDC-01A73484AE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3252"/>
            <a:ext cx="11811000" cy="6858000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93F17018-77DA-D0FC-ED54-7A7B7CB894CF}"/>
              </a:ext>
            </a:extLst>
          </p:cNvPr>
          <p:cNvSpPr/>
          <p:nvPr/>
        </p:nvSpPr>
        <p:spPr>
          <a:xfrm>
            <a:off x="1981200" y="1905000"/>
            <a:ext cx="533400" cy="45720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034C8DB-F316-5F16-C5DB-FD6BED3136DD}"/>
              </a:ext>
            </a:extLst>
          </p:cNvPr>
          <p:cNvSpPr/>
          <p:nvPr/>
        </p:nvSpPr>
        <p:spPr>
          <a:xfrm>
            <a:off x="10363200" y="1888435"/>
            <a:ext cx="533400" cy="45720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54E1C6F-FEAC-33EC-2940-B7B1F3BAA79C}"/>
              </a:ext>
            </a:extLst>
          </p:cNvPr>
          <p:cNvSpPr/>
          <p:nvPr/>
        </p:nvSpPr>
        <p:spPr>
          <a:xfrm>
            <a:off x="7620000" y="1879598"/>
            <a:ext cx="533400" cy="45720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31F5511-73D6-8FE6-1753-97498EE3DEE7}"/>
              </a:ext>
            </a:extLst>
          </p:cNvPr>
          <p:cNvSpPr/>
          <p:nvPr/>
        </p:nvSpPr>
        <p:spPr>
          <a:xfrm>
            <a:off x="4800600" y="1911623"/>
            <a:ext cx="533400" cy="45720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C8DCA32-6525-8138-7FBF-9F0840DAC04C}"/>
              </a:ext>
            </a:extLst>
          </p:cNvPr>
          <p:cNvSpPr/>
          <p:nvPr/>
        </p:nvSpPr>
        <p:spPr>
          <a:xfrm>
            <a:off x="1696278" y="5105400"/>
            <a:ext cx="5334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1910D62-6C5E-DCB8-E4AA-BE97815E12C0}"/>
              </a:ext>
            </a:extLst>
          </p:cNvPr>
          <p:cNvSpPr/>
          <p:nvPr/>
        </p:nvSpPr>
        <p:spPr>
          <a:xfrm>
            <a:off x="2610678" y="5105400"/>
            <a:ext cx="5334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accent6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E9B1016-8429-0315-E326-F3F5DA9435A5}"/>
              </a:ext>
            </a:extLst>
          </p:cNvPr>
          <p:cNvSpPr/>
          <p:nvPr/>
        </p:nvSpPr>
        <p:spPr>
          <a:xfrm>
            <a:off x="4419600" y="5105400"/>
            <a:ext cx="5334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accent6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5EE4366-339A-0785-DB89-97F772BACDD5}"/>
              </a:ext>
            </a:extLst>
          </p:cNvPr>
          <p:cNvSpPr/>
          <p:nvPr/>
        </p:nvSpPr>
        <p:spPr>
          <a:xfrm>
            <a:off x="5410200" y="5109817"/>
            <a:ext cx="5334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accent6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661A717-31EE-814B-4AE5-D4D45A4DE41E}"/>
              </a:ext>
            </a:extLst>
          </p:cNvPr>
          <p:cNvSpPr/>
          <p:nvPr/>
        </p:nvSpPr>
        <p:spPr>
          <a:xfrm>
            <a:off x="10515600" y="4953000"/>
            <a:ext cx="5334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F10B55E-1BEC-7B0E-FC9A-C5A350E1E39C}"/>
              </a:ext>
            </a:extLst>
          </p:cNvPr>
          <p:cNvSpPr/>
          <p:nvPr/>
        </p:nvSpPr>
        <p:spPr>
          <a:xfrm>
            <a:off x="7696200" y="4953000"/>
            <a:ext cx="5334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accent6">
                    <a:lumMod val="75000"/>
                  </a:schemeClr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895525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467B6-6CE3-E2EB-A797-1141126AC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5B15A0A-06C8-A483-74A1-66A949BFFB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1841480" cy="6583362"/>
          </a:xfrm>
        </p:spPr>
      </p:pic>
    </p:spTree>
    <p:extLst>
      <p:ext uri="{BB962C8B-B14F-4D97-AF65-F5344CB8AC3E}">
        <p14:creationId xmlns:p14="http://schemas.microsoft.com/office/powerpoint/2010/main" val="2291871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-27384"/>
            <a:ext cx="1188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hai  </a:t>
            </a:r>
            <a:r>
              <a:rPr lang="en-US" sz="480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24 </a:t>
            </a:r>
            <a:r>
              <a:rPr lang="en-US" sz="480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11 </a:t>
            </a:r>
            <a:r>
              <a:rPr lang="en-US" sz="480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2025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7977" y="868469"/>
            <a:ext cx="34385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sng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4800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u="sng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endParaRPr lang="en-US" sz="4800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17340" y="1961291"/>
            <a:ext cx="914400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HÒA BÌNH</a:t>
            </a:r>
          </a:p>
          <a:p>
            <a:r>
              <a:rPr lang="en-US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Lung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endParaRPr lang="en-US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thấp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 descr="8184-003-02-102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22160" y="868469"/>
            <a:ext cx="12954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0" descr="8184-003-02-102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40" y="5747690"/>
            <a:ext cx="12954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4159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10B78-9752-5C9C-3524-AC1D8EB70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5C4D7FD-C1E4-C7DE-9690-93369F858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887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404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CD6F82-1E40-1E4F-B446-0515BBC22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9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9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NHẠC</a:t>
            </a:r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700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5892385-BBC6-2947-EA52-CB77043A06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130"/>
            <a:ext cx="11887200" cy="6824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83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8872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95400"/>
            <a:ext cx="9144000" cy="4191000"/>
          </a:xfrm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 RA ÂM THANH CAO – THẤP THEO SƠ ĐỒ</a:t>
            </a:r>
            <a:b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33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4BA0A95-C81C-2EB0-4D5F-4948AE895C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8872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552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8872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95400"/>
            <a:ext cx="9144000" cy="4191000"/>
          </a:xfrm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THỂ HIỆN NHỊP ĐIỆU BẰNG NGÔN NGỮ</a:t>
            </a:r>
          </a:p>
        </p:txBody>
      </p:sp>
    </p:spTree>
    <p:extLst>
      <p:ext uri="{BB962C8B-B14F-4D97-AF65-F5344CB8AC3E}">
        <p14:creationId xmlns:p14="http://schemas.microsoft.com/office/powerpoint/2010/main" val="3106540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1741</TotalTime>
  <Words>100</Words>
  <Application>Microsoft Office PowerPoint</Application>
  <PresentationFormat>Custom</PresentationFormat>
  <Paragraphs>19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TRAI-EN-GÔ</vt:lpstr>
      <vt:lpstr>PowerPoint Presentation</vt:lpstr>
      <vt:lpstr>PowerPoint Presentation</vt:lpstr>
      <vt:lpstr>PowerPoint Presentation</vt:lpstr>
      <vt:lpstr>  ĐỌC NHẠC</vt:lpstr>
      <vt:lpstr>PowerPoint Presentation</vt:lpstr>
      <vt:lpstr>Trải nghiệm và khám phá:  TẠO RA ÂM THANH CAO – THẤP THEO SƠ ĐỒ </vt:lpstr>
      <vt:lpstr>PowerPoint Presentation</vt:lpstr>
      <vt:lpstr>Trải nghiệm và khám phá:  THỂ HIỆN NHỊP ĐIỆU BẰNG NGÔN NGỮ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Lý Hạnh</cp:lastModifiedBy>
  <cp:revision>76</cp:revision>
  <dcterms:created xsi:type="dcterms:W3CDTF">2016-12-09T03:38:45Z</dcterms:created>
  <dcterms:modified xsi:type="dcterms:W3CDTF">2025-11-22T14:09:21Z</dcterms:modified>
</cp:coreProperties>
</file>