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9" r:id="rId3"/>
    <p:sldId id="260" r:id="rId4"/>
    <p:sldId id="261" r:id="rId5"/>
    <p:sldId id="263" r:id="rId6"/>
    <p:sldId id="262" r:id="rId7"/>
    <p:sldId id="264" r:id="rId8"/>
    <p:sldId id="267" r:id="rId9"/>
    <p:sldId id="280" r:id="rId10"/>
    <p:sldId id="265" r:id="rId11"/>
    <p:sldId id="266" r:id="rId12"/>
    <p:sldId id="270" r:id="rId13"/>
    <p:sldId id="268" r:id="rId14"/>
    <p:sldId id="273" r:id="rId15"/>
    <p:sldId id="275" r:id="rId16"/>
    <p:sldId id="276" r:id="rId17"/>
    <p:sldId id="281" r:id="rId18"/>
    <p:sldId id="272" r:id="rId19"/>
    <p:sldId id="271" r:id="rId20"/>
    <p:sldId id="282" r:id="rId21"/>
    <p:sldId id="283" r:id="rId22"/>
    <p:sldId id="284" r:id="rId23"/>
    <p:sldId id="286" r:id="rId24"/>
    <p:sldId id="287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74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7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3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id="{B350EDDD-9471-BB85-CA74-A4AE366C4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063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图片 39">
            <a:extLst>
              <a:ext uri="{FF2B5EF4-FFF2-40B4-BE49-F238E27FC236}">
                <a16:creationId xmlns:a16="http://schemas.microsoft.com/office/drawing/2014/main" id="{1943A34E-D680-22F1-21A8-E990CFF99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图片 40" descr="卡通人物&#10;&#10;低可信度描述已自动生成">
            <a:extLst>
              <a:ext uri="{FF2B5EF4-FFF2-40B4-BE49-F238E27FC236}">
                <a16:creationId xmlns:a16="http://schemas.microsoft.com/office/drawing/2014/main" id="{FAAADC8A-6F81-37CD-EFBA-12317A4C1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6" b="75750"/>
          <a:stretch/>
        </p:blipFill>
        <p:spPr>
          <a:xfrm>
            <a:off x="0" y="0"/>
            <a:ext cx="1770743" cy="1407886"/>
          </a:xfrm>
          <a:prstGeom prst="rect">
            <a:avLst/>
          </a:prstGeom>
        </p:spPr>
      </p:pic>
      <p:pic>
        <p:nvPicPr>
          <p:cNvPr id="6" name="图片 41" descr="卡通人物&#10;&#10;低可信度描述已自动生成">
            <a:extLst>
              <a:ext uri="{FF2B5EF4-FFF2-40B4-BE49-F238E27FC236}">
                <a16:creationId xmlns:a16="http://schemas.microsoft.com/office/drawing/2014/main" id="{C5FADD38-8CF4-A8A5-D9C3-7582D676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6" t="9875" r="5833" b="75625"/>
          <a:stretch/>
        </p:blipFill>
        <p:spPr>
          <a:xfrm>
            <a:off x="10421257" y="1625600"/>
            <a:ext cx="1059544" cy="841827"/>
          </a:xfrm>
          <a:prstGeom prst="rect">
            <a:avLst/>
          </a:prstGeom>
        </p:spPr>
      </p:pic>
      <p:pic>
        <p:nvPicPr>
          <p:cNvPr id="7" name="图片 2" descr="卡通人物&#10;&#10;中度可信度描述已自动生成">
            <a:extLst>
              <a:ext uri="{FF2B5EF4-FFF2-40B4-BE49-F238E27FC236}">
                <a16:creationId xmlns:a16="http://schemas.microsoft.com/office/drawing/2014/main" id="{5B10D877-DA84-AFFE-87F0-05E0BFBC9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894245" y="4385187"/>
            <a:ext cx="1659891" cy="2820336"/>
          </a:xfrm>
          <a:prstGeom prst="rect">
            <a:avLst/>
          </a:prstGeom>
        </p:spPr>
      </p:pic>
      <p:pic>
        <p:nvPicPr>
          <p:cNvPr id="8" name="图片 42" descr="卡通人物&#10;&#10;低可信度描述已自动生成">
            <a:extLst>
              <a:ext uri="{FF2B5EF4-FFF2-40B4-BE49-F238E27FC236}">
                <a16:creationId xmlns:a16="http://schemas.microsoft.com/office/drawing/2014/main" id="{EC62A480-DC95-3FC7-F5DA-CB3657555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5" t="24375"/>
          <a:stretch/>
        </p:blipFill>
        <p:spPr>
          <a:xfrm>
            <a:off x="10019158" y="2491355"/>
            <a:ext cx="2206171" cy="439057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0FCBD8-ECA5-583A-7728-86FA2E39A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9" b="36970" l="4768" r="46667">
                        <a14:foregroundMark x1="45495" y1="26303" x2="44485" y2="28162"/>
                        <a14:foregroundMark x1="45293" y1="28970" x2="46707" y2="23434"/>
                        <a14:foregroundMark x1="36242" y1="35556" x2="31919" y2="36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16" b="60808"/>
          <a:stretch/>
        </p:blipFill>
        <p:spPr>
          <a:xfrm flipH="1">
            <a:off x="7505899" y="5333013"/>
            <a:ext cx="1684131" cy="1364181"/>
          </a:xfrm>
          <a:prstGeom prst="rect">
            <a:avLst/>
          </a:prstGeom>
        </p:spPr>
      </p:pic>
      <p:pic>
        <p:nvPicPr>
          <p:cNvPr id="13" name="图片 15" descr="卡通人物&#10;&#10;低可信度描述已自动生成">
            <a:extLst>
              <a:ext uri="{FF2B5EF4-FFF2-40B4-BE49-F238E27FC236}">
                <a16:creationId xmlns:a16="http://schemas.microsoft.com/office/drawing/2014/main" id="{717C4EEA-DD88-AB62-48AE-CF5B2D0D3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5" r="71786"/>
          <a:stretch/>
        </p:blipFill>
        <p:spPr>
          <a:xfrm>
            <a:off x="0" y="3232450"/>
            <a:ext cx="2891560" cy="3690704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AB84737B-EB1A-CEBE-79CF-12B668AD8DE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7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0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3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5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1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BCCA2-BE97-497F-BF0F-006935542FA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35C95-532F-42C6-AF4F-67AA29E06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5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29C99A-7D4E-72AA-1424-987C1DD0DA69}"/>
              </a:ext>
            </a:extLst>
          </p:cNvPr>
          <p:cNvSpPr txBox="1"/>
          <p:nvPr/>
        </p:nvSpPr>
        <p:spPr>
          <a:xfrm>
            <a:off x="1507015" y="1446771"/>
            <a:ext cx="9614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Chánh Nghĩa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6329C99A-7D4E-72AA-1424-987C1DD0DA69}"/>
              </a:ext>
            </a:extLst>
          </p:cNvPr>
          <p:cNvSpPr txBox="1"/>
          <p:nvPr/>
        </p:nvSpPr>
        <p:spPr>
          <a:xfrm>
            <a:off x="2856037" y="2767570"/>
            <a:ext cx="6916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lớp 2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A0DCB93A-C5CE-4376-A1EB-CA53B54AE964}"/>
              </a:ext>
            </a:extLst>
          </p:cNvPr>
          <p:cNvGrpSpPr/>
          <p:nvPr/>
        </p:nvGrpSpPr>
        <p:grpSpPr>
          <a:xfrm>
            <a:off x="1283218" y="2304214"/>
            <a:ext cx="4216678" cy="1506645"/>
            <a:chOff x="1609867" y="2256548"/>
            <a:chExt cx="4216678" cy="1506645"/>
          </a:xfrm>
        </p:grpSpPr>
        <p:pic>
          <p:nvPicPr>
            <p:cNvPr id="3" name="图片 13" descr="黑暗里有星球&#10;&#10;中度可信度描述已自动生成">
              <a:extLst>
                <a:ext uri="{FF2B5EF4-FFF2-40B4-BE49-F238E27FC236}">
                  <a16:creationId xmlns:a16="http://schemas.microsoft.com/office/drawing/2014/main" id="{3F7D571A-9926-49E9-BD72-A7C73F5FF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" t="33439" r="3651" b="33439"/>
            <a:stretch/>
          </p:blipFill>
          <p:spPr>
            <a:xfrm>
              <a:off x="1609867" y="2256548"/>
              <a:ext cx="4216678" cy="150664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B8D33FF-59B7-4F35-B7A4-74AD75D4933B}"/>
                </a:ext>
              </a:extLst>
            </p:cNvPr>
            <p:cNvSpPr txBox="1"/>
            <p:nvPr/>
          </p:nvSpPr>
          <p:spPr>
            <a:xfrm>
              <a:off x="2328793" y="2748260"/>
              <a:ext cx="2778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Nhút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nhát</a:t>
              </a:r>
              <a:endParaRPr lang="zh-CN" altLang="en-US" sz="28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14">
            <a:extLst>
              <a:ext uri="{FF2B5EF4-FFF2-40B4-BE49-F238E27FC236}">
                <a16:creationId xmlns:a16="http://schemas.microsoft.com/office/drawing/2014/main" id="{FDD000E8-DF49-4357-BA0D-FA5DC3DC50DD}"/>
              </a:ext>
            </a:extLst>
          </p:cNvPr>
          <p:cNvGrpSpPr/>
          <p:nvPr/>
        </p:nvGrpSpPr>
        <p:grpSpPr>
          <a:xfrm flipH="1">
            <a:off x="7049913" y="2304214"/>
            <a:ext cx="4216678" cy="1506645"/>
            <a:chOff x="1609867" y="2256548"/>
            <a:chExt cx="4216678" cy="1506645"/>
          </a:xfrm>
        </p:grpSpPr>
        <p:pic>
          <p:nvPicPr>
            <p:cNvPr id="6" name="图片 15" descr="黑暗里有星球&#10;&#10;中度可信度描述已自动生成">
              <a:extLst>
                <a:ext uri="{FF2B5EF4-FFF2-40B4-BE49-F238E27FC236}">
                  <a16:creationId xmlns:a16="http://schemas.microsoft.com/office/drawing/2014/main" id="{5DE9FC32-BD46-4D78-8B0E-1C2E7C570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" t="33439" r="3651" b="33439"/>
            <a:stretch/>
          </p:blipFill>
          <p:spPr>
            <a:xfrm>
              <a:off x="1609867" y="2256548"/>
              <a:ext cx="4216678" cy="1506645"/>
            </a:xfrm>
            <a:prstGeom prst="rect">
              <a:avLst/>
            </a:prstGeom>
          </p:spPr>
        </p:pic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id="{F713444B-5A3F-45F5-834F-BCD1705AA01B}"/>
                </a:ext>
              </a:extLst>
            </p:cNvPr>
            <p:cNvSpPr txBox="1"/>
            <p:nvPr/>
          </p:nvSpPr>
          <p:spPr>
            <a:xfrm>
              <a:off x="2328793" y="2748260"/>
              <a:ext cx="2778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Trú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ngụ</a:t>
              </a:r>
              <a:endParaRPr lang="zh-CN" altLang="en-US" sz="28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19">
            <a:extLst>
              <a:ext uri="{FF2B5EF4-FFF2-40B4-BE49-F238E27FC236}">
                <a16:creationId xmlns:a16="http://schemas.microsoft.com/office/drawing/2014/main" id="{C35EC8B5-75A0-4737-B0CE-DBD3C2439655}"/>
              </a:ext>
            </a:extLst>
          </p:cNvPr>
          <p:cNvGrpSpPr/>
          <p:nvPr/>
        </p:nvGrpSpPr>
        <p:grpSpPr>
          <a:xfrm>
            <a:off x="1283218" y="3752492"/>
            <a:ext cx="4216678" cy="1506645"/>
            <a:chOff x="1609867" y="2256548"/>
            <a:chExt cx="4216678" cy="1506645"/>
          </a:xfrm>
        </p:grpSpPr>
        <p:pic>
          <p:nvPicPr>
            <p:cNvPr id="9" name="图片 23" descr="黑暗里有星球&#10;&#10;中度可信度描述已自动生成">
              <a:extLst>
                <a:ext uri="{FF2B5EF4-FFF2-40B4-BE49-F238E27FC236}">
                  <a16:creationId xmlns:a16="http://schemas.microsoft.com/office/drawing/2014/main" id="{96094534-C62D-4932-A7B6-00CCE9F28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" t="33439" r="3651" b="33439"/>
            <a:stretch/>
          </p:blipFill>
          <p:spPr>
            <a:xfrm>
              <a:off x="1609867" y="2256548"/>
              <a:ext cx="4216678" cy="1506645"/>
            </a:xfrm>
            <a:prstGeom prst="rect">
              <a:avLst/>
            </a:prstGeom>
          </p:spPr>
        </p:pic>
        <p:sp>
          <p:nvSpPr>
            <p:cNvPr id="10" name="文本框 24">
              <a:extLst>
                <a:ext uri="{FF2B5EF4-FFF2-40B4-BE49-F238E27FC236}">
                  <a16:creationId xmlns:a16="http://schemas.microsoft.com/office/drawing/2014/main" id="{66A360D0-8B25-4AD0-AE6D-96E87E87DF46}"/>
                </a:ext>
              </a:extLst>
            </p:cNvPr>
            <p:cNvSpPr txBox="1"/>
            <p:nvPr/>
          </p:nvSpPr>
          <p:spPr>
            <a:xfrm>
              <a:off x="2256223" y="2737245"/>
              <a:ext cx="2778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Mạnh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dạn</a:t>
              </a:r>
              <a:endParaRPr lang="zh-CN" altLang="en-US" sz="2800" b="1" dirty="0">
                <a:latin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20">
            <a:extLst>
              <a:ext uri="{FF2B5EF4-FFF2-40B4-BE49-F238E27FC236}">
                <a16:creationId xmlns:a16="http://schemas.microsoft.com/office/drawing/2014/main" id="{397E2DAD-694D-4812-AB69-B2D31675D6F3}"/>
              </a:ext>
            </a:extLst>
          </p:cNvPr>
          <p:cNvGrpSpPr/>
          <p:nvPr/>
        </p:nvGrpSpPr>
        <p:grpSpPr>
          <a:xfrm flipH="1">
            <a:off x="6950522" y="3983150"/>
            <a:ext cx="4216678" cy="1506645"/>
            <a:chOff x="1609867" y="2256548"/>
            <a:chExt cx="4216678" cy="1506645"/>
          </a:xfrm>
        </p:grpSpPr>
        <p:pic>
          <p:nvPicPr>
            <p:cNvPr id="12" name="图片 21" descr="黑暗里有星球&#10;&#10;中度可信度描述已自动生成">
              <a:extLst>
                <a:ext uri="{FF2B5EF4-FFF2-40B4-BE49-F238E27FC236}">
                  <a16:creationId xmlns:a16="http://schemas.microsoft.com/office/drawing/2014/main" id="{14E760BE-3732-4A3D-A502-311CCC08E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" t="33439" r="3651" b="33439"/>
            <a:stretch/>
          </p:blipFill>
          <p:spPr>
            <a:xfrm>
              <a:off x="1609867" y="2256548"/>
              <a:ext cx="4216678" cy="1506645"/>
            </a:xfrm>
            <a:prstGeom prst="rect">
              <a:avLst/>
            </a:prstGeom>
          </p:spPr>
        </p:pic>
        <p:sp>
          <p:nvSpPr>
            <p:cNvPr id="13" name="文本框 22">
              <a:extLst>
                <a:ext uri="{FF2B5EF4-FFF2-40B4-BE49-F238E27FC236}">
                  <a16:creationId xmlns:a16="http://schemas.microsoft.com/office/drawing/2014/main" id="{09252786-5E98-4A89-B979-AC4644905C25}"/>
                </a:ext>
              </a:extLst>
            </p:cNvPr>
            <p:cNvSpPr txBox="1"/>
            <p:nvPr/>
          </p:nvSpPr>
          <p:spPr>
            <a:xfrm>
              <a:off x="2256223" y="2737245"/>
              <a:ext cx="2778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Trang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trí</a:t>
              </a:r>
              <a:endParaRPr lang="zh-CN" altLang="en-US" sz="2800" b="1" dirty="0">
                <a:latin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Nhóm 2">
            <a:extLst>
              <a:ext uri="{FF2B5EF4-FFF2-40B4-BE49-F238E27FC236}">
                <a16:creationId xmlns:a16="http://schemas.microsoft.com/office/drawing/2014/main" id="{C7C95DF1-3402-A619-F9C3-9A1982EE00FD}"/>
              </a:ext>
            </a:extLst>
          </p:cNvPr>
          <p:cNvGrpSpPr/>
          <p:nvPr/>
        </p:nvGrpSpPr>
        <p:grpSpPr>
          <a:xfrm>
            <a:off x="2116954" y="1072951"/>
            <a:ext cx="8315900" cy="1457070"/>
            <a:chOff x="1938050" y="1033195"/>
            <a:chExt cx="8315900" cy="1457070"/>
          </a:xfrm>
        </p:grpSpPr>
        <p:sp>
          <p:nvSpPr>
            <p:cNvPr id="15" name="任意多边形: 形状 1">
              <a:extLst>
                <a:ext uri="{FF2B5EF4-FFF2-40B4-BE49-F238E27FC236}">
                  <a16:creationId xmlns:a16="http://schemas.microsoft.com/office/drawing/2014/main" id="{5B1ADAF8-7C3F-4278-8B5A-DF8410D04D41}"/>
                </a:ext>
              </a:extLst>
            </p:cNvPr>
            <p:cNvSpPr/>
            <p:nvPr/>
          </p:nvSpPr>
          <p:spPr>
            <a:xfrm>
              <a:off x="1938050" y="1085434"/>
              <a:ext cx="8315900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9BDCB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pic>
          <p:nvPicPr>
            <p:cNvPr id="16" name="Hình ảnh 7">
              <a:extLst>
                <a:ext uri="{FF2B5EF4-FFF2-40B4-BE49-F238E27FC236}">
                  <a16:creationId xmlns:a16="http://schemas.microsoft.com/office/drawing/2014/main" id="{A255A9F0-722F-C74E-1226-8894C58BD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8126" y="1033195"/>
              <a:ext cx="7815749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33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8276A1D-36CF-01F2-C962-DEF59334789A}"/>
              </a:ext>
            </a:extLst>
          </p:cNvPr>
          <p:cNvGrpSpPr/>
          <p:nvPr/>
        </p:nvGrpSpPr>
        <p:grpSpPr>
          <a:xfrm>
            <a:off x="882977" y="2721628"/>
            <a:ext cx="10318423" cy="1414743"/>
            <a:chOff x="882977" y="2721628"/>
            <a:chExt cx="10693637" cy="1414743"/>
          </a:xfrm>
        </p:grpSpPr>
        <p:sp>
          <p:nvSpPr>
            <p:cNvPr id="3" name="矩形: 圆角 6">
              <a:extLst>
                <a:ext uri="{FF2B5EF4-FFF2-40B4-BE49-F238E27FC236}">
                  <a16:creationId xmlns:a16="http://schemas.microsoft.com/office/drawing/2014/main" id="{000E1DEC-C555-7718-C0DC-964D8D8BF5CD}"/>
                </a:ext>
              </a:extLst>
            </p:cNvPr>
            <p:cNvSpPr/>
            <p:nvPr/>
          </p:nvSpPr>
          <p:spPr>
            <a:xfrm>
              <a:off x="882977" y="2721628"/>
              <a:ext cx="10426045" cy="1414743"/>
            </a:xfrm>
            <a:custGeom>
              <a:avLst/>
              <a:gdLst>
                <a:gd name="connsiteX0" fmla="*/ 0 w 9666512"/>
                <a:gd name="connsiteY0" fmla="*/ 278495 h 4496198"/>
                <a:gd name="connsiteX1" fmla="*/ 278495 w 9666512"/>
                <a:gd name="connsiteY1" fmla="*/ 0 h 4496198"/>
                <a:gd name="connsiteX2" fmla="*/ 9388017 w 9666512"/>
                <a:gd name="connsiteY2" fmla="*/ 0 h 4496198"/>
                <a:gd name="connsiteX3" fmla="*/ 9666512 w 9666512"/>
                <a:gd name="connsiteY3" fmla="*/ 278495 h 4496198"/>
                <a:gd name="connsiteX4" fmla="*/ 9666512 w 9666512"/>
                <a:gd name="connsiteY4" fmla="*/ 4217703 h 4496198"/>
                <a:gd name="connsiteX5" fmla="*/ 9388017 w 9666512"/>
                <a:gd name="connsiteY5" fmla="*/ 4496198 h 4496198"/>
                <a:gd name="connsiteX6" fmla="*/ 278495 w 9666512"/>
                <a:gd name="connsiteY6" fmla="*/ 4496198 h 4496198"/>
                <a:gd name="connsiteX7" fmla="*/ 0 w 9666512"/>
                <a:gd name="connsiteY7" fmla="*/ 4217703 h 4496198"/>
                <a:gd name="connsiteX8" fmla="*/ 0 w 9666512"/>
                <a:gd name="connsiteY8" fmla="*/ 278495 h 449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6512" h="4496198" fill="none" extrusionOk="0">
                  <a:moveTo>
                    <a:pt x="0" y="278495"/>
                  </a:moveTo>
                  <a:cubicBezTo>
                    <a:pt x="19197" y="110934"/>
                    <a:pt x="125412" y="11158"/>
                    <a:pt x="278495" y="0"/>
                  </a:cubicBezTo>
                  <a:cubicBezTo>
                    <a:pt x="2474581" y="67604"/>
                    <a:pt x="4968846" y="47072"/>
                    <a:pt x="9388017" y="0"/>
                  </a:cubicBezTo>
                  <a:cubicBezTo>
                    <a:pt x="9520688" y="19760"/>
                    <a:pt x="9677033" y="96497"/>
                    <a:pt x="9666512" y="278495"/>
                  </a:cubicBezTo>
                  <a:cubicBezTo>
                    <a:pt x="9635816" y="1725487"/>
                    <a:pt x="9816991" y="3763365"/>
                    <a:pt x="9666512" y="4217703"/>
                  </a:cubicBezTo>
                  <a:cubicBezTo>
                    <a:pt x="9646492" y="4354128"/>
                    <a:pt x="9544241" y="4480357"/>
                    <a:pt x="9388017" y="4496198"/>
                  </a:cubicBezTo>
                  <a:cubicBezTo>
                    <a:pt x="7565340" y="4482027"/>
                    <a:pt x="4016106" y="4497835"/>
                    <a:pt x="278495" y="4496198"/>
                  </a:cubicBezTo>
                  <a:cubicBezTo>
                    <a:pt x="126342" y="4479510"/>
                    <a:pt x="7369" y="4384925"/>
                    <a:pt x="0" y="4217703"/>
                  </a:cubicBezTo>
                  <a:cubicBezTo>
                    <a:pt x="-75968" y="3421551"/>
                    <a:pt x="169729" y="1384103"/>
                    <a:pt x="0" y="278495"/>
                  </a:cubicBezTo>
                  <a:close/>
                </a:path>
                <a:path w="9666512" h="4496198" stroke="0" extrusionOk="0">
                  <a:moveTo>
                    <a:pt x="0" y="278495"/>
                  </a:moveTo>
                  <a:cubicBezTo>
                    <a:pt x="20242" y="126603"/>
                    <a:pt x="119213" y="11050"/>
                    <a:pt x="278495" y="0"/>
                  </a:cubicBezTo>
                  <a:cubicBezTo>
                    <a:pt x="2617165" y="-112043"/>
                    <a:pt x="7044619" y="-89938"/>
                    <a:pt x="9388017" y="0"/>
                  </a:cubicBezTo>
                  <a:cubicBezTo>
                    <a:pt x="9541177" y="17530"/>
                    <a:pt x="9668760" y="134442"/>
                    <a:pt x="9666512" y="278495"/>
                  </a:cubicBezTo>
                  <a:cubicBezTo>
                    <a:pt x="9582231" y="1650783"/>
                    <a:pt x="9580056" y="3777279"/>
                    <a:pt x="9666512" y="4217703"/>
                  </a:cubicBezTo>
                  <a:cubicBezTo>
                    <a:pt x="9660587" y="4380160"/>
                    <a:pt x="9536870" y="4493478"/>
                    <a:pt x="9388017" y="4496198"/>
                  </a:cubicBezTo>
                  <a:cubicBezTo>
                    <a:pt x="6248657" y="4590858"/>
                    <a:pt x="4761662" y="4609288"/>
                    <a:pt x="278495" y="4496198"/>
                  </a:cubicBezTo>
                  <a:cubicBezTo>
                    <a:pt x="129541" y="4491728"/>
                    <a:pt x="-19043" y="4376875"/>
                    <a:pt x="0" y="4217703"/>
                  </a:cubicBezTo>
                  <a:cubicBezTo>
                    <a:pt x="-147400" y="2743566"/>
                    <a:pt x="-108625" y="678363"/>
                    <a:pt x="0" y="278495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60381700">
                    <a:custGeom>
                      <a:avLst/>
                      <a:gdLst>
                        <a:gd name="connsiteX0" fmla="*/ 0 w 10426045"/>
                        <a:gd name="connsiteY0" fmla="*/ 87629 h 1414743"/>
                        <a:gd name="connsiteX1" fmla="*/ 300377 w 10426045"/>
                        <a:gd name="connsiteY1" fmla="*/ 0 h 1414743"/>
                        <a:gd name="connsiteX2" fmla="*/ 10125667 w 10426045"/>
                        <a:gd name="connsiteY2" fmla="*/ 0 h 1414743"/>
                        <a:gd name="connsiteX3" fmla="*/ 10426045 w 10426045"/>
                        <a:gd name="connsiteY3" fmla="*/ 87629 h 1414743"/>
                        <a:gd name="connsiteX4" fmla="*/ 10426045 w 10426045"/>
                        <a:gd name="connsiteY4" fmla="*/ 1327113 h 1414743"/>
                        <a:gd name="connsiteX5" fmla="*/ 10125667 w 10426045"/>
                        <a:gd name="connsiteY5" fmla="*/ 1414743 h 1414743"/>
                        <a:gd name="connsiteX6" fmla="*/ 300377 w 10426045"/>
                        <a:gd name="connsiteY6" fmla="*/ 1414743 h 1414743"/>
                        <a:gd name="connsiteX7" fmla="*/ 0 w 10426045"/>
                        <a:gd name="connsiteY7" fmla="*/ 1327113 h 1414743"/>
                        <a:gd name="connsiteX8" fmla="*/ 0 w 10426045"/>
                        <a:gd name="connsiteY8" fmla="*/ 87629 h 1414743"/>
                        <a:gd name="connsiteX0" fmla="*/ 0 w 10426045"/>
                        <a:gd name="connsiteY0" fmla="*/ 87629 h 1414743"/>
                        <a:gd name="connsiteX1" fmla="*/ 300377 w 10426045"/>
                        <a:gd name="connsiteY1" fmla="*/ 0 h 1414743"/>
                        <a:gd name="connsiteX2" fmla="*/ 10125667 w 10426045"/>
                        <a:gd name="connsiteY2" fmla="*/ 0 h 1414743"/>
                        <a:gd name="connsiteX3" fmla="*/ 10426045 w 10426045"/>
                        <a:gd name="connsiteY3" fmla="*/ 87629 h 1414743"/>
                        <a:gd name="connsiteX4" fmla="*/ 10426045 w 10426045"/>
                        <a:gd name="connsiteY4" fmla="*/ 1327113 h 1414743"/>
                        <a:gd name="connsiteX5" fmla="*/ 10125667 w 10426045"/>
                        <a:gd name="connsiteY5" fmla="*/ 1414743 h 1414743"/>
                        <a:gd name="connsiteX6" fmla="*/ 300377 w 10426045"/>
                        <a:gd name="connsiteY6" fmla="*/ 1414743 h 1414743"/>
                        <a:gd name="connsiteX7" fmla="*/ 0 w 10426045"/>
                        <a:gd name="connsiteY7" fmla="*/ 1327113 h 1414743"/>
                        <a:gd name="connsiteX8" fmla="*/ 0 w 10426045"/>
                        <a:gd name="connsiteY8" fmla="*/ 87629 h 14147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26045" h="1414743" fill="none" extrusionOk="0">
                          <a:moveTo>
                            <a:pt x="0" y="87629"/>
                          </a:moveTo>
                          <a:cubicBezTo>
                            <a:pt x="25819" y="35389"/>
                            <a:pt x="125414" y="23401"/>
                            <a:pt x="300377" y="0"/>
                          </a:cubicBezTo>
                          <a:cubicBezTo>
                            <a:pt x="5050637" y="-112043"/>
                            <a:pt x="5420235" y="-89938"/>
                            <a:pt x="10125667" y="0"/>
                          </a:cubicBezTo>
                          <a:cubicBezTo>
                            <a:pt x="10268599" y="10655"/>
                            <a:pt x="10438357" y="34553"/>
                            <a:pt x="10426045" y="87629"/>
                          </a:cubicBezTo>
                          <a:cubicBezTo>
                            <a:pt x="10371176" y="555205"/>
                            <a:pt x="10569611" y="1145617"/>
                            <a:pt x="10426045" y="1327113"/>
                          </a:cubicBezTo>
                          <a:cubicBezTo>
                            <a:pt x="10394007" y="1385283"/>
                            <a:pt x="10283268" y="1403775"/>
                            <a:pt x="10125667" y="1414743"/>
                          </a:cubicBezTo>
                          <a:cubicBezTo>
                            <a:pt x="6136193" y="1509403"/>
                            <a:pt x="3293645" y="1527833"/>
                            <a:pt x="300377" y="1414743"/>
                          </a:cubicBezTo>
                          <a:cubicBezTo>
                            <a:pt x="141381" y="1404785"/>
                            <a:pt x="-2263" y="1382606"/>
                            <a:pt x="0" y="1327113"/>
                          </a:cubicBezTo>
                          <a:cubicBezTo>
                            <a:pt x="-112051" y="1137380"/>
                            <a:pt x="169784" y="366493"/>
                            <a:pt x="0" y="87629"/>
                          </a:cubicBezTo>
                          <a:close/>
                        </a:path>
                        <a:path w="10426045" h="1414743" stroke="0" extrusionOk="0">
                          <a:moveTo>
                            <a:pt x="0" y="87629"/>
                          </a:moveTo>
                          <a:cubicBezTo>
                            <a:pt x="30278" y="33786"/>
                            <a:pt x="129172" y="12593"/>
                            <a:pt x="300377" y="0"/>
                          </a:cubicBezTo>
                          <a:cubicBezTo>
                            <a:pt x="2683946" y="-4012"/>
                            <a:pt x="7634467" y="36306"/>
                            <a:pt x="10125667" y="0"/>
                          </a:cubicBezTo>
                          <a:cubicBezTo>
                            <a:pt x="10287501" y="8656"/>
                            <a:pt x="10430610" y="36565"/>
                            <a:pt x="10426045" y="87629"/>
                          </a:cubicBezTo>
                          <a:cubicBezTo>
                            <a:pt x="10356562" y="529370"/>
                            <a:pt x="10356896" y="1205584"/>
                            <a:pt x="10426045" y="1327113"/>
                          </a:cubicBezTo>
                          <a:cubicBezTo>
                            <a:pt x="10407717" y="1367866"/>
                            <a:pt x="10287944" y="1402557"/>
                            <a:pt x="10125667" y="1414743"/>
                          </a:cubicBezTo>
                          <a:cubicBezTo>
                            <a:pt x="6046668" y="1400572"/>
                            <a:pt x="2009604" y="1416380"/>
                            <a:pt x="300377" y="1414743"/>
                          </a:cubicBezTo>
                          <a:cubicBezTo>
                            <a:pt x="139994" y="1410568"/>
                            <a:pt x="-18250" y="1381366"/>
                            <a:pt x="0" y="1327113"/>
                          </a:cubicBezTo>
                          <a:cubicBezTo>
                            <a:pt x="-167241" y="831839"/>
                            <a:pt x="-114574" y="211845"/>
                            <a:pt x="0" y="876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06A99111-36BF-2BA2-1D80-3FDCE8C23591}"/>
                </a:ext>
              </a:extLst>
            </p:cNvPr>
            <p:cNvSpPr txBox="1"/>
            <p:nvPr/>
          </p:nvSpPr>
          <p:spPr>
            <a:xfrm>
              <a:off x="1071514" y="2726093"/>
              <a:ext cx="10505100" cy="130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. </a:t>
              </a:r>
            </a:p>
          </p:txBody>
        </p:sp>
      </p:grpSp>
      <p:cxnSp>
        <p:nvCxnSpPr>
          <p:cNvPr id="5" name="Đường nối Thẳng 9">
            <a:extLst>
              <a:ext uri="{FF2B5EF4-FFF2-40B4-BE49-F238E27FC236}">
                <a16:creationId xmlns:a16="http://schemas.microsoft.com/office/drawing/2014/main" id="{5A2C248A-781F-2D3C-676E-C1F100ED8110}"/>
              </a:ext>
            </a:extLst>
          </p:cNvPr>
          <p:cNvCxnSpPr/>
          <p:nvPr/>
        </p:nvCxnSpPr>
        <p:spPr>
          <a:xfrm flipH="1">
            <a:off x="3619893" y="2846895"/>
            <a:ext cx="141402" cy="461913"/>
          </a:xfrm>
          <a:prstGeom prst="line">
            <a:avLst/>
          </a:prstGeom>
          <a:ln w="28575">
            <a:solidFill>
              <a:srgbClr val="D245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Đường nối Thẳng 10">
            <a:extLst>
              <a:ext uri="{FF2B5EF4-FFF2-40B4-BE49-F238E27FC236}">
                <a16:creationId xmlns:a16="http://schemas.microsoft.com/office/drawing/2014/main" id="{98BBF596-30EA-3716-006E-6EFB92B505AA}"/>
              </a:ext>
            </a:extLst>
          </p:cNvPr>
          <p:cNvCxnSpPr/>
          <p:nvPr/>
        </p:nvCxnSpPr>
        <p:spPr>
          <a:xfrm flipH="1">
            <a:off x="6770017" y="2846895"/>
            <a:ext cx="141402" cy="461913"/>
          </a:xfrm>
          <a:prstGeom prst="line">
            <a:avLst/>
          </a:prstGeom>
          <a:ln w="28575">
            <a:solidFill>
              <a:srgbClr val="D245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11">
            <a:extLst>
              <a:ext uri="{FF2B5EF4-FFF2-40B4-BE49-F238E27FC236}">
                <a16:creationId xmlns:a16="http://schemas.microsoft.com/office/drawing/2014/main" id="{4B36431D-49E2-C52D-DFB2-14EAC82D8430}"/>
              </a:ext>
            </a:extLst>
          </p:cNvPr>
          <p:cNvCxnSpPr/>
          <p:nvPr/>
        </p:nvCxnSpPr>
        <p:spPr>
          <a:xfrm flipH="1">
            <a:off x="7825818" y="2846895"/>
            <a:ext cx="141402" cy="461913"/>
          </a:xfrm>
          <a:prstGeom prst="line">
            <a:avLst/>
          </a:prstGeom>
          <a:ln w="28575">
            <a:solidFill>
              <a:srgbClr val="D245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12">
            <a:extLst>
              <a:ext uri="{FF2B5EF4-FFF2-40B4-BE49-F238E27FC236}">
                <a16:creationId xmlns:a16="http://schemas.microsoft.com/office/drawing/2014/main" id="{05B1EF43-6BBB-32EE-EC53-D5E30CA3AE05}"/>
              </a:ext>
            </a:extLst>
          </p:cNvPr>
          <p:cNvCxnSpPr/>
          <p:nvPr/>
        </p:nvCxnSpPr>
        <p:spPr>
          <a:xfrm flipH="1">
            <a:off x="2754198" y="3466706"/>
            <a:ext cx="141402" cy="461913"/>
          </a:xfrm>
          <a:prstGeom prst="line">
            <a:avLst/>
          </a:prstGeom>
          <a:ln w="28575">
            <a:solidFill>
              <a:srgbClr val="D245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17">
            <a:extLst>
              <a:ext uri="{FF2B5EF4-FFF2-40B4-BE49-F238E27FC236}">
                <a16:creationId xmlns:a16="http://schemas.microsoft.com/office/drawing/2014/main" id="{3F04ECF3-1AF8-046D-427F-006F66DE2141}"/>
              </a:ext>
            </a:extLst>
          </p:cNvPr>
          <p:cNvCxnSpPr/>
          <p:nvPr/>
        </p:nvCxnSpPr>
        <p:spPr>
          <a:xfrm flipH="1">
            <a:off x="6628615" y="3466705"/>
            <a:ext cx="141402" cy="461913"/>
          </a:xfrm>
          <a:prstGeom prst="line">
            <a:avLst/>
          </a:prstGeom>
          <a:ln w="28575">
            <a:solidFill>
              <a:srgbClr val="D245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18">
            <a:extLst>
              <a:ext uri="{FF2B5EF4-FFF2-40B4-BE49-F238E27FC236}">
                <a16:creationId xmlns:a16="http://schemas.microsoft.com/office/drawing/2014/main" id="{FE414DE7-3056-5784-6E49-F1A82107377A}"/>
              </a:ext>
            </a:extLst>
          </p:cNvPr>
          <p:cNvCxnSpPr/>
          <p:nvPr/>
        </p:nvCxnSpPr>
        <p:spPr>
          <a:xfrm flipH="1">
            <a:off x="6699316" y="3466704"/>
            <a:ext cx="141402" cy="461913"/>
          </a:xfrm>
          <a:prstGeom prst="line">
            <a:avLst/>
          </a:prstGeom>
          <a:ln w="28575">
            <a:solidFill>
              <a:srgbClr val="D245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Hình ảnh 13">
            <a:extLst>
              <a:ext uri="{FF2B5EF4-FFF2-40B4-BE49-F238E27FC236}">
                <a16:creationId xmlns:a16="http://schemas.microsoft.com/office/drawing/2014/main" id="{5D701D34-32AC-9140-7642-4920AE87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07" y="614041"/>
            <a:ext cx="599898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31F7DAE7-203F-965F-3E81-A9948F4B4157}"/>
              </a:ext>
            </a:extLst>
          </p:cNvPr>
          <p:cNvSpPr/>
          <p:nvPr/>
        </p:nvSpPr>
        <p:spPr>
          <a:xfrm>
            <a:off x="716437" y="1102214"/>
            <a:ext cx="10426045" cy="5268134"/>
          </a:xfrm>
          <a:custGeom>
            <a:avLst/>
            <a:gdLst>
              <a:gd name="connsiteX0" fmla="*/ 0 w 9666512"/>
              <a:gd name="connsiteY0" fmla="*/ 278495 h 4496198"/>
              <a:gd name="connsiteX1" fmla="*/ 278495 w 9666512"/>
              <a:gd name="connsiteY1" fmla="*/ 0 h 4496198"/>
              <a:gd name="connsiteX2" fmla="*/ 9388017 w 9666512"/>
              <a:gd name="connsiteY2" fmla="*/ 0 h 4496198"/>
              <a:gd name="connsiteX3" fmla="*/ 9666512 w 9666512"/>
              <a:gd name="connsiteY3" fmla="*/ 278495 h 4496198"/>
              <a:gd name="connsiteX4" fmla="*/ 9666512 w 9666512"/>
              <a:gd name="connsiteY4" fmla="*/ 4217703 h 4496198"/>
              <a:gd name="connsiteX5" fmla="*/ 9388017 w 9666512"/>
              <a:gd name="connsiteY5" fmla="*/ 4496198 h 4496198"/>
              <a:gd name="connsiteX6" fmla="*/ 278495 w 9666512"/>
              <a:gd name="connsiteY6" fmla="*/ 4496198 h 4496198"/>
              <a:gd name="connsiteX7" fmla="*/ 0 w 9666512"/>
              <a:gd name="connsiteY7" fmla="*/ 4217703 h 4496198"/>
              <a:gd name="connsiteX8" fmla="*/ 0 w 9666512"/>
              <a:gd name="connsiteY8" fmla="*/ 278495 h 449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66512" h="4496198" fill="none" extrusionOk="0">
                <a:moveTo>
                  <a:pt x="0" y="278495"/>
                </a:moveTo>
                <a:cubicBezTo>
                  <a:pt x="19197" y="110934"/>
                  <a:pt x="125412" y="11158"/>
                  <a:pt x="278495" y="0"/>
                </a:cubicBezTo>
                <a:cubicBezTo>
                  <a:pt x="2474581" y="67604"/>
                  <a:pt x="4968846" y="47072"/>
                  <a:pt x="9388017" y="0"/>
                </a:cubicBezTo>
                <a:cubicBezTo>
                  <a:pt x="9520688" y="19760"/>
                  <a:pt x="9677033" y="96497"/>
                  <a:pt x="9666512" y="278495"/>
                </a:cubicBezTo>
                <a:cubicBezTo>
                  <a:pt x="9635816" y="1725487"/>
                  <a:pt x="9816991" y="3763365"/>
                  <a:pt x="9666512" y="4217703"/>
                </a:cubicBezTo>
                <a:cubicBezTo>
                  <a:pt x="9646492" y="4354128"/>
                  <a:pt x="9544241" y="4480357"/>
                  <a:pt x="9388017" y="4496198"/>
                </a:cubicBezTo>
                <a:cubicBezTo>
                  <a:pt x="7565340" y="4482027"/>
                  <a:pt x="4016106" y="4497835"/>
                  <a:pt x="278495" y="4496198"/>
                </a:cubicBezTo>
                <a:cubicBezTo>
                  <a:pt x="126342" y="4479510"/>
                  <a:pt x="7369" y="4384925"/>
                  <a:pt x="0" y="4217703"/>
                </a:cubicBezTo>
                <a:cubicBezTo>
                  <a:pt x="-75968" y="3421551"/>
                  <a:pt x="169729" y="1384103"/>
                  <a:pt x="0" y="278495"/>
                </a:cubicBezTo>
                <a:close/>
              </a:path>
              <a:path w="9666512" h="4496198" stroke="0" extrusionOk="0">
                <a:moveTo>
                  <a:pt x="0" y="278495"/>
                </a:moveTo>
                <a:cubicBezTo>
                  <a:pt x="20242" y="126603"/>
                  <a:pt x="119213" y="11050"/>
                  <a:pt x="278495" y="0"/>
                </a:cubicBezTo>
                <a:cubicBezTo>
                  <a:pt x="2617165" y="-112043"/>
                  <a:pt x="7044619" y="-89938"/>
                  <a:pt x="9388017" y="0"/>
                </a:cubicBezTo>
                <a:cubicBezTo>
                  <a:pt x="9541177" y="17530"/>
                  <a:pt x="9668760" y="134442"/>
                  <a:pt x="9666512" y="278495"/>
                </a:cubicBezTo>
                <a:cubicBezTo>
                  <a:pt x="9582231" y="1650783"/>
                  <a:pt x="9580056" y="3777279"/>
                  <a:pt x="9666512" y="4217703"/>
                </a:cubicBezTo>
                <a:cubicBezTo>
                  <a:pt x="9660587" y="4380160"/>
                  <a:pt x="9536870" y="4493478"/>
                  <a:pt x="9388017" y="4496198"/>
                </a:cubicBezTo>
                <a:cubicBezTo>
                  <a:pt x="6248657" y="4590858"/>
                  <a:pt x="4761662" y="4609288"/>
                  <a:pt x="278495" y="4496198"/>
                </a:cubicBezTo>
                <a:cubicBezTo>
                  <a:pt x="129541" y="4491728"/>
                  <a:pt x="-19043" y="4376875"/>
                  <a:pt x="0" y="4217703"/>
                </a:cubicBezTo>
                <a:cubicBezTo>
                  <a:pt x="-147400" y="2743566"/>
                  <a:pt x="-108625" y="678363"/>
                  <a:pt x="0" y="27849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60381700">
                  <a:custGeom>
                    <a:avLst/>
                    <a:gdLst>
                      <a:gd name="connsiteX0" fmla="*/ 0 w 10426045"/>
                      <a:gd name="connsiteY0" fmla="*/ 326308 h 5268134"/>
                      <a:gd name="connsiteX1" fmla="*/ 300377 w 10426045"/>
                      <a:gd name="connsiteY1" fmla="*/ 0 h 5268134"/>
                      <a:gd name="connsiteX2" fmla="*/ 10125667 w 10426045"/>
                      <a:gd name="connsiteY2" fmla="*/ 0 h 5268134"/>
                      <a:gd name="connsiteX3" fmla="*/ 10426045 w 10426045"/>
                      <a:gd name="connsiteY3" fmla="*/ 326308 h 5268134"/>
                      <a:gd name="connsiteX4" fmla="*/ 10426045 w 10426045"/>
                      <a:gd name="connsiteY4" fmla="*/ 4941825 h 5268134"/>
                      <a:gd name="connsiteX5" fmla="*/ 10125667 w 10426045"/>
                      <a:gd name="connsiteY5" fmla="*/ 5268134 h 5268134"/>
                      <a:gd name="connsiteX6" fmla="*/ 300377 w 10426045"/>
                      <a:gd name="connsiteY6" fmla="*/ 5268134 h 5268134"/>
                      <a:gd name="connsiteX7" fmla="*/ 0 w 10426045"/>
                      <a:gd name="connsiteY7" fmla="*/ 4941825 h 5268134"/>
                      <a:gd name="connsiteX8" fmla="*/ 0 w 10426045"/>
                      <a:gd name="connsiteY8" fmla="*/ 326308 h 5268134"/>
                      <a:gd name="connsiteX0" fmla="*/ 0 w 10426045"/>
                      <a:gd name="connsiteY0" fmla="*/ 326308 h 5268134"/>
                      <a:gd name="connsiteX1" fmla="*/ 300377 w 10426045"/>
                      <a:gd name="connsiteY1" fmla="*/ 0 h 5268134"/>
                      <a:gd name="connsiteX2" fmla="*/ 10125667 w 10426045"/>
                      <a:gd name="connsiteY2" fmla="*/ 0 h 5268134"/>
                      <a:gd name="connsiteX3" fmla="*/ 10426045 w 10426045"/>
                      <a:gd name="connsiteY3" fmla="*/ 326308 h 5268134"/>
                      <a:gd name="connsiteX4" fmla="*/ 10426045 w 10426045"/>
                      <a:gd name="connsiteY4" fmla="*/ 4941825 h 5268134"/>
                      <a:gd name="connsiteX5" fmla="*/ 10125667 w 10426045"/>
                      <a:gd name="connsiteY5" fmla="*/ 5268134 h 5268134"/>
                      <a:gd name="connsiteX6" fmla="*/ 300377 w 10426045"/>
                      <a:gd name="connsiteY6" fmla="*/ 5268134 h 5268134"/>
                      <a:gd name="connsiteX7" fmla="*/ 0 w 10426045"/>
                      <a:gd name="connsiteY7" fmla="*/ 4941825 h 5268134"/>
                      <a:gd name="connsiteX8" fmla="*/ 0 w 10426045"/>
                      <a:gd name="connsiteY8" fmla="*/ 326308 h 5268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26045" h="5268134" fill="none" extrusionOk="0">
                        <a:moveTo>
                          <a:pt x="0" y="326308"/>
                        </a:moveTo>
                        <a:cubicBezTo>
                          <a:pt x="29691" y="123542"/>
                          <a:pt x="136537" y="32599"/>
                          <a:pt x="300377" y="0"/>
                        </a:cubicBezTo>
                        <a:cubicBezTo>
                          <a:pt x="2541638" y="107870"/>
                          <a:pt x="5511228" y="325415"/>
                          <a:pt x="10125667" y="0"/>
                        </a:cubicBezTo>
                        <a:cubicBezTo>
                          <a:pt x="10263887" y="27710"/>
                          <a:pt x="10448995" y="81976"/>
                          <a:pt x="10426045" y="326308"/>
                        </a:cubicBezTo>
                        <a:cubicBezTo>
                          <a:pt x="10464730" y="2055063"/>
                          <a:pt x="10674274" y="4470280"/>
                          <a:pt x="10426045" y="4941825"/>
                        </a:cubicBezTo>
                        <a:cubicBezTo>
                          <a:pt x="10394011" y="5092606"/>
                          <a:pt x="10295229" y="5242602"/>
                          <a:pt x="10125667" y="5268134"/>
                        </a:cubicBezTo>
                        <a:cubicBezTo>
                          <a:pt x="6046668" y="5253963"/>
                          <a:pt x="2009604" y="5269771"/>
                          <a:pt x="300377" y="5268134"/>
                        </a:cubicBezTo>
                        <a:cubicBezTo>
                          <a:pt x="138866" y="5222414"/>
                          <a:pt x="22310" y="5163897"/>
                          <a:pt x="0" y="4941825"/>
                        </a:cubicBezTo>
                        <a:cubicBezTo>
                          <a:pt x="-117002" y="3875546"/>
                          <a:pt x="316281" y="1539123"/>
                          <a:pt x="0" y="326308"/>
                        </a:cubicBezTo>
                        <a:close/>
                      </a:path>
                      <a:path w="10426045" h="5268134" stroke="0" extrusionOk="0">
                        <a:moveTo>
                          <a:pt x="0" y="326308"/>
                        </a:moveTo>
                        <a:cubicBezTo>
                          <a:pt x="9601" y="179927"/>
                          <a:pt x="96079" y="4356"/>
                          <a:pt x="300377" y="0"/>
                        </a:cubicBezTo>
                        <a:cubicBezTo>
                          <a:pt x="3102496" y="-371112"/>
                          <a:pt x="7416960" y="-421976"/>
                          <a:pt x="10125667" y="0"/>
                        </a:cubicBezTo>
                        <a:cubicBezTo>
                          <a:pt x="10273365" y="-4825"/>
                          <a:pt x="10412707" y="163799"/>
                          <a:pt x="10426045" y="326308"/>
                        </a:cubicBezTo>
                        <a:cubicBezTo>
                          <a:pt x="10292614" y="1917180"/>
                          <a:pt x="10302537" y="4422973"/>
                          <a:pt x="10426045" y="4941825"/>
                        </a:cubicBezTo>
                        <a:cubicBezTo>
                          <a:pt x="10408782" y="5139453"/>
                          <a:pt x="10293116" y="5250666"/>
                          <a:pt x="10125667" y="5268134"/>
                        </a:cubicBezTo>
                        <a:cubicBezTo>
                          <a:pt x="6791445" y="5481470"/>
                          <a:pt x="5078381" y="5595017"/>
                          <a:pt x="300377" y="5268134"/>
                        </a:cubicBezTo>
                        <a:cubicBezTo>
                          <a:pt x="138681" y="5299818"/>
                          <a:pt x="-24564" y="5129217"/>
                          <a:pt x="0" y="4941825"/>
                        </a:cubicBezTo>
                        <a:cubicBezTo>
                          <a:pt x="-197007" y="3137886"/>
                          <a:pt x="-121052" y="766790"/>
                          <a:pt x="0" y="326308"/>
                        </a:cubicBezTo>
                        <a:close/>
                      </a:path>
                      <a:path w="10426045" h="5268134" fill="none" stroke="0" extrusionOk="0">
                        <a:moveTo>
                          <a:pt x="0" y="326308"/>
                        </a:moveTo>
                        <a:cubicBezTo>
                          <a:pt x="40664" y="131869"/>
                          <a:pt x="132654" y="18347"/>
                          <a:pt x="300377" y="0"/>
                        </a:cubicBezTo>
                        <a:cubicBezTo>
                          <a:pt x="2589056" y="-50695"/>
                          <a:pt x="5021442" y="333566"/>
                          <a:pt x="10125667" y="0"/>
                        </a:cubicBezTo>
                        <a:cubicBezTo>
                          <a:pt x="10267835" y="48190"/>
                          <a:pt x="10441324" y="130129"/>
                          <a:pt x="10426045" y="326308"/>
                        </a:cubicBezTo>
                        <a:cubicBezTo>
                          <a:pt x="10351309" y="2045214"/>
                          <a:pt x="10576121" y="4384337"/>
                          <a:pt x="10426045" y="4941825"/>
                        </a:cubicBezTo>
                        <a:cubicBezTo>
                          <a:pt x="10388309" y="5125232"/>
                          <a:pt x="10287713" y="5246030"/>
                          <a:pt x="10125667" y="5268134"/>
                        </a:cubicBezTo>
                        <a:cubicBezTo>
                          <a:pt x="6136193" y="5362794"/>
                          <a:pt x="3293645" y="5381224"/>
                          <a:pt x="300377" y="5268134"/>
                        </a:cubicBezTo>
                        <a:cubicBezTo>
                          <a:pt x="153171" y="5233019"/>
                          <a:pt x="1747" y="5139502"/>
                          <a:pt x="0" y="4941825"/>
                        </a:cubicBezTo>
                        <a:cubicBezTo>
                          <a:pt x="-90253" y="4025766"/>
                          <a:pt x="134901" y="1371438"/>
                          <a:pt x="0" y="3263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Hình ảnh 4">
            <a:extLst>
              <a:ext uri="{FF2B5EF4-FFF2-40B4-BE49-F238E27FC236}">
                <a16:creationId xmlns:a16="http://schemas.microsoft.com/office/drawing/2014/main" id="{B1F4B94A-4C4D-2EA1-2DDA-3333DFF40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2239" l="9984" r="89976">
                        <a14:foregroundMark x1="14592" y1="82458" x2="14713" y2="86742"/>
                        <a14:foregroundMark x1="13339" y1="90299" x2="16087" y2="92078"/>
                        <a14:foregroundMark x1="10752" y1="86742" x2="11156" y2="88399"/>
                        <a14:foregroundMark x1="13339" y1="91835" x2="14026" y2="91390"/>
                        <a14:foregroundMark x1="24212" y1="90986" x2="24899" y2="92239"/>
                        <a14:backgroundMark x1="74939" y1="76152" x2="78213" y2="82458"/>
                        <a14:backgroundMark x1="88399" y1="90299" x2="69604" y2="88197"/>
                        <a14:backgroundMark x1="69604" y1="88197" x2="71584" y2="78335"/>
                        <a14:backgroundMark x1="71584" y1="78335" x2="85772" y2="81124"/>
                        <a14:backgroundMark x1="85772" y1="81124" x2="89369" y2="88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1" t="77113" r="70801" b="5429"/>
          <a:stretch/>
        </p:blipFill>
        <p:spPr>
          <a:xfrm>
            <a:off x="9879291" y="249155"/>
            <a:ext cx="1483150" cy="1197205"/>
          </a:xfrm>
          <a:prstGeom prst="rect">
            <a:avLst/>
          </a:prstGeom>
        </p:spPr>
      </p:pic>
      <p:pic>
        <p:nvPicPr>
          <p:cNvPr id="4" name="Hình ảnh 13">
            <a:extLst>
              <a:ext uri="{FF2B5EF4-FFF2-40B4-BE49-F238E27FC236}">
                <a16:creationId xmlns:a16="http://schemas.microsoft.com/office/drawing/2014/main" id="{7D99BD5D-F832-E380-6490-64103AF5D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097" y="249155"/>
            <a:ext cx="4884905" cy="1072698"/>
          </a:xfrm>
          <a:prstGeom prst="rect">
            <a:avLst/>
          </a:prstGeom>
        </p:spPr>
      </p:pic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E0C9E0DD-FBDA-5A6F-BE04-9D1BAF0BAB38}"/>
              </a:ext>
            </a:extLst>
          </p:cNvPr>
          <p:cNvSpPr txBox="1"/>
          <p:nvPr/>
        </p:nvSpPr>
        <p:spPr>
          <a:xfrm>
            <a:off x="829559" y="1168924"/>
            <a:ext cx="1031292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 latinLnBrk="0"/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khu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nọ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nhút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nhát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đang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cây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vồn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vã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!”.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!”,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nấp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cây.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 latinLnBrk="0"/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đông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đi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trú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ngụ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mưa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run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“Xin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tôi không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.”.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tươi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tôi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vui. Tôi ở đây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tôi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!”.</a:t>
            </a:r>
          </a:p>
          <a:p>
            <a:pPr indent="358775" algn="just" latinLnBrk="0"/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không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.”.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hẳn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trang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cho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đông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Minh Anh)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32073A2-5B9B-D5AF-2EC1-5975974FB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736" y1="23627" x2="36150" y2="24313"/>
                        <a14:foregroundMark x1="36150" y1="24313" x2="34718" y2="33401"/>
                        <a14:foregroundMark x1="34718" y1="33401" x2="34718" y2="33401"/>
                        <a14:backgroundMark x1="65740" y1="64863" x2="74764" y2="73142"/>
                        <a14:backgroundMark x1="74764" y1="73142" x2="62045" y2="87439"/>
                        <a14:backgroundMark x1="62045" y1="87439" x2="58035" y2="78352"/>
                        <a14:backgroundMark x1="64079" y1="64176" x2="62217" y2="88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10997" r="56988" b="53677"/>
          <a:stretch/>
        </p:blipFill>
        <p:spPr>
          <a:xfrm>
            <a:off x="804421" y="1082638"/>
            <a:ext cx="477624" cy="65994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D1718A7-B31E-7BE4-8292-D69A1C160A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40" b="44265" l="42395" r="57004">
                        <a14:foregroundMark x1="46520" y1="16559" x2="50100" y2="15549"/>
                        <a14:foregroundMark x1="53681" y1="17044" x2="49384" y2="14540"/>
                        <a14:foregroundMark x1="55743" y1="34855" x2="54712" y2="37722"/>
                        <a14:foregroundMark x1="56746" y1="35905" x2="56631" y2="38449"/>
                        <a14:foregroundMark x1="43856" y1="36107" x2="45918" y2="34855"/>
                        <a14:foregroundMark x1="45775" y1="34128" x2="55600" y2="26373"/>
                        <a14:foregroundMark x1="52793" y1="16680" x2="56230" y2="21890"/>
                        <a14:foregroundMark x1="50616" y1="21688" x2="45259" y2="23304"/>
                        <a14:foregroundMark x1="51647" y1="26737" x2="50759" y2="23869"/>
                        <a14:foregroundMark x1="49355" y1="22415" x2="49986" y2="22415"/>
                        <a14:foregroundMark x1="45001" y1="24031" x2="47436" y2="23667"/>
                        <a14:foregroundMark x1="52936" y1="16478" x2="55342" y2="19548"/>
                        <a14:foregroundMark x1="53423" y1="17044" x2="52277" y2="16115"/>
                        <a14:foregroundMark x1="45001" y1="23142" x2="45775" y2="24031"/>
                        <a14:foregroundMark x1="52535" y1="15953" x2="53309" y2="15953"/>
                        <a14:foregroundMark x1="44887" y1="24758" x2="45517" y2="24758"/>
                        <a14:foregroundMark x1="56230" y1="22779" x2="56116" y2="25848"/>
                        <a14:foregroundMark x1="55342" y1="27827" x2="55743" y2="27100"/>
                        <a14:foregroundMark x1="56889" y1="21890" x2="57004" y2="25283"/>
                        <a14:foregroundMark x1="43856" y1="23142" x2="44113" y2="22254"/>
                        <a14:foregroundMark x1="44514" y1="21688" x2="44371" y2="21002"/>
                        <a14:foregroundMark x1="44257" y1="19709" x2="44257" y2="22779"/>
                        <a14:foregroundMark x1="46548" y1="41317" x2="51131" y2="27827"/>
                        <a14:foregroundMark x1="49212" y1="31785" x2="49098" y2="29443"/>
                        <a14:foregroundMark x1="43999" y1="36632" x2="44113" y2="36834"/>
                        <a14:foregroundMark x1="44257" y1="37520" x2="43483" y2="37884"/>
                        <a14:foregroundMark x1="44772" y1="41478" x2="45517" y2="41680"/>
                        <a14:foregroundMark x1="52793" y1="41115" x2="54454" y2="40428"/>
                        <a14:foregroundMark x1="56116" y1="39136" x2="56116" y2="37359"/>
                        <a14:foregroundMark x1="53566" y1="41680" x2="54454" y2="40953"/>
                        <a14:foregroundMark x1="56001" y1="34491" x2="54598" y2="34653"/>
                        <a14:foregroundMark x1="53939" y1="35178" x2="54970" y2="34653"/>
                        <a14:foregroundMark x1="54827" y1="34653" x2="54197" y2="34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6" t="12511" r="41237" b="52163"/>
          <a:stretch/>
        </p:blipFill>
        <p:spPr>
          <a:xfrm>
            <a:off x="921010" y="2661629"/>
            <a:ext cx="361035" cy="498849"/>
          </a:xfrm>
          <a:prstGeom prst="rect">
            <a:avLst/>
          </a:prstGeom>
        </p:spPr>
      </p:pic>
      <p:pic>
        <p:nvPicPr>
          <p:cNvPr id="8" name="Hình ảnh 9">
            <a:extLst>
              <a:ext uri="{FF2B5EF4-FFF2-40B4-BE49-F238E27FC236}">
                <a16:creationId xmlns:a16="http://schemas.microsoft.com/office/drawing/2014/main" id="{3085ECCC-B0B4-AC44-8ECE-ED9C3DAE2A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32" b="43821" l="61673" r="75795">
                        <a14:foregroundMark x1="66170" y1="15832" x2="66084" y2="14216"/>
                        <a14:foregroundMark x1="71871" y1="14943" x2="68805" y2="15105"/>
                        <a14:foregroundMark x1="69751" y1="14378" x2="67459" y2="14378"/>
                        <a14:foregroundMark x1="67144" y1="14499" x2="72014" y2="16034"/>
                        <a14:foregroundMark x1="72014" y1="16034" x2="71040" y2="23990"/>
                        <a14:foregroundMark x1="67525" y1="22671" x2="65339" y2="21850"/>
                        <a14:foregroundMark x1="71040" y1="23990" x2="66865" y2="22422"/>
                        <a14:foregroundMark x1="65339" y1="21850" x2="66600" y2="15105"/>
                        <a14:foregroundMark x1="66600" y1="15105" x2="66600" y2="15105"/>
                        <a14:foregroundMark x1="63334" y1="18376" x2="68175" y2="20436"/>
                        <a14:foregroundMark x1="70610" y1="22981" x2="74592" y2="18215"/>
                        <a14:foregroundMark x1="74592" y1="18215" x2="74592" y2="18215"/>
                        <a14:foregroundMark x1="73331" y1="17326" x2="73761" y2="21486"/>
                        <a14:foregroundMark x1="74477" y1="20759" x2="73217" y2="22819"/>
                        <a14:foregroundMark x1="72272" y1="26817" x2="73446" y2="25323"/>
                        <a14:foregroundMark x1="71555" y1="27706" x2="74477" y2="34693"/>
                        <a14:foregroundMark x1="74477" y1="34693" x2="69063" y2="43861"/>
                        <a14:foregroundMark x1="69063" y1="43861" x2="63707" y2="40549"/>
                        <a14:foregroundMark x1="63707" y1="40549" x2="63563" y2="39863"/>
                        <a14:foregroundMark x1="62188" y1="39701" x2="65597" y2="32553"/>
                        <a14:foregroundMark x1="66258" y1="24296" x2="67058" y2="14297"/>
                        <a14:foregroundMark x1="65580" y1="32766" x2="66246" y2="24441"/>
                        <a14:foregroundMark x1="67058" y1="14297" x2="70757" y2="13910"/>
                        <a14:foregroundMark x1="61673" y1="36753" x2="62303" y2="34814"/>
                        <a14:foregroundMark x1="64079" y1="21325" x2="65225" y2="22375"/>
                        <a14:foregroundMark x1="63563" y1="18982" x2="66084" y2="15832"/>
                        <a14:foregroundMark x1="66285" y1="15549" x2="63449" y2="18215"/>
                        <a14:foregroundMark x1="73016" y1="28312" x2="73847" y2="29200"/>
                        <a14:foregroundMark x1="65540" y1="28312" x2="65855" y2="29039"/>
                        <a14:foregroundMark x1="67860" y1="30533" x2="68290" y2="30533"/>
                        <a14:foregroundMark x1="69665" y1="35258" x2="69751" y2="30372"/>
                        <a14:foregroundMark x1="68920" y1="35703" x2="65225" y2="35864"/>
                        <a14:backgroundMark x1="71641" y1="13934" x2="71956" y2="14055"/>
                        <a14:backgroundMark x1="71011" y1="13489" x2="71756" y2="13934"/>
                        <a14:backgroundMark x1="65454" y1="32149" x2="65970" y2="31987"/>
                        <a14:backgroundMark x1="66485" y1="23708" x2="68404" y2="22981"/>
                        <a14:backgroundMark x1="68404" y1="22981" x2="67459" y2="23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9" t="10370" r="22466" b="53915"/>
          <a:stretch/>
        </p:blipFill>
        <p:spPr>
          <a:xfrm>
            <a:off x="950109" y="4458583"/>
            <a:ext cx="361035" cy="5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文本&#10;&#10;描述已自动生成">
            <a:extLst>
              <a:ext uri="{FF2B5EF4-FFF2-40B4-BE49-F238E27FC236}">
                <a16:creationId xmlns:a16="http://schemas.microsoft.com/office/drawing/2014/main" id="{8025411F-4056-F484-CE9A-B16284B69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43" y="2214090"/>
            <a:ext cx="3850640" cy="3999166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A84C62A2-C103-5185-03C1-B5DD072968EF}"/>
              </a:ext>
            </a:extLst>
          </p:cNvPr>
          <p:cNvSpPr txBox="1"/>
          <p:nvPr/>
        </p:nvSpPr>
        <p:spPr>
          <a:xfrm>
            <a:off x="2130755" y="3692951"/>
            <a:ext cx="2841215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zh-CN" sz="22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Niềm nở, nhiệt tình khi trò chuyện với người khác</a:t>
            </a:r>
            <a:endParaRPr lang="zh-CN" altLang="en-US" sz="2200" b="1" noProof="1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2622873D-2A17-2349-18FE-8B9F0E21D183}"/>
              </a:ext>
            </a:extLst>
          </p:cNvPr>
          <p:cNvSpPr txBox="1"/>
          <p:nvPr/>
        </p:nvSpPr>
        <p:spPr>
          <a:xfrm>
            <a:off x="2498021" y="3045465"/>
            <a:ext cx="1959256" cy="523220"/>
          </a:xfrm>
          <a:prstGeom prst="rect">
            <a:avLst/>
          </a:prstGeom>
          <a:solidFill>
            <a:srgbClr val="9BDCB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Vồn vã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8" descr="文本&#10;&#10;描述已自动生成">
            <a:extLst>
              <a:ext uri="{FF2B5EF4-FFF2-40B4-BE49-F238E27FC236}">
                <a16:creationId xmlns:a16="http://schemas.microsoft.com/office/drawing/2014/main" id="{B9CCE179-F05E-A971-19DC-383CEF00E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17" y="2092166"/>
            <a:ext cx="3850640" cy="3999166"/>
          </a:xfrm>
          <a:prstGeom prst="rect">
            <a:avLst/>
          </a:prstGeom>
        </p:spPr>
      </p:pic>
      <p:sp>
        <p:nvSpPr>
          <p:cNvPr id="9" name="文本框 2">
            <a:extLst>
              <a:ext uri="{FF2B5EF4-FFF2-40B4-BE49-F238E27FC236}">
                <a16:creationId xmlns:a16="http://schemas.microsoft.com/office/drawing/2014/main" id="{0B7884D1-D41D-CBA3-3BAC-A3CE1A87BF57}"/>
              </a:ext>
            </a:extLst>
          </p:cNvPr>
          <p:cNvSpPr txBox="1"/>
          <p:nvPr/>
        </p:nvSpPr>
        <p:spPr>
          <a:xfrm>
            <a:off x="7220029" y="3571027"/>
            <a:ext cx="267811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zh-CN" sz="22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Sinh sống tạm ở một nơi nào đó</a:t>
            </a:r>
            <a:endParaRPr lang="zh-CN" altLang="en-US" sz="2200" b="1" noProof="1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F190C4-2A33-EA78-3021-D6A7361C7C5D}"/>
              </a:ext>
            </a:extLst>
          </p:cNvPr>
          <p:cNvSpPr txBox="1"/>
          <p:nvPr/>
        </p:nvSpPr>
        <p:spPr>
          <a:xfrm>
            <a:off x="7579458" y="2905780"/>
            <a:ext cx="1959256" cy="523220"/>
          </a:xfrm>
          <a:prstGeom prst="rect">
            <a:avLst/>
          </a:prstGeom>
          <a:solidFill>
            <a:srgbClr val="9BDCB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Trú ngụ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Nhóm 1">
            <a:extLst>
              <a:ext uri="{FF2B5EF4-FFF2-40B4-BE49-F238E27FC236}">
                <a16:creationId xmlns:a16="http://schemas.microsoft.com/office/drawing/2014/main" id="{9517D714-C473-778E-647D-D5868EEC6D6E}"/>
              </a:ext>
            </a:extLst>
          </p:cNvPr>
          <p:cNvGrpSpPr/>
          <p:nvPr/>
        </p:nvGrpSpPr>
        <p:grpSpPr>
          <a:xfrm>
            <a:off x="3719478" y="951601"/>
            <a:ext cx="4753045" cy="1457070"/>
            <a:chOff x="3719478" y="951601"/>
            <a:chExt cx="4753045" cy="1457070"/>
          </a:xfrm>
        </p:grpSpPr>
        <p:sp>
          <p:nvSpPr>
            <p:cNvPr id="12" name="任意多边形: 形状 1">
              <a:extLst>
                <a:ext uri="{FF2B5EF4-FFF2-40B4-BE49-F238E27FC236}">
                  <a16:creationId xmlns:a16="http://schemas.microsoft.com/office/drawing/2014/main" id="{9B18F2FF-9222-A12A-F2D2-192784E36659}"/>
                </a:ext>
              </a:extLst>
            </p:cNvPr>
            <p:cNvSpPr/>
            <p:nvPr/>
          </p:nvSpPr>
          <p:spPr>
            <a:xfrm>
              <a:off x="3719478" y="1085434"/>
              <a:ext cx="4753045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9BDCB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pic>
          <p:nvPicPr>
            <p:cNvPr id="13" name="Hình ảnh 17">
              <a:extLst>
                <a:ext uri="{FF2B5EF4-FFF2-40B4-BE49-F238E27FC236}">
                  <a16:creationId xmlns:a16="http://schemas.microsoft.com/office/drawing/2014/main" id="{BF3B6B88-8C03-56A2-808F-9BD3FF6D5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4671" y="951601"/>
              <a:ext cx="4462659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6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85B4BA0-46F5-C52B-0C99-2C5F1861C1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" r="1954"/>
          <a:stretch/>
        </p:blipFill>
        <p:spPr>
          <a:xfrm flipH="1">
            <a:off x="0" y="1990844"/>
            <a:ext cx="5564220" cy="4248460"/>
          </a:xfrm>
          <a:prstGeom prst="rect">
            <a:avLst/>
          </a:prstGeom>
        </p:spPr>
      </p:pic>
      <p:pic>
        <p:nvPicPr>
          <p:cNvPr id="5" name="图片 3" descr="黑暗里有星球&#10;&#10;中度可信度描述已自动生成">
            <a:extLst>
              <a:ext uri="{FF2B5EF4-FFF2-40B4-BE49-F238E27FC236}">
                <a16:creationId xmlns:a16="http://schemas.microsoft.com/office/drawing/2014/main" id="{63DE117E-F7C1-D2BE-1088-A8DDDB0D6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33439" r="3651" b="33439"/>
          <a:stretch/>
        </p:blipFill>
        <p:spPr>
          <a:xfrm flipH="1">
            <a:off x="5180505" y="1990844"/>
            <a:ext cx="6617117" cy="2571728"/>
          </a:xfrm>
          <a:prstGeom prst="rect">
            <a:avLst/>
          </a:prstGeom>
        </p:spPr>
      </p:pic>
      <p:pic>
        <p:nvPicPr>
          <p:cNvPr id="6" name="Hình ảnh 7">
            <a:extLst>
              <a:ext uri="{FF2B5EF4-FFF2-40B4-BE49-F238E27FC236}">
                <a16:creationId xmlns:a16="http://schemas.microsoft.com/office/drawing/2014/main" id="{BABF8D5B-BA45-82D6-8BF0-88F772468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644" y="2356542"/>
            <a:ext cx="485283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4675FA08-472C-57C5-49F8-A0A37581D702}"/>
              </a:ext>
            </a:extLst>
          </p:cNvPr>
          <p:cNvSpPr/>
          <p:nvPr/>
        </p:nvSpPr>
        <p:spPr>
          <a:xfrm>
            <a:off x="925166" y="1895183"/>
            <a:ext cx="10162764" cy="72593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BFEFD9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60381700">
                  <a:custGeom>
                    <a:avLst/>
                    <a:gdLst>
                      <a:gd name="connsiteX0" fmla="*/ 0 w 10162764"/>
                      <a:gd name="connsiteY0" fmla="*/ 114095 h 725934"/>
                      <a:gd name="connsiteX1" fmla="*/ 690985 w 10162764"/>
                      <a:gd name="connsiteY1" fmla="*/ 0 h 725934"/>
                      <a:gd name="connsiteX2" fmla="*/ 9471778 w 10162764"/>
                      <a:gd name="connsiteY2" fmla="*/ 0 h 725934"/>
                      <a:gd name="connsiteX3" fmla="*/ 10162764 w 10162764"/>
                      <a:gd name="connsiteY3" fmla="*/ 114095 h 725934"/>
                      <a:gd name="connsiteX4" fmla="*/ 10162764 w 10162764"/>
                      <a:gd name="connsiteY4" fmla="*/ 611838 h 725934"/>
                      <a:gd name="connsiteX5" fmla="*/ 9471778 w 10162764"/>
                      <a:gd name="connsiteY5" fmla="*/ 725934 h 725934"/>
                      <a:gd name="connsiteX6" fmla="*/ 690985 w 10162764"/>
                      <a:gd name="connsiteY6" fmla="*/ 725934 h 725934"/>
                      <a:gd name="connsiteX7" fmla="*/ 0 w 10162764"/>
                      <a:gd name="connsiteY7" fmla="*/ 611838 h 725934"/>
                      <a:gd name="connsiteX8" fmla="*/ 0 w 10162764"/>
                      <a:gd name="connsiteY8" fmla="*/ 114095 h 725934"/>
                      <a:gd name="connsiteX0" fmla="*/ 0 w 10162764"/>
                      <a:gd name="connsiteY0" fmla="*/ 114095 h 725934"/>
                      <a:gd name="connsiteX1" fmla="*/ 690985 w 10162764"/>
                      <a:gd name="connsiteY1" fmla="*/ 0 h 725934"/>
                      <a:gd name="connsiteX2" fmla="*/ 9471778 w 10162764"/>
                      <a:gd name="connsiteY2" fmla="*/ 0 h 725934"/>
                      <a:gd name="connsiteX3" fmla="*/ 10162764 w 10162764"/>
                      <a:gd name="connsiteY3" fmla="*/ 114095 h 725934"/>
                      <a:gd name="connsiteX4" fmla="*/ 10162764 w 10162764"/>
                      <a:gd name="connsiteY4" fmla="*/ 611838 h 725934"/>
                      <a:gd name="connsiteX5" fmla="*/ 9471778 w 10162764"/>
                      <a:gd name="connsiteY5" fmla="*/ 725934 h 725934"/>
                      <a:gd name="connsiteX6" fmla="*/ 690985 w 10162764"/>
                      <a:gd name="connsiteY6" fmla="*/ 725934 h 725934"/>
                      <a:gd name="connsiteX7" fmla="*/ 0 w 10162764"/>
                      <a:gd name="connsiteY7" fmla="*/ 611838 h 725934"/>
                      <a:gd name="connsiteX8" fmla="*/ 0 w 10162764"/>
                      <a:gd name="connsiteY8" fmla="*/ 114095 h 725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62764" h="725934" fill="none" extrusionOk="0">
                        <a:moveTo>
                          <a:pt x="0" y="114095"/>
                        </a:moveTo>
                        <a:cubicBezTo>
                          <a:pt x="89048" y="16006"/>
                          <a:pt x="313171" y="42563"/>
                          <a:pt x="690985" y="0"/>
                        </a:cubicBezTo>
                        <a:cubicBezTo>
                          <a:pt x="1798147" y="67604"/>
                          <a:pt x="8378173" y="47072"/>
                          <a:pt x="9471778" y="0"/>
                        </a:cubicBezTo>
                        <a:cubicBezTo>
                          <a:pt x="9800704" y="8629"/>
                          <a:pt x="10183009" y="33605"/>
                          <a:pt x="10162764" y="114095"/>
                        </a:cubicBezTo>
                        <a:cubicBezTo>
                          <a:pt x="10315051" y="208249"/>
                          <a:pt x="9943641" y="492997"/>
                          <a:pt x="10162764" y="611838"/>
                        </a:cubicBezTo>
                        <a:cubicBezTo>
                          <a:pt x="10130224" y="657902"/>
                          <a:pt x="9860007" y="699004"/>
                          <a:pt x="9471778" y="725934"/>
                        </a:cubicBezTo>
                        <a:cubicBezTo>
                          <a:pt x="7904301" y="711763"/>
                          <a:pt x="3064596" y="727571"/>
                          <a:pt x="690985" y="725934"/>
                        </a:cubicBezTo>
                        <a:cubicBezTo>
                          <a:pt x="310973" y="720707"/>
                          <a:pt x="23598" y="690638"/>
                          <a:pt x="0" y="611838"/>
                        </a:cubicBezTo>
                        <a:cubicBezTo>
                          <a:pt x="89026" y="446995"/>
                          <a:pt x="-104748" y="226681"/>
                          <a:pt x="0" y="114095"/>
                        </a:cubicBezTo>
                        <a:close/>
                      </a:path>
                      <a:path w="10162764" h="725934" stroke="0" extrusionOk="0">
                        <a:moveTo>
                          <a:pt x="0" y="114095"/>
                        </a:moveTo>
                        <a:cubicBezTo>
                          <a:pt x="5356" y="58022"/>
                          <a:pt x="249322" y="2325"/>
                          <a:pt x="690985" y="0"/>
                        </a:cubicBezTo>
                        <a:cubicBezTo>
                          <a:pt x="1908672" y="-79768"/>
                          <a:pt x="7237281" y="-110725"/>
                          <a:pt x="9471778" y="0"/>
                        </a:cubicBezTo>
                        <a:cubicBezTo>
                          <a:pt x="9847588" y="4929"/>
                          <a:pt x="10161480" y="55576"/>
                          <a:pt x="10162764" y="114095"/>
                        </a:cubicBezTo>
                        <a:cubicBezTo>
                          <a:pt x="10312594" y="233611"/>
                          <a:pt x="10104818" y="454115"/>
                          <a:pt x="10162764" y="611838"/>
                        </a:cubicBezTo>
                        <a:cubicBezTo>
                          <a:pt x="10106126" y="695201"/>
                          <a:pt x="9824863" y="680421"/>
                          <a:pt x="9471778" y="725934"/>
                        </a:cubicBezTo>
                        <a:cubicBezTo>
                          <a:pt x="6964321" y="849193"/>
                          <a:pt x="1758179" y="794167"/>
                          <a:pt x="690985" y="725934"/>
                        </a:cubicBezTo>
                        <a:cubicBezTo>
                          <a:pt x="363061" y="725544"/>
                          <a:pt x="-25643" y="677709"/>
                          <a:pt x="0" y="611838"/>
                        </a:cubicBezTo>
                        <a:cubicBezTo>
                          <a:pt x="66206" y="426172"/>
                          <a:pt x="-155772" y="295252"/>
                          <a:pt x="0" y="114095"/>
                        </a:cubicBezTo>
                        <a:close/>
                      </a:path>
                      <a:path w="10162764" h="725934" fill="none" stroke="0" extrusionOk="0">
                        <a:moveTo>
                          <a:pt x="0" y="114095"/>
                        </a:moveTo>
                        <a:cubicBezTo>
                          <a:pt x="59283" y="46469"/>
                          <a:pt x="302159" y="20203"/>
                          <a:pt x="690985" y="0"/>
                        </a:cubicBezTo>
                        <a:cubicBezTo>
                          <a:pt x="4898650" y="-112043"/>
                          <a:pt x="8213186" y="-89938"/>
                          <a:pt x="9471778" y="0"/>
                        </a:cubicBezTo>
                        <a:cubicBezTo>
                          <a:pt x="9801305" y="8941"/>
                          <a:pt x="10179904" y="46860"/>
                          <a:pt x="10162764" y="114095"/>
                        </a:cubicBezTo>
                        <a:cubicBezTo>
                          <a:pt x="10284443" y="217826"/>
                          <a:pt x="9911115" y="458297"/>
                          <a:pt x="10162764" y="611838"/>
                        </a:cubicBezTo>
                        <a:cubicBezTo>
                          <a:pt x="10138938" y="684627"/>
                          <a:pt x="9837900" y="712533"/>
                          <a:pt x="9471778" y="725934"/>
                        </a:cubicBezTo>
                        <a:cubicBezTo>
                          <a:pt x="7356239" y="820594"/>
                          <a:pt x="2248464" y="839024"/>
                          <a:pt x="690985" y="725934"/>
                        </a:cubicBezTo>
                        <a:cubicBezTo>
                          <a:pt x="315454" y="719359"/>
                          <a:pt x="14523" y="681168"/>
                          <a:pt x="0" y="611838"/>
                        </a:cubicBezTo>
                        <a:cubicBezTo>
                          <a:pt x="76086" y="476155"/>
                          <a:pt x="-118601" y="204350"/>
                          <a:pt x="0" y="11409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nhút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图片 8" descr="图片包含 游戏机, 小, 桌子, 蛋糕&#10;&#10;描述已自动生成">
            <a:extLst>
              <a:ext uri="{FF2B5EF4-FFF2-40B4-BE49-F238E27FC236}">
                <a16:creationId xmlns:a16="http://schemas.microsoft.com/office/drawing/2014/main" id="{A7E5FE41-3BE3-9864-15B9-A07D3CEEF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9" y="-673110"/>
            <a:ext cx="2931260" cy="2931260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D4170882-D26E-EC28-7686-2E490509A480}"/>
              </a:ext>
            </a:extLst>
          </p:cNvPr>
          <p:cNvSpPr/>
          <p:nvPr/>
        </p:nvSpPr>
        <p:spPr>
          <a:xfrm>
            <a:off x="925166" y="2955048"/>
            <a:ext cx="10162764" cy="3225329"/>
          </a:xfrm>
          <a:custGeom>
            <a:avLst/>
            <a:gdLst>
              <a:gd name="connsiteX0" fmla="*/ 0 w 7522911"/>
              <a:gd name="connsiteY0" fmla="*/ 159234 h 1303700"/>
              <a:gd name="connsiteX1" fmla="*/ 159234 w 7522911"/>
              <a:gd name="connsiteY1" fmla="*/ 0 h 1303700"/>
              <a:gd name="connsiteX2" fmla="*/ 7363677 w 7522911"/>
              <a:gd name="connsiteY2" fmla="*/ 0 h 1303700"/>
              <a:gd name="connsiteX3" fmla="*/ 7522911 w 7522911"/>
              <a:gd name="connsiteY3" fmla="*/ 159234 h 1303700"/>
              <a:gd name="connsiteX4" fmla="*/ 7522911 w 7522911"/>
              <a:gd name="connsiteY4" fmla="*/ 1144466 h 1303700"/>
              <a:gd name="connsiteX5" fmla="*/ 7363677 w 7522911"/>
              <a:gd name="connsiteY5" fmla="*/ 1303700 h 1303700"/>
              <a:gd name="connsiteX6" fmla="*/ 159234 w 7522911"/>
              <a:gd name="connsiteY6" fmla="*/ 1303700 h 1303700"/>
              <a:gd name="connsiteX7" fmla="*/ 0 w 7522911"/>
              <a:gd name="connsiteY7" fmla="*/ 1144466 h 1303700"/>
              <a:gd name="connsiteX8" fmla="*/ 0 w 7522911"/>
              <a:gd name="connsiteY8" fmla="*/ 159234 h 13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2911" h="1303700" fill="none" extrusionOk="0">
                <a:moveTo>
                  <a:pt x="0" y="159234"/>
                </a:moveTo>
                <a:cubicBezTo>
                  <a:pt x="796" y="70457"/>
                  <a:pt x="82341" y="586"/>
                  <a:pt x="159234" y="0"/>
                </a:cubicBezTo>
                <a:cubicBezTo>
                  <a:pt x="1469419" y="29096"/>
                  <a:pt x="6631765" y="19433"/>
                  <a:pt x="7363677" y="0"/>
                </a:cubicBezTo>
                <a:cubicBezTo>
                  <a:pt x="7463792" y="10957"/>
                  <a:pt x="7526857" y="62792"/>
                  <a:pt x="7522911" y="159234"/>
                </a:cubicBezTo>
                <a:cubicBezTo>
                  <a:pt x="7592831" y="294518"/>
                  <a:pt x="7476970" y="787414"/>
                  <a:pt x="7522911" y="1144466"/>
                </a:cubicBezTo>
                <a:cubicBezTo>
                  <a:pt x="7538559" y="1227459"/>
                  <a:pt x="7451945" y="1301363"/>
                  <a:pt x="7363677" y="1303700"/>
                </a:cubicBezTo>
                <a:cubicBezTo>
                  <a:pt x="4964959" y="1316422"/>
                  <a:pt x="2356446" y="1155570"/>
                  <a:pt x="159234" y="1303700"/>
                </a:cubicBezTo>
                <a:cubicBezTo>
                  <a:pt x="67631" y="1310677"/>
                  <a:pt x="5617" y="1236755"/>
                  <a:pt x="0" y="1144466"/>
                </a:cubicBezTo>
                <a:cubicBezTo>
                  <a:pt x="70857" y="794136"/>
                  <a:pt x="-1931" y="370008"/>
                  <a:pt x="0" y="159234"/>
                </a:cubicBezTo>
                <a:close/>
              </a:path>
              <a:path w="7522911" h="1303700" stroke="0" extrusionOk="0">
                <a:moveTo>
                  <a:pt x="0" y="159234"/>
                </a:moveTo>
                <a:cubicBezTo>
                  <a:pt x="11388" y="74763"/>
                  <a:pt x="68149" y="-1457"/>
                  <a:pt x="159234" y="0"/>
                </a:cubicBezTo>
                <a:cubicBezTo>
                  <a:pt x="3183221" y="-83792"/>
                  <a:pt x="5981792" y="-23781"/>
                  <a:pt x="7363677" y="0"/>
                </a:cubicBezTo>
                <a:cubicBezTo>
                  <a:pt x="7451865" y="8712"/>
                  <a:pt x="7518653" y="71861"/>
                  <a:pt x="7522911" y="159234"/>
                </a:cubicBezTo>
                <a:cubicBezTo>
                  <a:pt x="7476831" y="638341"/>
                  <a:pt x="7532106" y="971704"/>
                  <a:pt x="7522911" y="1144466"/>
                </a:cubicBezTo>
                <a:cubicBezTo>
                  <a:pt x="7527206" y="1235667"/>
                  <a:pt x="7465521" y="1306227"/>
                  <a:pt x="7363677" y="1303700"/>
                </a:cubicBezTo>
                <a:cubicBezTo>
                  <a:pt x="4057700" y="1299380"/>
                  <a:pt x="2208004" y="1445404"/>
                  <a:pt x="159234" y="1303700"/>
                </a:cubicBezTo>
                <a:cubicBezTo>
                  <a:pt x="75332" y="1301646"/>
                  <a:pt x="-3151" y="1249319"/>
                  <a:pt x="0" y="1144466"/>
                </a:cubicBezTo>
                <a:cubicBezTo>
                  <a:pt x="61083" y="782821"/>
                  <a:pt x="-47183" y="576805"/>
                  <a:pt x="0" y="15923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91247852">
                  <a:custGeom>
                    <a:avLst/>
                    <a:gdLst>
                      <a:gd name="connsiteX0" fmla="*/ 0 w 10162764"/>
                      <a:gd name="connsiteY0" fmla="*/ 393941 h 3225329"/>
                      <a:gd name="connsiteX1" fmla="*/ 215110 w 10162764"/>
                      <a:gd name="connsiteY1" fmla="*/ 0 h 3225329"/>
                      <a:gd name="connsiteX2" fmla="*/ 9947653 w 10162764"/>
                      <a:gd name="connsiteY2" fmla="*/ 0 h 3225329"/>
                      <a:gd name="connsiteX3" fmla="*/ 10162764 w 10162764"/>
                      <a:gd name="connsiteY3" fmla="*/ 393941 h 3225329"/>
                      <a:gd name="connsiteX4" fmla="*/ 10162764 w 10162764"/>
                      <a:gd name="connsiteY4" fmla="*/ 2831387 h 3225329"/>
                      <a:gd name="connsiteX5" fmla="*/ 9947653 w 10162764"/>
                      <a:gd name="connsiteY5" fmla="*/ 3225329 h 3225329"/>
                      <a:gd name="connsiteX6" fmla="*/ 215110 w 10162764"/>
                      <a:gd name="connsiteY6" fmla="*/ 3225329 h 3225329"/>
                      <a:gd name="connsiteX7" fmla="*/ 0 w 10162764"/>
                      <a:gd name="connsiteY7" fmla="*/ 2831387 h 3225329"/>
                      <a:gd name="connsiteX8" fmla="*/ 0 w 10162764"/>
                      <a:gd name="connsiteY8" fmla="*/ 393941 h 3225329"/>
                      <a:gd name="connsiteX0" fmla="*/ 0 w 10162764"/>
                      <a:gd name="connsiteY0" fmla="*/ 393941 h 3225329"/>
                      <a:gd name="connsiteX1" fmla="*/ 215110 w 10162764"/>
                      <a:gd name="connsiteY1" fmla="*/ 0 h 3225329"/>
                      <a:gd name="connsiteX2" fmla="*/ 9947653 w 10162764"/>
                      <a:gd name="connsiteY2" fmla="*/ 0 h 3225329"/>
                      <a:gd name="connsiteX3" fmla="*/ 10162764 w 10162764"/>
                      <a:gd name="connsiteY3" fmla="*/ 393941 h 3225329"/>
                      <a:gd name="connsiteX4" fmla="*/ 10162764 w 10162764"/>
                      <a:gd name="connsiteY4" fmla="*/ 2831387 h 3225329"/>
                      <a:gd name="connsiteX5" fmla="*/ 9947653 w 10162764"/>
                      <a:gd name="connsiteY5" fmla="*/ 3225329 h 3225329"/>
                      <a:gd name="connsiteX6" fmla="*/ 215110 w 10162764"/>
                      <a:gd name="connsiteY6" fmla="*/ 3225329 h 3225329"/>
                      <a:gd name="connsiteX7" fmla="*/ 0 w 10162764"/>
                      <a:gd name="connsiteY7" fmla="*/ 2831387 h 3225329"/>
                      <a:gd name="connsiteX8" fmla="*/ 0 w 10162764"/>
                      <a:gd name="connsiteY8" fmla="*/ 393941 h 3225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62764" h="3225329" fill="none" extrusionOk="0">
                        <a:moveTo>
                          <a:pt x="0" y="393941"/>
                        </a:moveTo>
                        <a:cubicBezTo>
                          <a:pt x="13601" y="161184"/>
                          <a:pt x="126098" y="2237"/>
                          <a:pt x="215110" y="0"/>
                        </a:cubicBezTo>
                        <a:cubicBezTo>
                          <a:pt x="1972673" y="91180"/>
                          <a:pt x="8999908" y="-8476"/>
                          <a:pt x="9947653" y="0"/>
                        </a:cubicBezTo>
                        <a:cubicBezTo>
                          <a:pt x="10092698" y="35928"/>
                          <a:pt x="10178288" y="133388"/>
                          <a:pt x="10162764" y="393941"/>
                        </a:cubicBezTo>
                        <a:cubicBezTo>
                          <a:pt x="10286041" y="754587"/>
                          <a:pt x="10249323" y="1879278"/>
                          <a:pt x="10162764" y="2831387"/>
                        </a:cubicBezTo>
                        <a:cubicBezTo>
                          <a:pt x="10200749" y="3031381"/>
                          <a:pt x="10068760" y="3206124"/>
                          <a:pt x="9947653" y="3225329"/>
                        </a:cubicBezTo>
                        <a:cubicBezTo>
                          <a:pt x="6685753" y="3431773"/>
                          <a:pt x="3368550" y="2684129"/>
                          <a:pt x="215110" y="3225329"/>
                        </a:cubicBezTo>
                        <a:cubicBezTo>
                          <a:pt x="73332" y="3276962"/>
                          <a:pt x="25646" y="3073681"/>
                          <a:pt x="0" y="2831387"/>
                        </a:cubicBezTo>
                        <a:cubicBezTo>
                          <a:pt x="81840" y="1963024"/>
                          <a:pt x="88350" y="929227"/>
                          <a:pt x="0" y="393941"/>
                        </a:cubicBezTo>
                        <a:close/>
                      </a:path>
                      <a:path w="10162764" h="3225329" stroke="0" extrusionOk="0">
                        <a:moveTo>
                          <a:pt x="0" y="393941"/>
                        </a:moveTo>
                        <a:cubicBezTo>
                          <a:pt x="28461" y="184045"/>
                          <a:pt x="91389" y="-9208"/>
                          <a:pt x="215110" y="0"/>
                        </a:cubicBezTo>
                        <a:cubicBezTo>
                          <a:pt x="4313331" y="-289708"/>
                          <a:pt x="8244419" y="-172057"/>
                          <a:pt x="9947653" y="0"/>
                        </a:cubicBezTo>
                        <a:cubicBezTo>
                          <a:pt x="10072292" y="17663"/>
                          <a:pt x="10141184" y="170617"/>
                          <a:pt x="10162764" y="393941"/>
                        </a:cubicBezTo>
                        <a:cubicBezTo>
                          <a:pt x="10113757" y="1656427"/>
                          <a:pt x="10189724" y="2462682"/>
                          <a:pt x="10162764" y="2831387"/>
                        </a:cubicBezTo>
                        <a:cubicBezTo>
                          <a:pt x="10177274" y="3053395"/>
                          <a:pt x="10101621" y="3225076"/>
                          <a:pt x="9947653" y="3225329"/>
                        </a:cubicBezTo>
                        <a:cubicBezTo>
                          <a:pt x="5731525" y="3407944"/>
                          <a:pt x="2504672" y="3460996"/>
                          <a:pt x="215110" y="3225329"/>
                        </a:cubicBezTo>
                        <a:cubicBezTo>
                          <a:pt x="115845" y="3212756"/>
                          <a:pt x="-10086" y="3099848"/>
                          <a:pt x="0" y="2831387"/>
                        </a:cubicBezTo>
                        <a:cubicBezTo>
                          <a:pt x="58325" y="1998517"/>
                          <a:pt x="-68952" y="1419620"/>
                          <a:pt x="0" y="393941"/>
                        </a:cubicBezTo>
                        <a:close/>
                      </a:path>
                      <a:path w="10162764" h="3225329" fill="none" stroke="0" extrusionOk="0">
                        <a:moveTo>
                          <a:pt x="0" y="393941"/>
                        </a:moveTo>
                        <a:cubicBezTo>
                          <a:pt x="4575" y="175376"/>
                          <a:pt x="96845" y="-5226"/>
                          <a:pt x="215110" y="0"/>
                        </a:cubicBezTo>
                        <a:cubicBezTo>
                          <a:pt x="1842552" y="188140"/>
                          <a:pt x="9008889" y="33362"/>
                          <a:pt x="9947653" y="0"/>
                        </a:cubicBezTo>
                        <a:cubicBezTo>
                          <a:pt x="10083391" y="44607"/>
                          <a:pt x="10150885" y="157649"/>
                          <a:pt x="10162764" y="393941"/>
                        </a:cubicBezTo>
                        <a:cubicBezTo>
                          <a:pt x="10399359" y="710114"/>
                          <a:pt x="10061542" y="1871864"/>
                          <a:pt x="10162764" y="2831387"/>
                        </a:cubicBezTo>
                        <a:cubicBezTo>
                          <a:pt x="10194468" y="3044724"/>
                          <a:pt x="10076071" y="3221215"/>
                          <a:pt x="9947653" y="3225329"/>
                        </a:cubicBezTo>
                        <a:cubicBezTo>
                          <a:pt x="6374028" y="2976909"/>
                          <a:pt x="3171286" y="2564883"/>
                          <a:pt x="215110" y="3225329"/>
                        </a:cubicBezTo>
                        <a:cubicBezTo>
                          <a:pt x="104567" y="3235878"/>
                          <a:pt x="4902" y="3074121"/>
                          <a:pt x="0" y="2831387"/>
                        </a:cubicBezTo>
                        <a:cubicBezTo>
                          <a:pt x="133371" y="1922959"/>
                          <a:pt x="-40750" y="978724"/>
                          <a:pt x="0" y="3939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>
              <a:lnSpc>
                <a:spcPct val="125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khu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nọ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nhút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đang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cây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vồn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!”.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!”,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cây.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9">
            <a:extLst>
              <a:ext uri="{FF2B5EF4-FFF2-40B4-BE49-F238E27FC236}">
                <a16:creationId xmlns:a16="http://schemas.microsoft.com/office/drawing/2014/main" id="{648B2A39-A8E8-AF4E-ACD0-EF5A224649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239" l="9984" r="89976">
                        <a14:foregroundMark x1="14592" y1="82458" x2="14713" y2="86742"/>
                        <a14:foregroundMark x1="13339" y1="90299" x2="16087" y2="92078"/>
                        <a14:foregroundMark x1="10752" y1="86742" x2="11156" y2="88399"/>
                        <a14:foregroundMark x1="13339" y1="91835" x2="14026" y2="91390"/>
                        <a14:foregroundMark x1="24212" y1="90986" x2="24899" y2="92239"/>
                        <a14:backgroundMark x1="74939" y1="76152" x2="78213" y2="82458"/>
                        <a14:backgroundMark x1="88399" y1="90299" x2="69604" y2="88197"/>
                        <a14:backgroundMark x1="69604" y1="88197" x2="71584" y2="78335"/>
                        <a14:backgroundMark x1="71584" y1="78335" x2="85772" y2="81124"/>
                        <a14:backgroundMark x1="85772" y1="81124" x2="89369" y2="88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1" t="77113" r="70801" b="5429"/>
          <a:stretch/>
        </p:blipFill>
        <p:spPr>
          <a:xfrm>
            <a:off x="9355658" y="573420"/>
            <a:ext cx="2132053" cy="1721002"/>
          </a:xfrm>
          <a:prstGeom prst="rect">
            <a:avLst/>
          </a:prstGeom>
        </p:spPr>
      </p:pic>
      <p:cxnSp>
        <p:nvCxnSpPr>
          <p:cNvPr id="6" name="Đường nối Thẳng 11">
            <a:extLst>
              <a:ext uri="{FF2B5EF4-FFF2-40B4-BE49-F238E27FC236}">
                <a16:creationId xmlns:a16="http://schemas.microsoft.com/office/drawing/2014/main" id="{5B5E7F44-69EA-ACE8-D71E-7C24545FEC9F}"/>
              </a:ext>
            </a:extLst>
          </p:cNvPr>
          <p:cNvCxnSpPr/>
          <p:nvPr/>
        </p:nvCxnSpPr>
        <p:spPr>
          <a:xfrm>
            <a:off x="2017140" y="5358575"/>
            <a:ext cx="4930815" cy="0"/>
          </a:xfrm>
          <a:prstGeom prst="line">
            <a:avLst/>
          </a:prstGeom>
          <a:ln w="19050">
            <a:solidFill>
              <a:srgbClr val="D24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12">
            <a:extLst>
              <a:ext uri="{FF2B5EF4-FFF2-40B4-BE49-F238E27FC236}">
                <a16:creationId xmlns:a16="http://schemas.microsoft.com/office/drawing/2014/main" id="{D0101EA7-3B5F-821A-0BF0-6A313658F462}"/>
              </a:ext>
            </a:extLst>
          </p:cNvPr>
          <p:cNvCxnSpPr>
            <a:cxnSpLocks/>
          </p:cNvCxnSpPr>
          <p:nvPr/>
        </p:nvCxnSpPr>
        <p:spPr>
          <a:xfrm>
            <a:off x="9702730" y="5372079"/>
            <a:ext cx="1385200" cy="0"/>
          </a:xfrm>
          <a:prstGeom prst="line">
            <a:avLst/>
          </a:prstGeom>
          <a:ln w="19050">
            <a:solidFill>
              <a:srgbClr val="D24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16">
            <a:extLst>
              <a:ext uri="{FF2B5EF4-FFF2-40B4-BE49-F238E27FC236}">
                <a16:creationId xmlns:a16="http://schemas.microsoft.com/office/drawing/2014/main" id="{1555BFFF-32FD-1DE8-BD49-8A5E055B7356}"/>
              </a:ext>
            </a:extLst>
          </p:cNvPr>
          <p:cNvCxnSpPr>
            <a:cxnSpLocks/>
          </p:cNvCxnSpPr>
          <p:nvPr/>
        </p:nvCxnSpPr>
        <p:spPr>
          <a:xfrm>
            <a:off x="925166" y="5894869"/>
            <a:ext cx="1385200" cy="0"/>
          </a:xfrm>
          <a:prstGeom prst="line">
            <a:avLst/>
          </a:prstGeom>
          <a:ln w="19050">
            <a:solidFill>
              <a:srgbClr val="D24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Hình ảnh 19">
            <a:extLst>
              <a:ext uri="{FF2B5EF4-FFF2-40B4-BE49-F238E27FC236}">
                <a16:creationId xmlns:a16="http://schemas.microsoft.com/office/drawing/2014/main" id="{396EBF56-C583-4FCA-EC7F-75D5105C6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359" y="804496"/>
            <a:ext cx="2072820" cy="859611"/>
          </a:xfrm>
          <a:prstGeom prst="rect">
            <a:avLst/>
          </a:prstGeom>
        </p:spPr>
      </p:pic>
      <p:cxnSp>
        <p:nvCxnSpPr>
          <p:cNvPr id="10" name="Đường nối Thẳng 3">
            <a:extLst>
              <a:ext uri="{FF2B5EF4-FFF2-40B4-BE49-F238E27FC236}">
                <a16:creationId xmlns:a16="http://schemas.microsoft.com/office/drawing/2014/main" id="{3175F9FD-080B-E9AB-B4D0-462F7BEFA8C8}"/>
              </a:ext>
            </a:extLst>
          </p:cNvPr>
          <p:cNvCxnSpPr>
            <a:cxnSpLocks/>
          </p:cNvCxnSpPr>
          <p:nvPr/>
        </p:nvCxnSpPr>
        <p:spPr>
          <a:xfrm>
            <a:off x="7437726" y="5894869"/>
            <a:ext cx="1152000" cy="0"/>
          </a:xfrm>
          <a:prstGeom prst="line">
            <a:avLst/>
          </a:prstGeom>
          <a:ln w="19050">
            <a:solidFill>
              <a:srgbClr val="D24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1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4675FA08-472C-57C5-49F8-A0A37581D702}"/>
              </a:ext>
            </a:extLst>
          </p:cNvPr>
          <p:cNvSpPr/>
          <p:nvPr/>
        </p:nvSpPr>
        <p:spPr>
          <a:xfrm>
            <a:off x="1014618" y="2173479"/>
            <a:ext cx="10162764" cy="72593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60381700">
                  <a:custGeom>
                    <a:avLst/>
                    <a:gdLst>
                      <a:gd name="connsiteX0" fmla="*/ 0 w 10162764"/>
                      <a:gd name="connsiteY0" fmla="*/ 114095 h 725934"/>
                      <a:gd name="connsiteX1" fmla="*/ 690985 w 10162764"/>
                      <a:gd name="connsiteY1" fmla="*/ 0 h 725934"/>
                      <a:gd name="connsiteX2" fmla="*/ 9471778 w 10162764"/>
                      <a:gd name="connsiteY2" fmla="*/ 0 h 725934"/>
                      <a:gd name="connsiteX3" fmla="*/ 10162764 w 10162764"/>
                      <a:gd name="connsiteY3" fmla="*/ 114095 h 725934"/>
                      <a:gd name="connsiteX4" fmla="*/ 10162764 w 10162764"/>
                      <a:gd name="connsiteY4" fmla="*/ 611838 h 725934"/>
                      <a:gd name="connsiteX5" fmla="*/ 9471778 w 10162764"/>
                      <a:gd name="connsiteY5" fmla="*/ 725934 h 725934"/>
                      <a:gd name="connsiteX6" fmla="*/ 690985 w 10162764"/>
                      <a:gd name="connsiteY6" fmla="*/ 725934 h 725934"/>
                      <a:gd name="connsiteX7" fmla="*/ 0 w 10162764"/>
                      <a:gd name="connsiteY7" fmla="*/ 611838 h 725934"/>
                      <a:gd name="connsiteX8" fmla="*/ 0 w 10162764"/>
                      <a:gd name="connsiteY8" fmla="*/ 114095 h 725934"/>
                      <a:gd name="connsiteX0" fmla="*/ 0 w 10162764"/>
                      <a:gd name="connsiteY0" fmla="*/ 114095 h 725934"/>
                      <a:gd name="connsiteX1" fmla="*/ 690985 w 10162764"/>
                      <a:gd name="connsiteY1" fmla="*/ 0 h 725934"/>
                      <a:gd name="connsiteX2" fmla="*/ 9471778 w 10162764"/>
                      <a:gd name="connsiteY2" fmla="*/ 0 h 725934"/>
                      <a:gd name="connsiteX3" fmla="*/ 10162764 w 10162764"/>
                      <a:gd name="connsiteY3" fmla="*/ 114095 h 725934"/>
                      <a:gd name="connsiteX4" fmla="*/ 10162764 w 10162764"/>
                      <a:gd name="connsiteY4" fmla="*/ 611838 h 725934"/>
                      <a:gd name="connsiteX5" fmla="*/ 9471778 w 10162764"/>
                      <a:gd name="connsiteY5" fmla="*/ 725934 h 725934"/>
                      <a:gd name="connsiteX6" fmla="*/ 690985 w 10162764"/>
                      <a:gd name="connsiteY6" fmla="*/ 725934 h 725934"/>
                      <a:gd name="connsiteX7" fmla="*/ 0 w 10162764"/>
                      <a:gd name="connsiteY7" fmla="*/ 611838 h 725934"/>
                      <a:gd name="connsiteX8" fmla="*/ 0 w 10162764"/>
                      <a:gd name="connsiteY8" fmla="*/ 114095 h 725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62764" h="725934" fill="none" extrusionOk="0">
                        <a:moveTo>
                          <a:pt x="0" y="114095"/>
                        </a:moveTo>
                        <a:cubicBezTo>
                          <a:pt x="89048" y="16006"/>
                          <a:pt x="313171" y="42563"/>
                          <a:pt x="690985" y="0"/>
                        </a:cubicBezTo>
                        <a:cubicBezTo>
                          <a:pt x="1798147" y="67604"/>
                          <a:pt x="8378173" y="47072"/>
                          <a:pt x="9471778" y="0"/>
                        </a:cubicBezTo>
                        <a:cubicBezTo>
                          <a:pt x="9800704" y="8629"/>
                          <a:pt x="10183009" y="33605"/>
                          <a:pt x="10162764" y="114095"/>
                        </a:cubicBezTo>
                        <a:cubicBezTo>
                          <a:pt x="10315051" y="208249"/>
                          <a:pt x="9943641" y="492997"/>
                          <a:pt x="10162764" y="611838"/>
                        </a:cubicBezTo>
                        <a:cubicBezTo>
                          <a:pt x="10130224" y="657902"/>
                          <a:pt x="9860007" y="699004"/>
                          <a:pt x="9471778" y="725934"/>
                        </a:cubicBezTo>
                        <a:cubicBezTo>
                          <a:pt x="7904301" y="711763"/>
                          <a:pt x="3064596" y="727571"/>
                          <a:pt x="690985" y="725934"/>
                        </a:cubicBezTo>
                        <a:cubicBezTo>
                          <a:pt x="310973" y="720707"/>
                          <a:pt x="23598" y="690638"/>
                          <a:pt x="0" y="611838"/>
                        </a:cubicBezTo>
                        <a:cubicBezTo>
                          <a:pt x="89026" y="446995"/>
                          <a:pt x="-104748" y="226681"/>
                          <a:pt x="0" y="114095"/>
                        </a:cubicBezTo>
                        <a:close/>
                      </a:path>
                      <a:path w="10162764" h="725934" stroke="0" extrusionOk="0">
                        <a:moveTo>
                          <a:pt x="0" y="114095"/>
                        </a:moveTo>
                        <a:cubicBezTo>
                          <a:pt x="5356" y="58022"/>
                          <a:pt x="249322" y="2325"/>
                          <a:pt x="690985" y="0"/>
                        </a:cubicBezTo>
                        <a:cubicBezTo>
                          <a:pt x="1908672" y="-79768"/>
                          <a:pt x="7237281" y="-110725"/>
                          <a:pt x="9471778" y="0"/>
                        </a:cubicBezTo>
                        <a:cubicBezTo>
                          <a:pt x="9847588" y="4929"/>
                          <a:pt x="10161480" y="55576"/>
                          <a:pt x="10162764" y="114095"/>
                        </a:cubicBezTo>
                        <a:cubicBezTo>
                          <a:pt x="10312594" y="233611"/>
                          <a:pt x="10104818" y="454115"/>
                          <a:pt x="10162764" y="611838"/>
                        </a:cubicBezTo>
                        <a:cubicBezTo>
                          <a:pt x="10106126" y="695201"/>
                          <a:pt x="9824863" y="680421"/>
                          <a:pt x="9471778" y="725934"/>
                        </a:cubicBezTo>
                        <a:cubicBezTo>
                          <a:pt x="6964321" y="849193"/>
                          <a:pt x="1758179" y="794167"/>
                          <a:pt x="690985" y="725934"/>
                        </a:cubicBezTo>
                        <a:cubicBezTo>
                          <a:pt x="363061" y="725544"/>
                          <a:pt x="-25643" y="677709"/>
                          <a:pt x="0" y="611838"/>
                        </a:cubicBezTo>
                        <a:cubicBezTo>
                          <a:pt x="66206" y="426172"/>
                          <a:pt x="-155772" y="295252"/>
                          <a:pt x="0" y="114095"/>
                        </a:cubicBezTo>
                        <a:close/>
                      </a:path>
                      <a:path w="10162764" h="725934" fill="none" stroke="0" extrusionOk="0">
                        <a:moveTo>
                          <a:pt x="0" y="114095"/>
                        </a:moveTo>
                        <a:cubicBezTo>
                          <a:pt x="59283" y="46469"/>
                          <a:pt x="302159" y="20203"/>
                          <a:pt x="690985" y="0"/>
                        </a:cubicBezTo>
                        <a:cubicBezTo>
                          <a:pt x="4898650" y="-112043"/>
                          <a:pt x="8213186" y="-89938"/>
                          <a:pt x="9471778" y="0"/>
                        </a:cubicBezTo>
                        <a:cubicBezTo>
                          <a:pt x="9801305" y="8941"/>
                          <a:pt x="10179904" y="46860"/>
                          <a:pt x="10162764" y="114095"/>
                        </a:cubicBezTo>
                        <a:cubicBezTo>
                          <a:pt x="10284443" y="217826"/>
                          <a:pt x="9911115" y="458297"/>
                          <a:pt x="10162764" y="611838"/>
                        </a:cubicBezTo>
                        <a:cubicBezTo>
                          <a:pt x="10138938" y="684627"/>
                          <a:pt x="9837900" y="712533"/>
                          <a:pt x="9471778" y="725934"/>
                        </a:cubicBezTo>
                        <a:cubicBezTo>
                          <a:pt x="7356239" y="820594"/>
                          <a:pt x="2248464" y="839024"/>
                          <a:pt x="690985" y="725934"/>
                        </a:cubicBezTo>
                        <a:cubicBezTo>
                          <a:pt x="315454" y="719359"/>
                          <a:pt x="14523" y="681168"/>
                          <a:pt x="0" y="611838"/>
                        </a:cubicBezTo>
                        <a:cubicBezTo>
                          <a:pt x="76086" y="476155"/>
                          <a:pt x="-118601" y="204350"/>
                          <a:pt x="0" y="11409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图片 8" descr="图片包含 游戏机, 小, 桌子, 蛋糕&#10;&#10;描述已自动生成">
            <a:extLst>
              <a:ext uri="{FF2B5EF4-FFF2-40B4-BE49-F238E27FC236}">
                <a16:creationId xmlns:a16="http://schemas.microsoft.com/office/drawing/2014/main" id="{A7E5FE41-3BE3-9864-15B9-A07D3CEEF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1" y="-394814"/>
            <a:ext cx="2931260" cy="2931260"/>
          </a:xfrm>
          <a:prstGeom prst="rect">
            <a:avLst/>
          </a:prstGeom>
        </p:spPr>
      </p:pic>
      <p:pic>
        <p:nvPicPr>
          <p:cNvPr id="4" name="Hình ảnh 9">
            <a:extLst>
              <a:ext uri="{FF2B5EF4-FFF2-40B4-BE49-F238E27FC236}">
                <a16:creationId xmlns:a16="http://schemas.microsoft.com/office/drawing/2014/main" id="{648B2A39-A8E8-AF4E-ACD0-EF5A224649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239" l="9984" r="89976">
                        <a14:foregroundMark x1="14592" y1="82458" x2="14713" y2="86742"/>
                        <a14:foregroundMark x1="13339" y1="90299" x2="16087" y2="92078"/>
                        <a14:foregroundMark x1="10752" y1="86742" x2="11156" y2="88399"/>
                        <a14:foregroundMark x1="13339" y1="91835" x2="14026" y2="91390"/>
                        <a14:foregroundMark x1="24212" y1="90986" x2="24899" y2="92239"/>
                        <a14:backgroundMark x1="74939" y1="76152" x2="78213" y2="82458"/>
                        <a14:backgroundMark x1="88399" y1="90299" x2="69604" y2="88197"/>
                        <a14:backgroundMark x1="69604" y1="88197" x2="71584" y2="78335"/>
                        <a14:backgroundMark x1="71584" y1="78335" x2="85772" y2="81124"/>
                        <a14:backgroundMark x1="85772" y1="81124" x2="89369" y2="88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1" t="77113" r="70801" b="5429"/>
          <a:stretch/>
        </p:blipFill>
        <p:spPr>
          <a:xfrm>
            <a:off x="9445110" y="851716"/>
            <a:ext cx="2132053" cy="1721002"/>
          </a:xfrm>
          <a:prstGeom prst="rect">
            <a:avLst/>
          </a:prstGeom>
        </p:spPr>
      </p:pic>
      <p:grpSp>
        <p:nvGrpSpPr>
          <p:cNvPr id="5" name="Nhóm 5">
            <a:extLst>
              <a:ext uri="{FF2B5EF4-FFF2-40B4-BE49-F238E27FC236}">
                <a16:creationId xmlns:a16="http://schemas.microsoft.com/office/drawing/2014/main" id="{49B983E2-1AAF-9CED-C112-CB5ABCF7FB62}"/>
              </a:ext>
            </a:extLst>
          </p:cNvPr>
          <p:cNvGrpSpPr/>
          <p:nvPr/>
        </p:nvGrpSpPr>
        <p:grpSpPr>
          <a:xfrm>
            <a:off x="564775" y="2899413"/>
            <a:ext cx="11451634" cy="4246822"/>
            <a:chOff x="564775" y="2899413"/>
            <a:chExt cx="11268409" cy="3348352"/>
          </a:xfrm>
        </p:grpSpPr>
        <p:pic>
          <p:nvPicPr>
            <p:cNvPr id="6" name="Hình ảnh 6">
              <a:extLst>
                <a:ext uri="{FF2B5EF4-FFF2-40B4-BE49-F238E27FC236}">
                  <a16:creationId xmlns:a16="http://schemas.microsoft.com/office/drawing/2014/main" id="{151B0719-C6D7-2B34-6177-EA882490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75" y="2899413"/>
              <a:ext cx="11268409" cy="3348352"/>
            </a:xfrm>
            <a:prstGeom prst="rect">
              <a:avLst/>
            </a:prstGeom>
          </p:spPr>
        </p:pic>
        <p:sp>
          <p:nvSpPr>
            <p:cNvPr id="7" name="Hộp Văn bản 8">
              <a:extLst>
                <a:ext uri="{FF2B5EF4-FFF2-40B4-BE49-F238E27FC236}">
                  <a16:creationId xmlns:a16="http://schemas.microsoft.com/office/drawing/2014/main" id="{C4ADD4A2-3ADD-F395-2C28-7DE6103B581E}"/>
                </a:ext>
              </a:extLst>
            </p:cNvPr>
            <p:cNvSpPr txBox="1"/>
            <p:nvPr/>
          </p:nvSpPr>
          <p:spPr>
            <a:xfrm>
              <a:off x="1680713" y="3331388"/>
              <a:ext cx="9896355" cy="2055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trú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ngụ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8" name="Hình ảnh 14">
            <a:extLst>
              <a:ext uri="{FF2B5EF4-FFF2-40B4-BE49-F238E27FC236}">
                <a16:creationId xmlns:a16="http://schemas.microsoft.com/office/drawing/2014/main" id="{7CD273BA-6252-1E02-2829-751CE6DEA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811" y="1070816"/>
            <a:ext cx="207282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4675FA08-472C-57C5-49F8-A0A37581D702}"/>
              </a:ext>
            </a:extLst>
          </p:cNvPr>
          <p:cNvSpPr/>
          <p:nvPr/>
        </p:nvSpPr>
        <p:spPr>
          <a:xfrm>
            <a:off x="1138809" y="2173479"/>
            <a:ext cx="9914382" cy="1255521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60381700">
                  <a:custGeom>
                    <a:avLst/>
                    <a:gdLst>
                      <a:gd name="connsiteX0" fmla="*/ 0 w 9914382"/>
                      <a:gd name="connsiteY0" fmla="*/ 197330 h 1255521"/>
                      <a:gd name="connsiteX1" fmla="*/ 674097 w 9914382"/>
                      <a:gd name="connsiteY1" fmla="*/ 0 h 1255521"/>
                      <a:gd name="connsiteX2" fmla="*/ 9240284 w 9914382"/>
                      <a:gd name="connsiteY2" fmla="*/ 0 h 1255521"/>
                      <a:gd name="connsiteX3" fmla="*/ 9914382 w 9914382"/>
                      <a:gd name="connsiteY3" fmla="*/ 197330 h 1255521"/>
                      <a:gd name="connsiteX4" fmla="*/ 9914382 w 9914382"/>
                      <a:gd name="connsiteY4" fmla="*/ 1058190 h 1255521"/>
                      <a:gd name="connsiteX5" fmla="*/ 9240284 w 9914382"/>
                      <a:gd name="connsiteY5" fmla="*/ 1255521 h 1255521"/>
                      <a:gd name="connsiteX6" fmla="*/ 674097 w 9914382"/>
                      <a:gd name="connsiteY6" fmla="*/ 1255521 h 1255521"/>
                      <a:gd name="connsiteX7" fmla="*/ 0 w 9914382"/>
                      <a:gd name="connsiteY7" fmla="*/ 1058190 h 1255521"/>
                      <a:gd name="connsiteX8" fmla="*/ 0 w 9914382"/>
                      <a:gd name="connsiteY8" fmla="*/ 197330 h 1255521"/>
                      <a:gd name="connsiteX0" fmla="*/ 0 w 9914382"/>
                      <a:gd name="connsiteY0" fmla="*/ 197330 h 1255521"/>
                      <a:gd name="connsiteX1" fmla="*/ 674097 w 9914382"/>
                      <a:gd name="connsiteY1" fmla="*/ 0 h 1255521"/>
                      <a:gd name="connsiteX2" fmla="*/ 9240284 w 9914382"/>
                      <a:gd name="connsiteY2" fmla="*/ 0 h 1255521"/>
                      <a:gd name="connsiteX3" fmla="*/ 9914382 w 9914382"/>
                      <a:gd name="connsiteY3" fmla="*/ 197330 h 1255521"/>
                      <a:gd name="connsiteX4" fmla="*/ 9914382 w 9914382"/>
                      <a:gd name="connsiteY4" fmla="*/ 1058190 h 1255521"/>
                      <a:gd name="connsiteX5" fmla="*/ 9240284 w 9914382"/>
                      <a:gd name="connsiteY5" fmla="*/ 1255521 h 1255521"/>
                      <a:gd name="connsiteX6" fmla="*/ 674097 w 9914382"/>
                      <a:gd name="connsiteY6" fmla="*/ 1255521 h 1255521"/>
                      <a:gd name="connsiteX7" fmla="*/ 0 w 9914382"/>
                      <a:gd name="connsiteY7" fmla="*/ 1058190 h 1255521"/>
                      <a:gd name="connsiteX8" fmla="*/ 0 w 9914382"/>
                      <a:gd name="connsiteY8" fmla="*/ 197330 h 125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914382" h="1255521" fill="none" extrusionOk="0">
                        <a:moveTo>
                          <a:pt x="0" y="197330"/>
                        </a:moveTo>
                        <a:cubicBezTo>
                          <a:pt x="71724" y="60698"/>
                          <a:pt x="305734" y="47247"/>
                          <a:pt x="674097" y="0"/>
                        </a:cubicBezTo>
                        <a:cubicBezTo>
                          <a:pt x="4319230" y="47427"/>
                          <a:pt x="5045349" y="121736"/>
                          <a:pt x="9240284" y="0"/>
                        </a:cubicBezTo>
                        <a:cubicBezTo>
                          <a:pt x="9558743" y="16747"/>
                          <a:pt x="9932960" y="68959"/>
                          <a:pt x="9914382" y="197330"/>
                        </a:cubicBezTo>
                        <a:cubicBezTo>
                          <a:pt x="10110524" y="379646"/>
                          <a:pt x="9728126" y="859385"/>
                          <a:pt x="9914382" y="1058190"/>
                        </a:cubicBezTo>
                        <a:cubicBezTo>
                          <a:pt x="9871962" y="1139681"/>
                          <a:pt x="9620398" y="1217796"/>
                          <a:pt x="9240284" y="1255521"/>
                        </a:cubicBezTo>
                        <a:cubicBezTo>
                          <a:pt x="5941318" y="1241350"/>
                          <a:pt x="1615068" y="1257158"/>
                          <a:pt x="674097" y="1255521"/>
                        </a:cubicBezTo>
                        <a:cubicBezTo>
                          <a:pt x="303860" y="1243872"/>
                          <a:pt x="24373" y="1189086"/>
                          <a:pt x="0" y="1058190"/>
                        </a:cubicBezTo>
                        <a:cubicBezTo>
                          <a:pt x="83330" y="761194"/>
                          <a:pt x="-100440" y="394958"/>
                          <a:pt x="0" y="197330"/>
                        </a:cubicBezTo>
                        <a:close/>
                      </a:path>
                      <a:path w="9914382" h="1255521" stroke="0" extrusionOk="0">
                        <a:moveTo>
                          <a:pt x="0" y="197330"/>
                        </a:moveTo>
                        <a:cubicBezTo>
                          <a:pt x="-4788" y="121072"/>
                          <a:pt x="251680" y="12155"/>
                          <a:pt x="674097" y="0"/>
                        </a:cubicBezTo>
                        <a:cubicBezTo>
                          <a:pt x="2055902" y="-273455"/>
                          <a:pt x="7089811" y="-80212"/>
                          <a:pt x="9240284" y="0"/>
                        </a:cubicBezTo>
                        <a:cubicBezTo>
                          <a:pt x="9605555" y="10443"/>
                          <a:pt x="9912477" y="94922"/>
                          <a:pt x="9914382" y="197330"/>
                        </a:cubicBezTo>
                        <a:cubicBezTo>
                          <a:pt x="10013680" y="386391"/>
                          <a:pt x="9843937" y="784313"/>
                          <a:pt x="9914382" y="1058190"/>
                        </a:cubicBezTo>
                        <a:cubicBezTo>
                          <a:pt x="9861749" y="1192720"/>
                          <a:pt x="9574295" y="1229425"/>
                          <a:pt x="9240284" y="1255521"/>
                        </a:cubicBezTo>
                        <a:cubicBezTo>
                          <a:pt x="6785979" y="1384520"/>
                          <a:pt x="1699766" y="1404021"/>
                          <a:pt x="674097" y="1255521"/>
                        </a:cubicBezTo>
                        <a:cubicBezTo>
                          <a:pt x="353970" y="1256688"/>
                          <a:pt x="-37346" y="1173262"/>
                          <a:pt x="0" y="1058190"/>
                        </a:cubicBezTo>
                        <a:cubicBezTo>
                          <a:pt x="60605" y="749922"/>
                          <a:pt x="-157654" y="487389"/>
                          <a:pt x="0" y="197330"/>
                        </a:cubicBezTo>
                        <a:close/>
                      </a:path>
                      <a:path w="9914382" h="1255521" fill="none" stroke="0" extrusionOk="0">
                        <a:moveTo>
                          <a:pt x="0" y="197330"/>
                        </a:moveTo>
                        <a:cubicBezTo>
                          <a:pt x="92781" y="82875"/>
                          <a:pt x="290577" y="30556"/>
                          <a:pt x="674097" y="0"/>
                        </a:cubicBezTo>
                        <a:cubicBezTo>
                          <a:pt x="4308307" y="-25821"/>
                          <a:pt x="4982967" y="36446"/>
                          <a:pt x="9240284" y="0"/>
                        </a:cubicBezTo>
                        <a:cubicBezTo>
                          <a:pt x="9561045" y="34038"/>
                          <a:pt x="9932250" y="83720"/>
                          <a:pt x="9914382" y="197330"/>
                        </a:cubicBezTo>
                        <a:cubicBezTo>
                          <a:pt x="10024352" y="371826"/>
                          <a:pt x="9671659" y="811775"/>
                          <a:pt x="9914382" y="1058190"/>
                        </a:cubicBezTo>
                        <a:cubicBezTo>
                          <a:pt x="9873307" y="1201051"/>
                          <a:pt x="9601421" y="1242176"/>
                          <a:pt x="9240284" y="1255521"/>
                        </a:cubicBezTo>
                        <a:cubicBezTo>
                          <a:pt x="6659232" y="1350181"/>
                          <a:pt x="3748058" y="1368611"/>
                          <a:pt x="674097" y="1255521"/>
                        </a:cubicBezTo>
                        <a:cubicBezTo>
                          <a:pt x="318082" y="1237955"/>
                          <a:pt x="733" y="1181170"/>
                          <a:pt x="0" y="1058190"/>
                        </a:cubicBezTo>
                        <a:cubicBezTo>
                          <a:pt x="80313" y="790748"/>
                          <a:pt x="-117920" y="362731"/>
                          <a:pt x="0" y="19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图片 8" descr="图片包含 游戏机, 小, 桌子, 蛋糕&#10;&#10;描述已自动生成">
            <a:extLst>
              <a:ext uri="{FF2B5EF4-FFF2-40B4-BE49-F238E27FC236}">
                <a16:creationId xmlns:a16="http://schemas.microsoft.com/office/drawing/2014/main" id="{A7E5FE41-3BE3-9864-15B9-A07D3CEEF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1" y="-394814"/>
            <a:ext cx="2931260" cy="2931260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3D87FA88-4607-B9C3-1E73-731836C46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9416317" y="684288"/>
            <a:ext cx="1761065" cy="1764201"/>
          </a:xfrm>
          <a:custGeom>
            <a:avLst/>
            <a:gdLst>
              <a:gd name="connsiteX0" fmla="*/ 1018903 w 2034185"/>
              <a:gd name="connsiteY0" fmla="*/ 0 h 2037806"/>
              <a:gd name="connsiteX1" fmla="*/ 2032546 w 2034185"/>
              <a:gd name="connsiteY1" fmla="*/ 914726 h 2037806"/>
              <a:gd name="connsiteX2" fmla="*/ 2034185 w 2034185"/>
              <a:gd name="connsiteY2" fmla="*/ 947187 h 2037806"/>
              <a:gd name="connsiteX3" fmla="*/ 2034185 w 2034185"/>
              <a:gd name="connsiteY3" fmla="*/ 1090619 h 2037806"/>
              <a:gd name="connsiteX4" fmla="*/ 2032546 w 2034185"/>
              <a:gd name="connsiteY4" fmla="*/ 1123080 h 2037806"/>
              <a:gd name="connsiteX5" fmla="*/ 1018903 w 2034185"/>
              <a:gd name="connsiteY5" fmla="*/ 2037806 h 2037806"/>
              <a:gd name="connsiteX6" fmla="*/ 0 w 2034185"/>
              <a:gd name="connsiteY6" fmla="*/ 1018903 h 2037806"/>
              <a:gd name="connsiteX7" fmla="*/ 1018903 w 2034185"/>
              <a:gd name="connsiteY7" fmla="*/ 0 h 203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4185" h="2037806">
                <a:moveTo>
                  <a:pt x="1018903" y="0"/>
                </a:moveTo>
                <a:cubicBezTo>
                  <a:pt x="1546458" y="0"/>
                  <a:pt x="1980368" y="400938"/>
                  <a:pt x="2032546" y="914726"/>
                </a:cubicBezTo>
                <a:lnTo>
                  <a:pt x="2034185" y="947187"/>
                </a:lnTo>
                <a:lnTo>
                  <a:pt x="2034185" y="1090619"/>
                </a:lnTo>
                <a:lnTo>
                  <a:pt x="2032546" y="1123080"/>
                </a:lnTo>
                <a:cubicBezTo>
                  <a:pt x="1980368" y="1636869"/>
                  <a:pt x="1546458" y="2037806"/>
                  <a:pt x="1018903" y="2037806"/>
                </a:cubicBezTo>
                <a:cubicBezTo>
                  <a:pt x="456178" y="2037806"/>
                  <a:pt x="0" y="1581628"/>
                  <a:pt x="0" y="1018903"/>
                </a:cubicBezTo>
                <a:cubicBezTo>
                  <a:pt x="0" y="456178"/>
                  <a:pt x="456178" y="0"/>
                  <a:pt x="1018903" y="0"/>
                </a:cubicBezTo>
                <a:close/>
              </a:path>
            </a:pathLst>
          </a:cu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4FCABE4F-1152-8453-8AAB-C317B40D0113}"/>
              </a:ext>
            </a:extLst>
          </p:cNvPr>
          <p:cNvSpPr/>
          <p:nvPr/>
        </p:nvSpPr>
        <p:spPr>
          <a:xfrm>
            <a:off x="1387191" y="3748939"/>
            <a:ext cx="9666000" cy="2711599"/>
          </a:xfrm>
          <a:custGeom>
            <a:avLst/>
            <a:gdLst>
              <a:gd name="connsiteX0" fmla="*/ 0 w 9666000"/>
              <a:gd name="connsiteY0" fmla="*/ 116240 h 1144999"/>
              <a:gd name="connsiteX1" fmla="*/ 116240 w 9666000"/>
              <a:gd name="connsiteY1" fmla="*/ 0 h 1144999"/>
              <a:gd name="connsiteX2" fmla="*/ 9549760 w 9666000"/>
              <a:gd name="connsiteY2" fmla="*/ 0 h 1144999"/>
              <a:gd name="connsiteX3" fmla="*/ 9666000 w 9666000"/>
              <a:gd name="connsiteY3" fmla="*/ 116240 h 1144999"/>
              <a:gd name="connsiteX4" fmla="*/ 9666000 w 9666000"/>
              <a:gd name="connsiteY4" fmla="*/ 1028759 h 1144999"/>
              <a:gd name="connsiteX5" fmla="*/ 9549760 w 9666000"/>
              <a:gd name="connsiteY5" fmla="*/ 1144999 h 1144999"/>
              <a:gd name="connsiteX6" fmla="*/ 116240 w 9666000"/>
              <a:gd name="connsiteY6" fmla="*/ 1144999 h 1144999"/>
              <a:gd name="connsiteX7" fmla="*/ 0 w 9666000"/>
              <a:gd name="connsiteY7" fmla="*/ 1028759 h 1144999"/>
              <a:gd name="connsiteX8" fmla="*/ 0 w 9666000"/>
              <a:gd name="connsiteY8" fmla="*/ 116240 h 114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66000" h="1144999" fill="none" extrusionOk="0">
                <a:moveTo>
                  <a:pt x="0" y="116240"/>
                </a:moveTo>
                <a:cubicBezTo>
                  <a:pt x="10165" y="44760"/>
                  <a:pt x="52129" y="1334"/>
                  <a:pt x="116240" y="0"/>
                </a:cubicBezTo>
                <a:cubicBezTo>
                  <a:pt x="3907646" y="67604"/>
                  <a:pt x="6215834" y="47072"/>
                  <a:pt x="9549760" y="0"/>
                </a:cubicBezTo>
                <a:cubicBezTo>
                  <a:pt x="9611535" y="2265"/>
                  <a:pt x="9668145" y="46296"/>
                  <a:pt x="9666000" y="116240"/>
                </a:cubicBezTo>
                <a:cubicBezTo>
                  <a:pt x="9669833" y="481054"/>
                  <a:pt x="9641851" y="576111"/>
                  <a:pt x="9666000" y="1028759"/>
                </a:cubicBezTo>
                <a:cubicBezTo>
                  <a:pt x="9658739" y="1086652"/>
                  <a:pt x="9614877" y="1138969"/>
                  <a:pt x="9549760" y="1144999"/>
                </a:cubicBezTo>
                <a:cubicBezTo>
                  <a:pt x="4982442" y="1130828"/>
                  <a:pt x="3429594" y="1146636"/>
                  <a:pt x="116240" y="1144999"/>
                </a:cubicBezTo>
                <a:cubicBezTo>
                  <a:pt x="52973" y="1135617"/>
                  <a:pt x="5923" y="1103737"/>
                  <a:pt x="0" y="1028759"/>
                </a:cubicBezTo>
                <a:cubicBezTo>
                  <a:pt x="-4006" y="779316"/>
                  <a:pt x="29759" y="437812"/>
                  <a:pt x="0" y="116240"/>
                </a:cubicBezTo>
                <a:close/>
              </a:path>
              <a:path w="9666000" h="1144999" stroke="0" extrusionOk="0">
                <a:moveTo>
                  <a:pt x="0" y="116240"/>
                </a:moveTo>
                <a:cubicBezTo>
                  <a:pt x="9414" y="52934"/>
                  <a:pt x="49152" y="5835"/>
                  <a:pt x="116240" y="0"/>
                </a:cubicBezTo>
                <a:cubicBezTo>
                  <a:pt x="4352486" y="-112043"/>
                  <a:pt x="6137169" y="-89938"/>
                  <a:pt x="9549760" y="0"/>
                </a:cubicBezTo>
                <a:cubicBezTo>
                  <a:pt x="9613834" y="3360"/>
                  <a:pt x="9666903" y="55963"/>
                  <a:pt x="9666000" y="116240"/>
                </a:cubicBezTo>
                <a:cubicBezTo>
                  <a:pt x="9653844" y="324691"/>
                  <a:pt x="9612035" y="921601"/>
                  <a:pt x="9666000" y="1028759"/>
                </a:cubicBezTo>
                <a:cubicBezTo>
                  <a:pt x="9661495" y="1099532"/>
                  <a:pt x="9609013" y="1142285"/>
                  <a:pt x="9549760" y="1144999"/>
                </a:cubicBezTo>
                <a:cubicBezTo>
                  <a:pt x="5435051" y="1239659"/>
                  <a:pt x="3709580" y="1258089"/>
                  <a:pt x="116240" y="1144999"/>
                </a:cubicBezTo>
                <a:cubicBezTo>
                  <a:pt x="60742" y="1136989"/>
                  <a:pt x="-11495" y="1096194"/>
                  <a:pt x="0" y="1028759"/>
                </a:cubicBezTo>
                <a:cubicBezTo>
                  <a:pt x="-13294" y="773422"/>
                  <a:pt x="58721" y="334965"/>
                  <a:pt x="0" y="116240"/>
                </a:cubicBezTo>
                <a:close/>
              </a:path>
            </a:pathLst>
          </a:custGeom>
          <a:solidFill>
            <a:srgbClr val="BFEFD9"/>
          </a:solidFill>
          <a:ln w="28575">
            <a:solidFill>
              <a:srgbClr val="06523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60381700">
                  <a:custGeom>
                    <a:avLst/>
                    <a:gdLst>
                      <a:gd name="connsiteX0" fmla="*/ 0 w 9666000"/>
                      <a:gd name="connsiteY0" fmla="*/ 127460 h 1255521"/>
                      <a:gd name="connsiteX1" fmla="*/ 127460 w 9666000"/>
                      <a:gd name="connsiteY1" fmla="*/ 0 h 1255521"/>
                      <a:gd name="connsiteX2" fmla="*/ 9538540 w 9666000"/>
                      <a:gd name="connsiteY2" fmla="*/ 0 h 1255521"/>
                      <a:gd name="connsiteX3" fmla="*/ 9666000 w 9666000"/>
                      <a:gd name="connsiteY3" fmla="*/ 127460 h 1255521"/>
                      <a:gd name="connsiteX4" fmla="*/ 9666000 w 9666000"/>
                      <a:gd name="connsiteY4" fmla="*/ 1128061 h 1255521"/>
                      <a:gd name="connsiteX5" fmla="*/ 9538540 w 9666000"/>
                      <a:gd name="connsiteY5" fmla="*/ 1255521 h 1255521"/>
                      <a:gd name="connsiteX6" fmla="*/ 127460 w 9666000"/>
                      <a:gd name="connsiteY6" fmla="*/ 1255521 h 1255521"/>
                      <a:gd name="connsiteX7" fmla="*/ 0 w 9666000"/>
                      <a:gd name="connsiteY7" fmla="*/ 1128061 h 1255521"/>
                      <a:gd name="connsiteX8" fmla="*/ 0 w 9666000"/>
                      <a:gd name="connsiteY8" fmla="*/ 127460 h 125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66000" h="1255521" fill="none" extrusionOk="0">
                        <a:moveTo>
                          <a:pt x="0" y="127460"/>
                        </a:moveTo>
                        <a:cubicBezTo>
                          <a:pt x="5183" y="53353"/>
                          <a:pt x="57844" y="11961"/>
                          <a:pt x="127460" y="0"/>
                        </a:cubicBezTo>
                        <a:cubicBezTo>
                          <a:pt x="1347995" y="67604"/>
                          <a:pt x="5898185" y="47072"/>
                          <a:pt x="9538540" y="0"/>
                        </a:cubicBezTo>
                        <a:cubicBezTo>
                          <a:pt x="9605162" y="3526"/>
                          <a:pt x="9668511" y="50339"/>
                          <a:pt x="9666000" y="127460"/>
                        </a:cubicBezTo>
                        <a:cubicBezTo>
                          <a:pt x="9640021" y="523556"/>
                          <a:pt x="9654813" y="696863"/>
                          <a:pt x="9666000" y="1128061"/>
                        </a:cubicBezTo>
                        <a:cubicBezTo>
                          <a:pt x="9664331" y="1197006"/>
                          <a:pt x="9610345" y="1246269"/>
                          <a:pt x="9538540" y="1255521"/>
                        </a:cubicBezTo>
                        <a:cubicBezTo>
                          <a:pt x="6906795" y="1241350"/>
                          <a:pt x="1156668" y="1257158"/>
                          <a:pt x="127460" y="1255521"/>
                        </a:cubicBezTo>
                        <a:cubicBezTo>
                          <a:pt x="57205" y="1254120"/>
                          <a:pt x="2499" y="1203003"/>
                          <a:pt x="0" y="1128061"/>
                        </a:cubicBezTo>
                        <a:cubicBezTo>
                          <a:pt x="-11586" y="929440"/>
                          <a:pt x="-35566" y="467952"/>
                          <a:pt x="0" y="127460"/>
                        </a:cubicBezTo>
                        <a:close/>
                      </a:path>
                      <a:path w="9666000" h="1255521" stroke="0" extrusionOk="0">
                        <a:moveTo>
                          <a:pt x="0" y="127460"/>
                        </a:moveTo>
                        <a:cubicBezTo>
                          <a:pt x="8739" y="57894"/>
                          <a:pt x="51996" y="10236"/>
                          <a:pt x="127460" y="0"/>
                        </a:cubicBezTo>
                        <a:cubicBezTo>
                          <a:pt x="3496277" y="-112043"/>
                          <a:pt x="6200001" y="-89938"/>
                          <a:pt x="9538540" y="0"/>
                        </a:cubicBezTo>
                        <a:cubicBezTo>
                          <a:pt x="9608559" y="10126"/>
                          <a:pt x="9666274" y="58256"/>
                          <a:pt x="9666000" y="127460"/>
                        </a:cubicBezTo>
                        <a:cubicBezTo>
                          <a:pt x="9710345" y="336936"/>
                          <a:pt x="9724948" y="853668"/>
                          <a:pt x="9666000" y="1128061"/>
                        </a:cubicBezTo>
                        <a:cubicBezTo>
                          <a:pt x="9664001" y="1201372"/>
                          <a:pt x="9603154" y="1252348"/>
                          <a:pt x="9538540" y="1255521"/>
                        </a:cubicBezTo>
                        <a:cubicBezTo>
                          <a:pt x="6479756" y="1350181"/>
                          <a:pt x="3530060" y="1368611"/>
                          <a:pt x="127460" y="1255521"/>
                        </a:cubicBezTo>
                        <a:cubicBezTo>
                          <a:pt x="63669" y="1249442"/>
                          <a:pt x="-8000" y="1200708"/>
                          <a:pt x="0" y="1128061"/>
                        </a:cubicBezTo>
                        <a:cubicBezTo>
                          <a:pt x="-9123" y="985746"/>
                          <a:pt x="-4488" y="335731"/>
                          <a:pt x="0" y="12746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Hình ảnh 10">
            <a:extLst>
              <a:ext uri="{FF2B5EF4-FFF2-40B4-BE49-F238E27FC236}">
                <a16:creationId xmlns:a16="http://schemas.microsoft.com/office/drawing/2014/main" id="{FCBDA87A-CDFF-B84C-D16D-4C02E437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811" y="1130119"/>
            <a:ext cx="2072820" cy="8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4675FA08-472C-57C5-49F8-A0A37581D702}"/>
              </a:ext>
            </a:extLst>
          </p:cNvPr>
          <p:cNvSpPr/>
          <p:nvPr/>
        </p:nvSpPr>
        <p:spPr>
          <a:xfrm>
            <a:off x="1014618" y="2173478"/>
            <a:ext cx="9969757" cy="1255521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60381700">
                  <a:custGeom>
                    <a:avLst/>
                    <a:gdLst>
                      <a:gd name="connsiteX0" fmla="*/ 0 w 9969757"/>
                      <a:gd name="connsiteY0" fmla="*/ 197330 h 1255521"/>
                      <a:gd name="connsiteX1" fmla="*/ 677862 w 9969757"/>
                      <a:gd name="connsiteY1" fmla="*/ 0 h 1255521"/>
                      <a:gd name="connsiteX2" fmla="*/ 9291894 w 9969757"/>
                      <a:gd name="connsiteY2" fmla="*/ 0 h 1255521"/>
                      <a:gd name="connsiteX3" fmla="*/ 9969757 w 9969757"/>
                      <a:gd name="connsiteY3" fmla="*/ 197330 h 1255521"/>
                      <a:gd name="connsiteX4" fmla="*/ 9969757 w 9969757"/>
                      <a:gd name="connsiteY4" fmla="*/ 1058190 h 1255521"/>
                      <a:gd name="connsiteX5" fmla="*/ 9291894 w 9969757"/>
                      <a:gd name="connsiteY5" fmla="*/ 1255521 h 1255521"/>
                      <a:gd name="connsiteX6" fmla="*/ 677862 w 9969757"/>
                      <a:gd name="connsiteY6" fmla="*/ 1255521 h 1255521"/>
                      <a:gd name="connsiteX7" fmla="*/ 0 w 9969757"/>
                      <a:gd name="connsiteY7" fmla="*/ 1058190 h 1255521"/>
                      <a:gd name="connsiteX8" fmla="*/ 0 w 9969757"/>
                      <a:gd name="connsiteY8" fmla="*/ 197330 h 1255521"/>
                      <a:gd name="connsiteX0" fmla="*/ 0 w 9969757"/>
                      <a:gd name="connsiteY0" fmla="*/ 197330 h 1255521"/>
                      <a:gd name="connsiteX1" fmla="*/ 677862 w 9969757"/>
                      <a:gd name="connsiteY1" fmla="*/ 0 h 1255521"/>
                      <a:gd name="connsiteX2" fmla="*/ 9291894 w 9969757"/>
                      <a:gd name="connsiteY2" fmla="*/ 0 h 1255521"/>
                      <a:gd name="connsiteX3" fmla="*/ 9969757 w 9969757"/>
                      <a:gd name="connsiteY3" fmla="*/ 197330 h 1255521"/>
                      <a:gd name="connsiteX4" fmla="*/ 9969757 w 9969757"/>
                      <a:gd name="connsiteY4" fmla="*/ 1058190 h 1255521"/>
                      <a:gd name="connsiteX5" fmla="*/ 9291894 w 9969757"/>
                      <a:gd name="connsiteY5" fmla="*/ 1255521 h 1255521"/>
                      <a:gd name="connsiteX6" fmla="*/ 677862 w 9969757"/>
                      <a:gd name="connsiteY6" fmla="*/ 1255521 h 1255521"/>
                      <a:gd name="connsiteX7" fmla="*/ 0 w 9969757"/>
                      <a:gd name="connsiteY7" fmla="*/ 1058190 h 1255521"/>
                      <a:gd name="connsiteX8" fmla="*/ 0 w 9969757"/>
                      <a:gd name="connsiteY8" fmla="*/ 197330 h 125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969757" h="1255521" fill="none" extrusionOk="0">
                        <a:moveTo>
                          <a:pt x="0" y="197330"/>
                        </a:moveTo>
                        <a:cubicBezTo>
                          <a:pt x="86468" y="50323"/>
                          <a:pt x="306937" y="39708"/>
                          <a:pt x="677862" y="0"/>
                        </a:cubicBezTo>
                        <a:cubicBezTo>
                          <a:pt x="4269282" y="64131"/>
                          <a:pt x="5041871" y="65956"/>
                          <a:pt x="9291894" y="0"/>
                        </a:cubicBezTo>
                        <a:cubicBezTo>
                          <a:pt x="9610290" y="18483"/>
                          <a:pt x="9987851" y="70495"/>
                          <a:pt x="9969757" y="197330"/>
                        </a:cubicBezTo>
                        <a:cubicBezTo>
                          <a:pt x="10171469" y="381866"/>
                          <a:pt x="9778737" y="856951"/>
                          <a:pt x="9969757" y="1058190"/>
                        </a:cubicBezTo>
                        <a:cubicBezTo>
                          <a:pt x="9933220" y="1144864"/>
                          <a:pt x="9671990" y="1231658"/>
                          <a:pt x="9291894" y="1255521"/>
                        </a:cubicBezTo>
                        <a:cubicBezTo>
                          <a:pt x="6848580" y="1241350"/>
                          <a:pt x="3972949" y="1257158"/>
                          <a:pt x="677862" y="1255521"/>
                        </a:cubicBezTo>
                        <a:cubicBezTo>
                          <a:pt x="305777" y="1241610"/>
                          <a:pt x="19215" y="1179520"/>
                          <a:pt x="0" y="1058190"/>
                        </a:cubicBezTo>
                        <a:cubicBezTo>
                          <a:pt x="79965" y="746531"/>
                          <a:pt x="-75246" y="378951"/>
                          <a:pt x="0" y="197330"/>
                        </a:cubicBezTo>
                        <a:close/>
                      </a:path>
                      <a:path w="9969757" h="1255521" stroke="0" extrusionOk="0">
                        <a:moveTo>
                          <a:pt x="0" y="197330"/>
                        </a:moveTo>
                        <a:cubicBezTo>
                          <a:pt x="-8690" y="131261"/>
                          <a:pt x="221493" y="3773"/>
                          <a:pt x="677862" y="0"/>
                        </a:cubicBezTo>
                        <a:cubicBezTo>
                          <a:pt x="1927738" y="-154860"/>
                          <a:pt x="7130727" y="-78058"/>
                          <a:pt x="9291894" y="0"/>
                        </a:cubicBezTo>
                        <a:cubicBezTo>
                          <a:pt x="9662062" y="14546"/>
                          <a:pt x="9968304" y="94750"/>
                          <a:pt x="9969757" y="197330"/>
                        </a:cubicBezTo>
                        <a:cubicBezTo>
                          <a:pt x="10081438" y="391012"/>
                          <a:pt x="9894869" y="783928"/>
                          <a:pt x="9969757" y="1058190"/>
                        </a:cubicBezTo>
                        <a:cubicBezTo>
                          <a:pt x="9897024" y="1206030"/>
                          <a:pt x="9640363" y="1203260"/>
                          <a:pt x="9291894" y="1255521"/>
                        </a:cubicBezTo>
                        <a:cubicBezTo>
                          <a:pt x="6806261" y="1350088"/>
                          <a:pt x="1716012" y="1381617"/>
                          <a:pt x="677862" y="1255521"/>
                        </a:cubicBezTo>
                        <a:cubicBezTo>
                          <a:pt x="355994" y="1255090"/>
                          <a:pt x="-34171" y="1172538"/>
                          <a:pt x="0" y="1058190"/>
                        </a:cubicBezTo>
                        <a:cubicBezTo>
                          <a:pt x="53737" y="735189"/>
                          <a:pt x="-152802" y="528334"/>
                          <a:pt x="0" y="197330"/>
                        </a:cubicBezTo>
                        <a:close/>
                      </a:path>
                      <a:path w="9969757" h="1255521" fill="none" stroke="0" extrusionOk="0">
                        <a:moveTo>
                          <a:pt x="0" y="197330"/>
                        </a:moveTo>
                        <a:cubicBezTo>
                          <a:pt x="75735" y="81236"/>
                          <a:pt x="292590" y="29910"/>
                          <a:pt x="677862" y="0"/>
                        </a:cubicBezTo>
                        <a:cubicBezTo>
                          <a:pt x="4336184" y="-19998"/>
                          <a:pt x="4942381" y="92876"/>
                          <a:pt x="9291894" y="0"/>
                        </a:cubicBezTo>
                        <a:cubicBezTo>
                          <a:pt x="9614987" y="19532"/>
                          <a:pt x="9990799" y="97110"/>
                          <a:pt x="9969757" y="197330"/>
                        </a:cubicBezTo>
                        <a:cubicBezTo>
                          <a:pt x="10055803" y="385768"/>
                          <a:pt x="9724435" y="809154"/>
                          <a:pt x="9969757" y="1058190"/>
                        </a:cubicBezTo>
                        <a:cubicBezTo>
                          <a:pt x="9946058" y="1175565"/>
                          <a:pt x="9656506" y="1242933"/>
                          <a:pt x="9291894" y="1255521"/>
                        </a:cubicBezTo>
                        <a:cubicBezTo>
                          <a:pt x="6187784" y="1350181"/>
                          <a:pt x="4196782" y="1368611"/>
                          <a:pt x="677862" y="1255521"/>
                        </a:cubicBezTo>
                        <a:cubicBezTo>
                          <a:pt x="321011" y="1236818"/>
                          <a:pt x="13205" y="1177685"/>
                          <a:pt x="0" y="1058190"/>
                        </a:cubicBezTo>
                        <a:cubicBezTo>
                          <a:pt x="75663" y="801120"/>
                          <a:pt x="-113269" y="390112"/>
                          <a:pt x="0" y="19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图片 8" descr="图片包含 游戏机, 小, 桌子, 蛋糕&#10;&#10;描述已自动生成">
            <a:extLst>
              <a:ext uri="{FF2B5EF4-FFF2-40B4-BE49-F238E27FC236}">
                <a16:creationId xmlns:a16="http://schemas.microsoft.com/office/drawing/2014/main" id="{A7E5FE41-3BE3-9864-15B9-A07D3CEEF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1" y="-394814"/>
            <a:ext cx="2931260" cy="2931260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3D87FA88-4607-B9C3-1E73-731836C46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9416317" y="684288"/>
            <a:ext cx="1761065" cy="1764201"/>
          </a:xfrm>
          <a:custGeom>
            <a:avLst/>
            <a:gdLst>
              <a:gd name="connsiteX0" fmla="*/ 1018903 w 2034185"/>
              <a:gd name="connsiteY0" fmla="*/ 0 h 2037806"/>
              <a:gd name="connsiteX1" fmla="*/ 2032546 w 2034185"/>
              <a:gd name="connsiteY1" fmla="*/ 914726 h 2037806"/>
              <a:gd name="connsiteX2" fmla="*/ 2034185 w 2034185"/>
              <a:gd name="connsiteY2" fmla="*/ 947187 h 2037806"/>
              <a:gd name="connsiteX3" fmla="*/ 2034185 w 2034185"/>
              <a:gd name="connsiteY3" fmla="*/ 1090619 h 2037806"/>
              <a:gd name="connsiteX4" fmla="*/ 2032546 w 2034185"/>
              <a:gd name="connsiteY4" fmla="*/ 1123080 h 2037806"/>
              <a:gd name="connsiteX5" fmla="*/ 1018903 w 2034185"/>
              <a:gd name="connsiteY5" fmla="*/ 2037806 h 2037806"/>
              <a:gd name="connsiteX6" fmla="*/ 0 w 2034185"/>
              <a:gd name="connsiteY6" fmla="*/ 1018903 h 2037806"/>
              <a:gd name="connsiteX7" fmla="*/ 1018903 w 2034185"/>
              <a:gd name="connsiteY7" fmla="*/ 0 h 203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4185" h="2037806">
                <a:moveTo>
                  <a:pt x="1018903" y="0"/>
                </a:moveTo>
                <a:cubicBezTo>
                  <a:pt x="1546458" y="0"/>
                  <a:pt x="1980368" y="400938"/>
                  <a:pt x="2032546" y="914726"/>
                </a:cubicBezTo>
                <a:lnTo>
                  <a:pt x="2034185" y="947187"/>
                </a:lnTo>
                <a:lnTo>
                  <a:pt x="2034185" y="1090619"/>
                </a:lnTo>
                <a:lnTo>
                  <a:pt x="2032546" y="1123080"/>
                </a:lnTo>
                <a:cubicBezTo>
                  <a:pt x="1980368" y="1636869"/>
                  <a:pt x="1546458" y="2037806"/>
                  <a:pt x="1018903" y="2037806"/>
                </a:cubicBezTo>
                <a:cubicBezTo>
                  <a:pt x="456178" y="2037806"/>
                  <a:pt x="0" y="1581628"/>
                  <a:pt x="0" y="1018903"/>
                </a:cubicBezTo>
                <a:cubicBezTo>
                  <a:pt x="0" y="456178"/>
                  <a:pt x="456178" y="0"/>
                  <a:pt x="1018903" y="0"/>
                </a:cubicBezTo>
                <a:close/>
              </a:path>
            </a:pathLst>
          </a:custGeom>
        </p:spPr>
      </p:pic>
      <p:grpSp>
        <p:nvGrpSpPr>
          <p:cNvPr id="6" name="Nhóm 3">
            <a:extLst>
              <a:ext uri="{FF2B5EF4-FFF2-40B4-BE49-F238E27FC236}">
                <a16:creationId xmlns:a16="http://schemas.microsoft.com/office/drawing/2014/main" id="{76E43028-3939-D8B5-07CC-F624C6F37ACB}"/>
              </a:ext>
            </a:extLst>
          </p:cNvPr>
          <p:cNvGrpSpPr/>
          <p:nvPr/>
        </p:nvGrpSpPr>
        <p:grpSpPr>
          <a:xfrm>
            <a:off x="489660" y="3301738"/>
            <a:ext cx="7680306" cy="2244297"/>
            <a:chOff x="370390" y="3470703"/>
            <a:chExt cx="7787563" cy="2432385"/>
          </a:xfrm>
        </p:grpSpPr>
        <p:pic>
          <p:nvPicPr>
            <p:cNvPr id="7" name="Hình ảnh 16">
              <a:extLst>
                <a:ext uri="{FF2B5EF4-FFF2-40B4-BE49-F238E27FC236}">
                  <a16:creationId xmlns:a16="http://schemas.microsoft.com/office/drawing/2014/main" id="{68830B1A-B34F-2BDE-6361-CCE69822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90" y="3470703"/>
              <a:ext cx="7787563" cy="2432385"/>
            </a:xfrm>
            <a:prstGeom prst="rect">
              <a:avLst/>
            </a:prstGeom>
          </p:spPr>
        </p:pic>
        <p:sp>
          <p:nvSpPr>
            <p:cNvPr id="8" name="Hộp Văn bản 14">
              <a:extLst>
                <a:ext uri="{FF2B5EF4-FFF2-40B4-BE49-F238E27FC236}">
                  <a16:creationId xmlns:a16="http://schemas.microsoft.com/office/drawing/2014/main" id="{A5D528CD-D687-3338-DCC8-88361EC36FCD}"/>
                </a:ext>
              </a:extLst>
            </p:cNvPr>
            <p:cNvSpPr txBox="1"/>
            <p:nvPr/>
          </p:nvSpPr>
          <p:spPr>
            <a:xfrm>
              <a:off x="681489" y="4225691"/>
              <a:ext cx="716536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Hình ảnh 18">
            <a:extLst>
              <a:ext uri="{FF2B5EF4-FFF2-40B4-BE49-F238E27FC236}">
                <a16:creationId xmlns:a16="http://schemas.microsoft.com/office/drawing/2014/main" id="{B85056B6-B4DD-58E2-A055-55A99F662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811" y="1136582"/>
            <a:ext cx="207282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卡通人物&#10;&#10;低可信度描述已自动生成">
            <a:extLst>
              <a:ext uri="{FF2B5EF4-FFF2-40B4-BE49-F238E27FC236}">
                <a16:creationId xmlns:a16="http://schemas.microsoft.com/office/drawing/2014/main" id="{A8C6B1C9-3007-1223-0D13-0E91E8F3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9" b="18251"/>
          <a:stretch/>
        </p:blipFill>
        <p:spPr>
          <a:xfrm>
            <a:off x="1293321" y="1633375"/>
            <a:ext cx="10077043" cy="4965880"/>
          </a:xfrm>
          <a:prstGeom prst="rect">
            <a:avLst/>
          </a:prstGeom>
        </p:spPr>
      </p:pic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5054D189-33BC-887F-3B98-38DF00AB2369}"/>
              </a:ext>
            </a:extLst>
          </p:cNvPr>
          <p:cNvSpPr txBox="1"/>
          <p:nvPr/>
        </p:nvSpPr>
        <p:spPr>
          <a:xfrm>
            <a:off x="2326511" y="2538337"/>
            <a:ext cx="8566776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 tình cảm chân thành của nhím trắng, nhím nâu đã có sự</a:t>
            </a:r>
            <a:r>
              <a:rPr lang="en-US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 đổi: từ chỗ nhút nhát, trở nên</a:t>
            </a:r>
            <a:r>
              <a:rPr lang="en-US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 dạn, thích sống cùng bạn bè.</a:t>
            </a:r>
            <a:r>
              <a:rPr lang="en-US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đã làm ch</a:t>
            </a:r>
            <a:r>
              <a:rPr lang="en-US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c</a:t>
            </a:r>
            <a:r>
              <a:rPr lang="vi-VN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uộc sống của các bạn</a:t>
            </a:r>
            <a:r>
              <a:rPr lang="en-US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hơn.</a:t>
            </a:r>
            <a:endParaRPr lang="en-US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9">
            <a:extLst>
              <a:ext uri="{FF2B5EF4-FFF2-40B4-BE49-F238E27FC236}">
                <a16:creationId xmlns:a16="http://schemas.microsoft.com/office/drawing/2014/main" id="{04138B10-C556-3790-BB3A-A90E9A55EAF5}"/>
              </a:ext>
            </a:extLst>
          </p:cNvPr>
          <p:cNvGrpSpPr/>
          <p:nvPr/>
        </p:nvGrpSpPr>
        <p:grpSpPr>
          <a:xfrm>
            <a:off x="3719477" y="621030"/>
            <a:ext cx="4753045" cy="1457070"/>
            <a:chOff x="3719477" y="621030"/>
            <a:chExt cx="4753045" cy="1457070"/>
          </a:xfrm>
        </p:grpSpPr>
        <p:sp>
          <p:nvSpPr>
            <p:cNvPr id="6" name="任意多边形: 形状 1">
              <a:extLst>
                <a:ext uri="{FF2B5EF4-FFF2-40B4-BE49-F238E27FC236}">
                  <a16:creationId xmlns:a16="http://schemas.microsoft.com/office/drawing/2014/main" id="{DF162CEB-F10C-AAE9-D392-94AAB525A193}"/>
                </a:ext>
              </a:extLst>
            </p:cNvPr>
            <p:cNvSpPr/>
            <p:nvPr/>
          </p:nvSpPr>
          <p:spPr>
            <a:xfrm>
              <a:off x="3719477" y="668344"/>
              <a:ext cx="4753045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9BDCB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pic>
          <p:nvPicPr>
            <p:cNvPr id="7" name="Hình ảnh 8">
              <a:extLst>
                <a:ext uri="{FF2B5EF4-FFF2-40B4-BE49-F238E27FC236}">
                  <a16:creationId xmlns:a16="http://schemas.microsoft.com/office/drawing/2014/main" id="{3B354C32-3EC7-21F2-A764-6141B8C3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4669" y="621030"/>
              <a:ext cx="4462659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0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29C99A-7D4E-72AA-1424-987C1DD0DA69}"/>
              </a:ext>
            </a:extLst>
          </p:cNvPr>
          <p:cNvSpPr txBox="1"/>
          <p:nvPr/>
        </p:nvSpPr>
        <p:spPr>
          <a:xfrm>
            <a:off x="4080881" y="921837"/>
            <a:ext cx="4770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20 - ĐỌC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B1E43B5-A68A-9813-B826-57DEA53DA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37" y="2243800"/>
            <a:ext cx="9979488" cy="21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黑白色的花&#10;&#10;中度可信度描述已自动生成">
            <a:extLst>
              <a:ext uri="{FF2B5EF4-FFF2-40B4-BE49-F238E27FC236}">
                <a16:creationId xmlns:a16="http://schemas.microsoft.com/office/drawing/2014/main" id="{D876DF76-81A3-69C3-2F0A-F069AE542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9" b="20119"/>
          <a:stretch/>
        </p:blipFill>
        <p:spPr>
          <a:xfrm>
            <a:off x="3047994" y="1607459"/>
            <a:ext cx="6096012" cy="3643082"/>
          </a:xfrm>
          <a:prstGeom prst="rect">
            <a:avLst/>
          </a:prstGeom>
        </p:spPr>
      </p:pic>
      <p:pic>
        <p:nvPicPr>
          <p:cNvPr id="3" name="Hình ảnh 10">
            <a:extLst>
              <a:ext uri="{FF2B5EF4-FFF2-40B4-BE49-F238E27FC236}">
                <a16:creationId xmlns:a16="http://schemas.microsoft.com/office/drawing/2014/main" id="{FBD145B3-D74F-F3B1-E31D-7C6A69A65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663" y="2645596"/>
            <a:ext cx="408467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8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4B67E72D-513C-88C4-3D6D-FB4F65B2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43" y="2598522"/>
            <a:ext cx="9451142" cy="4118245"/>
          </a:xfrm>
          <a:prstGeom prst="rect">
            <a:avLst/>
          </a:prstGeom>
        </p:spPr>
      </p:pic>
      <p:sp>
        <p:nvSpPr>
          <p:cNvPr id="3" name="矩形: 圆角 15">
            <a:extLst>
              <a:ext uri="{FF2B5EF4-FFF2-40B4-BE49-F238E27FC236}">
                <a16:creationId xmlns:a16="http://schemas.microsoft.com/office/drawing/2014/main" id="{A13D4761-EF17-3122-4180-FEBA63236047}"/>
              </a:ext>
            </a:extLst>
          </p:cNvPr>
          <p:cNvSpPr/>
          <p:nvPr/>
        </p:nvSpPr>
        <p:spPr>
          <a:xfrm>
            <a:off x="922020" y="1178055"/>
            <a:ext cx="10162764" cy="1255521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60381700">
                  <a:custGeom>
                    <a:avLst/>
                    <a:gdLst>
                      <a:gd name="connsiteX0" fmla="*/ 0 w 10162764"/>
                      <a:gd name="connsiteY0" fmla="*/ 197330 h 1255521"/>
                      <a:gd name="connsiteX1" fmla="*/ 690985 w 10162764"/>
                      <a:gd name="connsiteY1" fmla="*/ 0 h 1255521"/>
                      <a:gd name="connsiteX2" fmla="*/ 9471778 w 10162764"/>
                      <a:gd name="connsiteY2" fmla="*/ 0 h 1255521"/>
                      <a:gd name="connsiteX3" fmla="*/ 10162764 w 10162764"/>
                      <a:gd name="connsiteY3" fmla="*/ 197330 h 1255521"/>
                      <a:gd name="connsiteX4" fmla="*/ 10162764 w 10162764"/>
                      <a:gd name="connsiteY4" fmla="*/ 1058190 h 1255521"/>
                      <a:gd name="connsiteX5" fmla="*/ 9471778 w 10162764"/>
                      <a:gd name="connsiteY5" fmla="*/ 1255521 h 1255521"/>
                      <a:gd name="connsiteX6" fmla="*/ 690985 w 10162764"/>
                      <a:gd name="connsiteY6" fmla="*/ 1255521 h 1255521"/>
                      <a:gd name="connsiteX7" fmla="*/ 0 w 10162764"/>
                      <a:gd name="connsiteY7" fmla="*/ 1058190 h 1255521"/>
                      <a:gd name="connsiteX8" fmla="*/ 0 w 10162764"/>
                      <a:gd name="connsiteY8" fmla="*/ 197330 h 1255521"/>
                      <a:gd name="connsiteX0" fmla="*/ 0 w 10162764"/>
                      <a:gd name="connsiteY0" fmla="*/ 197330 h 1255521"/>
                      <a:gd name="connsiteX1" fmla="*/ 690985 w 10162764"/>
                      <a:gd name="connsiteY1" fmla="*/ 0 h 1255521"/>
                      <a:gd name="connsiteX2" fmla="*/ 9471778 w 10162764"/>
                      <a:gd name="connsiteY2" fmla="*/ 0 h 1255521"/>
                      <a:gd name="connsiteX3" fmla="*/ 10162764 w 10162764"/>
                      <a:gd name="connsiteY3" fmla="*/ 197330 h 1255521"/>
                      <a:gd name="connsiteX4" fmla="*/ 10162764 w 10162764"/>
                      <a:gd name="connsiteY4" fmla="*/ 1058190 h 1255521"/>
                      <a:gd name="connsiteX5" fmla="*/ 9471778 w 10162764"/>
                      <a:gd name="connsiteY5" fmla="*/ 1255521 h 1255521"/>
                      <a:gd name="connsiteX6" fmla="*/ 690985 w 10162764"/>
                      <a:gd name="connsiteY6" fmla="*/ 1255521 h 1255521"/>
                      <a:gd name="connsiteX7" fmla="*/ 0 w 10162764"/>
                      <a:gd name="connsiteY7" fmla="*/ 1058190 h 1255521"/>
                      <a:gd name="connsiteX8" fmla="*/ 0 w 10162764"/>
                      <a:gd name="connsiteY8" fmla="*/ 197330 h 125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62764" h="1255521" fill="none" extrusionOk="0">
                        <a:moveTo>
                          <a:pt x="0" y="197330"/>
                        </a:moveTo>
                        <a:cubicBezTo>
                          <a:pt x="67983" y="64219"/>
                          <a:pt x="311488" y="19002"/>
                          <a:pt x="690985" y="0"/>
                        </a:cubicBezTo>
                        <a:cubicBezTo>
                          <a:pt x="4428935" y="47259"/>
                          <a:pt x="5123252" y="37828"/>
                          <a:pt x="9471778" y="0"/>
                        </a:cubicBezTo>
                        <a:cubicBezTo>
                          <a:pt x="9788547" y="25855"/>
                          <a:pt x="10185682" y="58405"/>
                          <a:pt x="10162764" y="197330"/>
                        </a:cubicBezTo>
                        <a:cubicBezTo>
                          <a:pt x="10340398" y="369409"/>
                          <a:pt x="9962600" y="853747"/>
                          <a:pt x="10162764" y="1058190"/>
                        </a:cubicBezTo>
                        <a:cubicBezTo>
                          <a:pt x="10119886" y="1139615"/>
                          <a:pt x="9857577" y="1242162"/>
                          <a:pt x="9471778" y="1255521"/>
                        </a:cubicBezTo>
                        <a:cubicBezTo>
                          <a:pt x="7904301" y="1241350"/>
                          <a:pt x="3064596" y="1257158"/>
                          <a:pt x="690985" y="1255521"/>
                        </a:cubicBezTo>
                        <a:cubicBezTo>
                          <a:pt x="312473" y="1233595"/>
                          <a:pt x="22830" y="1185481"/>
                          <a:pt x="0" y="1058190"/>
                        </a:cubicBezTo>
                        <a:cubicBezTo>
                          <a:pt x="85659" y="761729"/>
                          <a:pt x="-96218" y="390622"/>
                          <a:pt x="0" y="197330"/>
                        </a:cubicBezTo>
                        <a:close/>
                      </a:path>
                      <a:path w="10162764" h="1255521" stroke="0" extrusionOk="0">
                        <a:moveTo>
                          <a:pt x="0" y="197330"/>
                        </a:moveTo>
                        <a:cubicBezTo>
                          <a:pt x="-11813" y="139719"/>
                          <a:pt x="268525" y="14805"/>
                          <a:pt x="690985" y="0"/>
                        </a:cubicBezTo>
                        <a:cubicBezTo>
                          <a:pt x="2104413" y="-276048"/>
                          <a:pt x="7069386" y="-426931"/>
                          <a:pt x="9471778" y="0"/>
                        </a:cubicBezTo>
                        <a:cubicBezTo>
                          <a:pt x="9841501" y="3455"/>
                          <a:pt x="10162863" y="94159"/>
                          <a:pt x="10162764" y="197330"/>
                        </a:cubicBezTo>
                        <a:cubicBezTo>
                          <a:pt x="10299111" y="399716"/>
                          <a:pt x="10076765" y="782992"/>
                          <a:pt x="10162764" y="1058190"/>
                        </a:cubicBezTo>
                        <a:cubicBezTo>
                          <a:pt x="10096920" y="1200895"/>
                          <a:pt x="9808078" y="1241543"/>
                          <a:pt x="9471778" y="1255521"/>
                        </a:cubicBezTo>
                        <a:cubicBezTo>
                          <a:pt x="6947008" y="1368576"/>
                          <a:pt x="1762614" y="1337444"/>
                          <a:pt x="690985" y="1255521"/>
                        </a:cubicBezTo>
                        <a:cubicBezTo>
                          <a:pt x="363136" y="1246457"/>
                          <a:pt x="-29911" y="1171525"/>
                          <a:pt x="0" y="1058190"/>
                        </a:cubicBezTo>
                        <a:cubicBezTo>
                          <a:pt x="77417" y="779898"/>
                          <a:pt x="-155049" y="533022"/>
                          <a:pt x="0" y="197330"/>
                        </a:cubicBezTo>
                        <a:close/>
                      </a:path>
                      <a:path w="10162764" h="1255521" fill="none" stroke="0" extrusionOk="0">
                        <a:moveTo>
                          <a:pt x="0" y="197330"/>
                        </a:moveTo>
                        <a:cubicBezTo>
                          <a:pt x="66807" y="80304"/>
                          <a:pt x="301520" y="23791"/>
                          <a:pt x="690985" y="0"/>
                        </a:cubicBezTo>
                        <a:cubicBezTo>
                          <a:pt x="4397740" y="-57545"/>
                          <a:pt x="5069095" y="68549"/>
                          <a:pt x="9471778" y="0"/>
                        </a:cubicBezTo>
                        <a:cubicBezTo>
                          <a:pt x="9800717" y="30697"/>
                          <a:pt x="10184621" y="99291"/>
                          <a:pt x="10162764" y="197330"/>
                        </a:cubicBezTo>
                        <a:cubicBezTo>
                          <a:pt x="10267498" y="376777"/>
                          <a:pt x="9901040" y="784909"/>
                          <a:pt x="10162764" y="1058190"/>
                        </a:cubicBezTo>
                        <a:cubicBezTo>
                          <a:pt x="10118812" y="1204693"/>
                          <a:pt x="9805646" y="1222046"/>
                          <a:pt x="9471778" y="1255521"/>
                        </a:cubicBezTo>
                        <a:cubicBezTo>
                          <a:pt x="7356239" y="1350181"/>
                          <a:pt x="2248464" y="1368611"/>
                          <a:pt x="690985" y="1255521"/>
                        </a:cubicBezTo>
                        <a:cubicBezTo>
                          <a:pt x="323014" y="1240405"/>
                          <a:pt x="13560" y="1177681"/>
                          <a:pt x="0" y="1058190"/>
                        </a:cubicBezTo>
                        <a:cubicBezTo>
                          <a:pt x="75925" y="804024"/>
                          <a:pt x="-118478" y="374218"/>
                          <a:pt x="0" y="19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8" descr="图片包含 游戏机, 小, 桌子, 蛋糕&#10;&#10;描述已自动生成">
            <a:extLst>
              <a:ext uri="{FF2B5EF4-FFF2-40B4-BE49-F238E27FC236}">
                <a16:creationId xmlns:a16="http://schemas.microsoft.com/office/drawing/2014/main" id="{353DC7FF-68F6-8358-8700-3DEB3A43A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50" y="-960671"/>
            <a:ext cx="2931260" cy="2931260"/>
          </a:xfrm>
          <a:prstGeom prst="rect">
            <a:avLst/>
          </a:prstGeom>
        </p:spPr>
      </p:pic>
      <p:pic>
        <p:nvPicPr>
          <p:cNvPr id="5" name="Hình ảnh 7">
            <a:extLst>
              <a:ext uri="{FF2B5EF4-FFF2-40B4-BE49-F238E27FC236}">
                <a16:creationId xmlns:a16="http://schemas.microsoft.com/office/drawing/2014/main" id="{738D2D0C-89B9-D77B-E8C0-69F077CF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70" y="550122"/>
            <a:ext cx="207282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 vai Bình và An để nói và đáp lời xin lỗi trong tình huống: Bình vô tình va </a:t>
            </a:r>
          </a:p>
          <a:p>
            <a:pPr algn="ctr"/>
            <a:r>
              <a:rPr lang="en-US" altLang="zh-CN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An, làm An ngã.</a:t>
            </a:r>
            <a:endParaRPr lang="zh-CN" altLang="en-US" b="1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6" descr="形状&#10;&#10;描述已自动生成">
            <a:extLst>
              <a:ext uri="{FF2B5EF4-FFF2-40B4-BE49-F238E27FC236}">
                <a16:creationId xmlns:a16="http://schemas.microsoft.com/office/drawing/2014/main" id="{9DE52C9B-5F0C-C7A6-2AEE-EA0C50340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" y="-1012372"/>
            <a:ext cx="10844303" cy="8675442"/>
          </a:xfrm>
          <a:prstGeom prst="rect">
            <a:avLst/>
          </a:prstGeom>
        </p:spPr>
      </p:pic>
      <p:grpSp>
        <p:nvGrpSpPr>
          <p:cNvPr id="4" name="Nhóm 1">
            <a:extLst>
              <a:ext uri="{FF2B5EF4-FFF2-40B4-BE49-F238E27FC236}">
                <a16:creationId xmlns:a16="http://schemas.microsoft.com/office/drawing/2014/main" id="{5D214C8A-337C-44AA-0882-EF2F57AD7993}"/>
              </a:ext>
            </a:extLst>
          </p:cNvPr>
          <p:cNvGrpSpPr/>
          <p:nvPr/>
        </p:nvGrpSpPr>
        <p:grpSpPr>
          <a:xfrm>
            <a:off x="2927576" y="1558955"/>
            <a:ext cx="5990181" cy="3605720"/>
            <a:chOff x="2691906" y="1624943"/>
            <a:chExt cx="5990181" cy="3605720"/>
          </a:xfrm>
        </p:grpSpPr>
        <p:sp>
          <p:nvSpPr>
            <p:cNvPr id="5" name="文本框 6148">
              <a:extLst>
                <a:ext uri="{FF2B5EF4-FFF2-40B4-BE49-F238E27FC236}">
                  <a16:creationId xmlns:a16="http://schemas.microsoft.com/office/drawing/2014/main" id="{D96E73C4-1F4C-D7CD-8736-7AA4BC918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371" y="1624943"/>
              <a:ext cx="207359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accent2">
                      <a:lumMod val="50000"/>
                    </a:schemeClr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defRPr>
              </a:lvl1pPr>
            </a:lstStyle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31号-酷乐潮玩体" panose="020B0604020202020204" charset="-122"/>
                  <a:sym typeface="Arial" panose="020B0604020202020204" pitchFamily="34" charset="0"/>
                </a:rPr>
                <a:t>2</a:t>
              </a:r>
              <a:endParaRPr lang="zh-CN" altLang="en-US" sz="4400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20B0604020202020204" charset="-122"/>
                <a:cs typeface="字魂131号-酷乐潮玩体" panose="020B0604020202020204" charset="-122"/>
                <a:sym typeface="Arial" panose="020B0604020202020204" pitchFamily="34" charset="0"/>
              </a:endParaRPr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8E3D9BF0-0435-5095-BA67-9FB862A9964E}"/>
                </a:ext>
              </a:extLst>
            </p:cNvPr>
            <p:cNvSpPr txBox="1"/>
            <p:nvPr/>
          </p:nvSpPr>
          <p:spPr>
            <a:xfrm>
              <a:off x="2691906" y="2368341"/>
              <a:ext cx="599018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vô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55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242E16DA-8640-DFCA-2FF3-7051E6F51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7" b="43879" l="30732" r="45855">
                        <a14:foregroundMark x1="35820" y1="18545" x2="36907" y2="18384"/>
                        <a14:foregroundMark x1="40366" y1="18384" x2="41081" y2="18061"/>
                        <a14:foregroundMark x1="40252" y1="17051" x2="38822" y2="17212"/>
                        <a14:foregroundMark x1="40480" y1="16727" x2="35163" y2="18990"/>
                        <a14:foregroundMark x1="35163" y1="18990" x2="36650" y2="18545"/>
                        <a14:foregroundMark x1="36535" y1="43030" x2="35477" y2="43030"/>
                        <a14:foregroundMark x1="40252" y1="42869" x2="42624" y2="43879"/>
                        <a14:foregroundMark x1="35220" y1="18909" x2="35477" y2="17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00" r="52230" b="52743"/>
          <a:stretch/>
        </p:blipFill>
        <p:spPr>
          <a:xfrm>
            <a:off x="3024895" y="1811367"/>
            <a:ext cx="2615879" cy="4635732"/>
          </a:xfrm>
          <a:prstGeom prst="rect">
            <a:avLst/>
          </a:prstGeom>
        </p:spPr>
      </p:pic>
      <p:grpSp>
        <p:nvGrpSpPr>
          <p:cNvPr id="3" name="Nhóm 7">
            <a:extLst>
              <a:ext uri="{FF2B5EF4-FFF2-40B4-BE49-F238E27FC236}">
                <a16:creationId xmlns:a16="http://schemas.microsoft.com/office/drawing/2014/main" id="{E6050E06-6900-2511-ACC9-C8DBFA62B468}"/>
              </a:ext>
            </a:extLst>
          </p:cNvPr>
          <p:cNvGrpSpPr/>
          <p:nvPr/>
        </p:nvGrpSpPr>
        <p:grpSpPr>
          <a:xfrm>
            <a:off x="710007" y="1107632"/>
            <a:ext cx="5302668" cy="1407470"/>
            <a:chOff x="1392819" y="616259"/>
            <a:chExt cx="5302668" cy="1407470"/>
          </a:xfrm>
        </p:grpSpPr>
        <p:sp>
          <p:nvSpPr>
            <p:cNvPr id="4" name="Bong bóng Lời nói: Hình bầu dục 5">
              <a:extLst>
                <a:ext uri="{FF2B5EF4-FFF2-40B4-BE49-F238E27FC236}">
                  <a16:creationId xmlns:a16="http://schemas.microsoft.com/office/drawing/2014/main" id="{14C7DDDB-781D-4BE4-8DBE-3CEAF91BD108}"/>
                </a:ext>
              </a:extLst>
            </p:cNvPr>
            <p:cNvSpPr/>
            <p:nvPr/>
          </p:nvSpPr>
          <p:spPr>
            <a:xfrm>
              <a:off x="1392819" y="616259"/>
              <a:ext cx="5247189" cy="1407470"/>
            </a:xfrm>
            <a:prstGeom prst="wedgeEllipseCallout">
              <a:avLst>
                <a:gd name="adj1" fmla="val -30881"/>
                <a:gd name="adj2" fmla="val 75658"/>
              </a:avLst>
            </a:prstGeom>
            <a:noFill/>
            <a:ln w="19050">
              <a:solidFill>
                <a:srgbClr val="06523F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Hộp Văn bản 6">
              <a:extLst>
                <a:ext uri="{FF2B5EF4-FFF2-40B4-BE49-F238E27FC236}">
                  <a16:creationId xmlns:a16="http://schemas.microsoft.com/office/drawing/2014/main" id="{9A3DBAB1-93A7-3BDF-0106-9B453128C6DB}"/>
                </a:ext>
              </a:extLst>
            </p:cNvPr>
            <p:cNvSpPr txBox="1"/>
            <p:nvPr/>
          </p:nvSpPr>
          <p:spPr>
            <a:xfrm>
              <a:off x="1773947" y="1058384"/>
              <a:ext cx="49215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Xin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ý!</a:t>
              </a:r>
            </a:p>
          </p:txBody>
        </p:sp>
      </p:grpSp>
      <p:grpSp>
        <p:nvGrpSpPr>
          <p:cNvPr id="6" name="Nhóm 10">
            <a:extLst>
              <a:ext uri="{FF2B5EF4-FFF2-40B4-BE49-F238E27FC236}">
                <a16:creationId xmlns:a16="http://schemas.microsoft.com/office/drawing/2014/main" id="{021B7573-53A3-F912-4B13-2F147C14992F}"/>
              </a:ext>
            </a:extLst>
          </p:cNvPr>
          <p:cNvGrpSpPr/>
          <p:nvPr/>
        </p:nvGrpSpPr>
        <p:grpSpPr>
          <a:xfrm>
            <a:off x="6150055" y="1549757"/>
            <a:ext cx="5247189" cy="1407470"/>
            <a:chOff x="1392819" y="616259"/>
            <a:chExt cx="5247189" cy="1407470"/>
          </a:xfrm>
        </p:grpSpPr>
        <p:sp>
          <p:nvSpPr>
            <p:cNvPr id="7" name="Bong bóng Lời nói: Hình bầu dục 11">
              <a:extLst>
                <a:ext uri="{FF2B5EF4-FFF2-40B4-BE49-F238E27FC236}">
                  <a16:creationId xmlns:a16="http://schemas.microsoft.com/office/drawing/2014/main" id="{775A4B31-5CDB-BFFC-9008-B0B5012E2C12}"/>
                </a:ext>
              </a:extLst>
            </p:cNvPr>
            <p:cNvSpPr/>
            <p:nvPr/>
          </p:nvSpPr>
          <p:spPr>
            <a:xfrm>
              <a:off x="1392819" y="616259"/>
              <a:ext cx="5247189" cy="1407470"/>
            </a:xfrm>
            <a:prstGeom prst="wedgeEllipseCallout">
              <a:avLst>
                <a:gd name="adj1" fmla="val 8825"/>
                <a:gd name="adj2" fmla="val 60032"/>
              </a:avLst>
            </a:prstGeom>
            <a:noFill/>
            <a:ln w="19050">
              <a:solidFill>
                <a:srgbClr val="FFAD2B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12">
              <a:extLst>
                <a:ext uri="{FF2B5EF4-FFF2-40B4-BE49-F238E27FC236}">
                  <a16:creationId xmlns:a16="http://schemas.microsoft.com/office/drawing/2014/main" id="{E606F004-B199-D193-8B0A-96123E688469}"/>
                </a:ext>
              </a:extLst>
            </p:cNvPr>
            <p:cNvSpPr txBox="1"/>
            <p:nvPr/>
          </p:nvSpPr>
          <p:spPr>
            <a:xfrm>
              <a:off x="2121189" y="842940"/>
              <a:ext cx="41098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Ừ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Hình ảnh 2">
            <a:extLst>
              <a:ext uri="{FF2B5EF4-FFF2-40B4-BE49-F238E27FC236}">
                <a16:creationId xmlns:a16="http://schemas.microsoft.com/office/drawing/2014/main" id="{093BB839-4644-F70E-7AD3-6F420807C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45000" l="51891" r="67019">
                        <a14:foregroundMark x1="57290" y1="16283" x2="58176" y2="17293"/>
                        <a14:foregroundMark x1="60663" y1="17414" x2="62093" y2="17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1090" b="50000"/>
          <a:stretch/>
        </p:blipFill>
        <p:spPr>
          <a:xfrm>
            <a:off x="5074448" y="1951731"/>
            <a:ext cx="2469266" cy="46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9EDECEA8-AC7C-4F6B-8B37-DB8106A94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 b="19249"/>
          <a:stretch/>
        </p:blipFill>
        <p:spPr>
          <a:xfrm flipH="1">
            <a:off x="2062346" y="497403"/>
            <a:ext cx="9874550" cy="6059136"/>
          </a:xfrm>
          <a:prstGeom prst="rect">
            <a:avLst/>
          </a:prstGeom>
        </p:spPr>
      </p:pic>
      <p:pic>
        <p:nvPicPr>
          <p:cNvPr id="3" name="图片 2" descr="图片包含 游戏机, 小, 桌子, 蛋糕&#10;&#10;描述已自动生成">
            <a:extLst>
              <a:ext uri="{FF2B5EF4-FFF2-40B4-BE49-F238E27FC236}">
                <a16:creationId xmlns:a16="http://schemas.microsoft.com/office/drawing/2014/main" id="{E2696DE5-1E11-425A-8FE8-8BC9F9D61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2" y="-421325"/>
            <a:ext cx="3590308" cy="3590308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36EE596E-248D-49B9-9AD2-2617BA3E197F}"/>
              </a:ext>
            </a:extLst>
          </p:cNvPr>
          <p:cNvSpPr txBox="1"/>
          <p:nvPr/>
        </p:nvSpPr>
        <p:spPr>
          <a:xfrm>
            <a:off x="3862020" y="2556556"/>
            <a:ext cx="60979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indent="-201613">
              <a:buFont typeface="Wingdings 2" panose="05020102010507070707" pitchFamily="18" charset="2"/>
              <a:buNone/>
            </a:pPr>
            <a:r>
              <a:rPr lang="en-US" altLang="zh-CN" sz="4400" b="1" smtClean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-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Đọc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lại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</a:p>
          <a:p>
            <a:pPr marL="1588" indent="-201613">
              <a:buFont typeface="Wingdings 2" panose="05020102010507070707" pitchFamily="18" charset="2"/>
              <a:buNone/>
            </a:pP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Nhím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nâu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kết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bạn</a:t>
            </a:r>
            <a:endParaRPr lang="en-US" altLang="zh-CN" sz="44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marL="1588" indent="-201613">
              <a:buFont typeface="Wingdings 2" panose="05020102010507070707" pitchFamily="18" charset="2"/>
              <a:buNone/>
            </a:pPr>
            <a:r>
              <a:rPr lang="en-US" altLang="zh-CN" sz="4400" b="1" smtClean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-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Chuẩn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bị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mới</a:t>
            </a:r>
            <a:endParaRPr lang="en-US" altLang="zh-CN" sz="44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Hình ảnh 3">
            <a:extLst>
              <a:ext uri="{FF2B5EF4-FFF2-40B4-BE49-F238E27FC236}">
                <a16:creationId xmlns:a16="http://schemas.microsoft.com/office/drawing/2014/main" id="{BAD9C363-DC48-894B-3AA5-D7551F432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022" y="1373829"/>
            <a:ext cx="276172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0">
            <a:extLst>
              <a:ext uri="{FF2B5EF4-FFF2-40B4-BE49-F238E27FC236}">
                <a16:creationId xmlns:a16="http://schemas.microsoft.com/office/drawing/2014/main" id="{4CDBE35B-6165-DB2F-5C19-A4DF987C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287" y="2255850"/>
            <a:ext cx="8608298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9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黑白色的花&#10;&#10;中度可信度描述已自动生成">
            <a:extLst>
              <a:ext uri="{FF2B5EF4-FFF2-40B4-BE49-F238E27FC236}">
                <a16:creationId xmlns:a16="http://schemas.microsoft.com/office/drawing/2014/main" id="{D876DF76-81A3-69C3-2F0A-F069AE542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9" b="20119"/>
          <a:stretch/>
        </p:blipFill>
        <p:spPr>
          <a:xfrm>
            <a:off x="3047994" y="1607459"/>
            <a:ext cx="6096012" cy="3643082"/>
          </a:xfrm>
          <a:prstGeom prst="rect">
            <a:avLst/>
          </a:prstGeom>
        </p:spPr>
      </p:pic>
      <p:pic>
        <p:nvPicPr>
          <p:cNvPr id="5" name="Hình ảnh 10">
            <a:extLst>
              <a:ext uri="{FF2B5EF4-FFF2-40B4-BE49-F238E27FC236}">
                <a16:creationId xmlns:a16="http://schemas.microsoft.com/office/drawing/2014/main" id="{AA4817E8-7088-F9E6-5A7D-C199C9203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90" y="2645596"/>
            <a:ext cx="4005419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_ Chào người bạn mới đến">
            <a:hlinkClick r:id="" action="ppaction://media"/>
            <a:extLst>
              <a:ext uri="{FF2B5EF4-FFF2-40B4-BE49-F238E27FC236}">
                <a16:creationId xmlns:a16="http://schemas.microsoft.com/office/drawing/2014/main" id="{F86BFEA7-2007-CDAC-2B86-38F676730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黑白色的花&#10;&#10;中度可信度描述已自动生成">
            <a:extLst>
              <a:ext uri="{FF2B5EF4-FFF2-40B4-BE49-F238E27FC236}">
                <a16:creationId xmlns:a16="http://schemas.microsoft.com/office/drawing/2014/main" id="{D876DF76-81A3-69C3-2F0A-F069AE542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9" b="20119"/>
          <a:stretch/>
        </p:blipFill>
        <p:spPr>
          <a:xfrm>
            <a:off x="3047994" y="1607459"/>
            <a:ext cx="6096012" cy="3643082"/>
          </a:xfrm>
          <a:prstGeom prst="rect">
            <a:avLst/>
          </a:prstGeom>
        </p:spPr>
      </p:pic>
      <p:pic>
        <p:nvPicPr>
          <p:cNvPr id="3" name="Hình ảnh 10">
            <a:extLst>
              <a:ext uri="{FF2B5EF4-FFF2-40B4-BE49-F238E27FC236}">
                <a16:creationId xmlns:a16="http://schemas.microsoft.com/office/drawing/2014/main" id="{3B175C0B-AB30-CD84-8DC0-5B92D8CEA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90" y="2645596"/>
            <a:ext cx="4005419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黑暗里有星球&#10;&#10;中度可信度描述已自动生成">
            <a:extLst>
              <a:ext uri="{FF2B5EF4-FFF2-40B4-BE49-F238E27FC236}">
                <a16:creationId xmlns:a16="http://schemas.microsoft.com/office/drawing/2014/main" id="{A83E2C91-1EF8-6643-E013-B89F399427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33439" r="3651" b="33439"/>
          <a:stretch/>
        </p:blipFill>
        <p:spPr>
          <a:xfrm>
            <a:off x="1551185" y="1906003"/>
            <a:ext cx="6617117" cy="2571728"/>
          </a:xfrm>
          <a:prstGeom prst="rect">
            <a:avLst/>
          </a:prstGeom>
        </p:spPr>
      </p:pic>
      <p:pic>
        <p:nvPicPr>
          <p:cNvPr id="4" name="Hình ảnh 4">
            <a:extLst>
              <a:ext uri="{FF2B5EF4-FFF2-40B4-BE49-F238E27FC236}">
                <a16:creationId xmlns:a16="http://schemas.microsoft.com/office/drawing/2014/main" id="{3534DDBF-CB45-5EF8-B3E3-E7189141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93" y="2124471"/>
            <a:ext cx="456630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674EB56B-D73D-838F-313B-1047D5AFF97F}"/>
              </a:ext>
            </a:extLst>
          </p:cNvPr>
          <p:cNvGrpSpPr/>
          <p:nvPr/>
        </p:nvGrpSpPr>
        <p:grpSpPr>
          <a:xfrm>
            <a:off x="715526" y="1132694"/>
            <a:ext cx="10426045" cy="5318934"/>
            <a:chOff x="716437" y="1102214"/>
            <a:chExt cx="10426045" cy="5318934"/>
          </a:xfrm>
        </p:grpSpPr>
        <p:sp>
          <p:nvSpPr>
            <p:cNvPr id="3" name="矩形: 圆角 6">
              <a:extLst>
                <a:ext uri="{FF2B5EF4-FFF2-40B4-BE49-F238E27FC236}">
                  <a16:creationId xmlns:a16="http://schemas.microsoft.com/office/drawing/2014/main" id="{31F7DAE7-203F-965F-3E81-A9948F4B4157}"/>
                </a:ext>
              </a:extLst>
            </p:cNvPr>
            <p:cNvSpPr/>
            <p:nvPr/>
          </p:nvSpPr>
          <p:spPr>
            <a:xfrm>
              <a:off x="716437" y="1102214"/>
              <a:ext cx="10426045" cy="5268134"/>
            </a:xfrm>
            <a:custGeom>
              <a:avLst/>
              <a:gdLst>
                <a:gd name="connsiteX0" fmla="*/ 0 w 9666512"/>
                <a:gd name="connsiteY0" fmla="*/ 278495 h 4496198"/>
                <a:gd name="connsiteX1" fmla="*/ 278495 w 9666512"/>
                <a:gd name="connsiteY1" fmla="*/ 0 h 4496198"/>
                <a:gd name="connsiteX2" fmla="*/ 9388017 w 9666512"/>
                <a:gd name="connsiteY2" fmla="*/ 0 h 4496198"/>
                <a:gd name="connsiteX3" fmla="*/ 9666512 w 9666512"/>
                <a:gd name="connsiteY3" fmla="*/ 278495 h 4496198"/>
                <a:gd name="connsiteX4" fmla="*/ 9666512 w 9666512"/>
                <a:gd name="connsiteY4" fmla="*/ 4217703 h 4496198"/>
                <a:gd name="connsiteX5" fmla="*/ 9388017 w 9666512"/>
                <a:gd name="connsiteY5" fmla="*/ 4496198 h 4496198"/>
                <a:gd name="connsiteX6" fmla="*/ 278495 w 9666512"/>
                <a:gd name="connsiteY6" fmla="*/ 4496198 h 4496198"/>
                <a:gd name="connsiteX7" fmla="*/ 0 w 9666512"/>
                <a:gd name="connsiteY7" fmla="*/ 4217703 h 4496198"/>
                <a:gd name="connsiteX8" fmla="*/ 0 w 9666512"/>
                <a:gd name="connsiteY8" fmla="*/ 278495 h 449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6512" h="4496198" fill="none" extrusionOk="0">
                  <a:moveTo>
                    <a:pt x="0" y="278495"/>
                  </a:moveTo>
                  <a:cubicBezTo>
                    <a:pt x="19197" y="110934"/>
                    <a:pt x="125412" y="11158"/>
                    <a:pt x="278495" y="0"/>
                  </a:cubicBezTo>
                  <a:cubicBezTo>
                    <a:pt x="2474581" y="67604"/>
                    <a:pt x="4968846" y="47072"/>
                    <a:pt x="9388017" y="0"/>
                  </a:cubicBezTo>
                  <a:cubicBezTo>
                    <a:pt x="9520688" y="19760"/>
                    <a:pt x="9677033" y="96497"/>
                    <a:pt x="9666512" y="278495"/>
                  </a:cubicBezTo>
                  <a:cubicBezTo>
                    <a:pt x="9635816" y="1725487"/>
                    <a:pt x="9816991" y="3763365"/>
                    <a:pt x="9666512" y="4217703"/>
                  </a:cubicBezTo>
                  <a:cubicBezTo>
                    <a:pt x="9646492" y="4354128"/>
                    <a:pt x="9544241" y="4480357"/>
                    <a:pt x="9388017" y="4496198"/>
                  </a:cubicBezTo>
                  <a:cubicBezTo>
                    <a:pt x="7565340" y="4482027"/>
                    <a:pt x="4016106" y="4497835"/>
                    <a:pt x="278495" y="4496198"/>
                  </a:cubicBezTo>
                  <a:cubicBezTo>
                    <a:pt x="126342" y="4479510"/>
                    <a:pt x="7369" y="4384925"/>
                    <a:pt x="0" y="4217703"/>
                  </a:cubicBezTo>
                  <a:cubicBezTo>
                    <a:pt x="-75968" y="3421551"/>
                    <a:pt x="169729" y="1384103"/>
                    <a:pt x="0" y="278495"/>
                  </a:cubicBezTo>
                  <a:close/>
                </a:path>
                <a:path w="9666512" h="4496198" stroke="0" extrusionOk="0">
                  <a:moveTo>
                    <a:pt x="0" y="278495"/>
                  </a:moveTo>
                  <a:cubicBezTo>
                    <a:pt x="20242" y="126603"/>
                    <a:pt x="119213" y="11050"/>
                    <a:pt x="278495" y="0"/>
                  </a:cubicBezTo>
                  <a:cubicBezTo>
                    <a:pt x="2617165" y="-112043"/>
                    <a:pt x="7044619" y="-89938"/>
                    <a:pt x="9388017" y="0"/>
                  </a:cubicBezTo>
                  <a:cubicBezTo>
                    <a:pt x="9541177" y="17530"/>
                    <a:pt x="9668760" y="134442"/>
                    <a:pt x="9666512" y="278495"/>
                  </a:cubicBezTo>
                  <a:cubicBezTo>
                    <a:pt x="9582231" y="1650783"/>
                    <a:pt x="9580056" y="3777279"/>
                    <a:pt x="9666512" y="4217703"/>
                  </a:cubicBezTo>
                  <a:cubicBezTo>
                    <a:pt x="9660587" y="4380160"/>
                    <a:pt x="9536870" y="4493478"/>
                    <a:pt x="9388017" y="4496198"/>
                  </a:cubicBezTo>
                  <a:cubicBezTo>
                    <a:pt x="6248657" y="4590858"/>
                    <a:pt x="4761662" y="4609288"/>
                    <a:pt x="278495" y="4496198"/>
                  </a:cubicBezTo>
                  <a:cubicBezTo>
                    <a:pt x="129541" y="4491728"/>
                    <a:pt x="-19043" y="4376875"/>
                    <a:pt x="0" y="4217703"/>
                  </a:cubicBezTo>
                  <a:cubicBezTo>
                    <a:pt x="-147400" y="2743566"/>
                    <a:pt x="-108625" y="678363"/>
                    <a:pt x="0" y="27849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60381700">
                    <a:custGeom>
                      <a:avLst/>
                      <a:gdLst>
                        <a:gd name="connsiteX0" fmla="*/ 0 w 10426045"/>
                        <a:gd name="connsiteY0" fmla="*/ 326308 h 5268134"/>
                        <a:gd name="connsiteX1" fmla="*/ 300377 w 10426045"/>
                        <a:gd name="connsiteY1" fmla="*/ 0 h 5268134"/>
                        <a:gd name="connsiteX2" fmla="*/ 10125667 w 10426045"/>
                        <a:gd name="connsiteY2" fmla="*/ 0 h 5268134"/>
                        <a:gd name="connsiteX3" fmla="*/ 10426045 w 10426045"/>
                        <a:gd name="connsiteY3" fmla="*/ 326308 h 5268134"/>
                        <a:gd name="connsiteX4" fmla="*/ 10426045 w 10426045"/>
                        <a:gd name="connsiteY4" fmla="*/ 4941825 h 5268134"/>
                        <a:gd name="connsiteX5" fmla="*/ 10125667 w 10426045"/>
                        <a:gd name="connsiteY5" fmla="*/ 5268134 h 5268134"/>
                        <a:gd name="connsiteX6" fmla="*/ 300377 w 10426045"/>
                        <a:gd name="connsiteY6" fmla="*/ 5268134 h 5268134"/>
                        <a:gd name="connsiteX7" fmla="*/ 0 w 10426045"/>
                        <a:gd name="connsiteY7" fmla="*/ 4941825 h 5268134"/>
                        <a:gd name="connsiteX8" fmla="*/ 0 w 10426045"/>
                        <a:gd name="connsiteY8" fmla="*/ 326308 h 5268134"/>
                        <a:gd name="connsiteX0" fmla="*/ 0 w 10426045"/>
                        <a:gd name="connsiteY0" fmla="*/ 326308 h 5268134"/>
                        <a:gd name="connsiteX1" fmla="*/ 300377 w 10426045"/>
                        <a:gd name="connsiteY1" fmla="*/ 0 h 5268134"/>
                        <a:gd name="connsiteX2" fmla="*/ 10125667 w 10426045"/>
                        <a:gd name="connsiteY2" fmla="*/ 0 h 5268134"/>
                        <a:gd name="connsiteX3" fmla="*/ 10426045 w 10426045"/>
                        <a:gd name="connsiteY3" fmla="*/ 326308 h 5268134"/>
                        <a:gd name="connsiteX4" fmla="*/ 10426045 w 10426045"/>
                        <a:gd name="connsiteY4" fmla="*/ 4941825 h 5268134"/>
                        <a:gd name="connsiteX5" fmla="*/ 10125667 w 10426045"/>
                        <a:gd name="connsiteY5" fmla="*/ 5268134 h 5268134"/>
                        <a:gd name="connsiteX6" fmla="*/ 300377 w 10426045"/>
                        <a:gd name="connsiteY6" fmla="*/ 5268134 h 5268134"/>
                        <a:gd name="connsiteX7" fmla="*/ 0 w 10426045"/>
                        <a:gd name="connsiteY7" fmla="*/ 4941825 h 5268134"/>
                        <a:gd name="connsiteX8" fmla="*/ 0 w 10426045"/>
                        <a:gd name="connsiteY8" fmla="*/ 326308 h 5268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26045" h="5268134" fill="none" extrusionOk="0">
                          <a:moveTo>
                            <a:pt x="0" y="326308"/>
                          </a:moveTo>
                          <a:cubicBezTo>
                            <a:pt x="29691" y="123542"/>
                            <a:pt x="136537" y="32599"/>
                            <a:pt x="300377" y="0"/>
                          </a:cubicBezTo>
                          <a:cubicBezTo>
                            <a:pt x="2541638" y="107870"/>
                            <a:pt x="5511228" y="325415"/>
                            <a:pt x="10125667" y="0"/>
                          </a:cubicBezTo>
                          <a:cubicBezTo>
                            <a:pt x="10263887" y="27710"/>
                            <a:pt x="10448995" y="81976"/>
                            <a:pt x="10426045" y="326308"/>
                          </a:cubicBezTo>
                          <a:cubicBezTo>
                            <a:pt x="10464730" y="2055063"/>
                            <a:pt x="10674274" y="4470280"/>
                            <a:pt x="10426045" y="4941825"/>
                          </a:cubicBezTo>
                          <a:cubicBezTo>
                            <a:pt x="10394011" y="5092606"/>
                            <a:pt x="10295229" y="5242602"/>
                            <a:pt x="10125667" y="5268134"/>
                          </a:cubicBezTo>
                          <a:cubicBezTo>
                            <a:pt x="6046668" y="5253963"/>
                            <a:pt x="2009604" y="5269771"/>
                            <a:pt x="300377" y="5268134"/>
                          </a:cubicBezTo>
                          <a:cubicBezTo>
                            <a:pt x="138866" y="5222414"/>
                            <a:pt x="22310" y="5163897"/>
                            <a:pt x="0" y="4941825"/>
                          </a:cubicBezTo>
                          <a:cubicBezTo>
                            <a:pt x="-117002" y="3875546"/>
                            <a:pt x="316281" y="1539123"/>
                            <a:pt x="0" y="326308"/>
                          </a:cubicBezTo>
                          <a:close/>
                        </a:path>
                        <a:path w="10426045" h="5268134" stroke="0" extrusionOk="0">
                          <a:moveTo>
                            <a:pt x="0" y="326308"/>
                          </a:moveTo>
                          <a:cubicBezTo>
                            <a:pt x="9601" y="179927"/>
                            <a:pt x="96079" y="4356"/>
                            <a:pt x="300377" y="0"/>
                          </a:cubicBezTo>
                          <a:cubicBezTo>
                            <a:pt x="3102496" y="-371112"/>
                            <a:pt x="7416960" y="-421976"/>
                            <a:pt x="10125667" y="0"/>
                          </a:cubicBezTo>
                          <a:cubicBezTo>
                            <a:pt x="10273365" y="-4825"/>
                            <a:pt x="10412707" y="163799"/>
                            <a:pt x="10426045" y="326308"/>
                          </a:cubicBezTo>
                          <a:cubicBezTo>
                            <a:pt x="10292614" y="1917180"/>
                            <a:pt x="10302537" y="4422973"/>
                            <a:pt x="10426045" y="4941825"/>
                          </a:cubicBezTo>
                          <a:cubicBezTo>
                            <a:pt x="10408782" y="5139453"/>
                            <a:pt x="10293116" y="5250666"/>
                            <a:pt x="10125667" y="5268134"/>
                          </a:cubicBezTo>
                          <a:cubicBezTo>
                            <a:pt x="6791445" y="5481470"/>
                            <a:pt x="5078381" y="5595017"/>
                            <a:pt x="300377" y="5268134"/>
                          </a:cubicBezTo>
                          <a:cubicBezTo>
                            <a:pt x="138681" y="5299818"/>
                            <a:pt x="-24564" y="5129217"/>
                            <a:pt x="0" y="4941825"/>
                          </a:cubicBezTo>
                          <a:cubicBezTo>
                            <a:pt x="-197007" y="3137886"/>
                            <a:pt x="-121052" y="766790"/>
                            <a:pt x="0" y="326308"/>
                          </a:cubicBezTo>
                          <a:close/>
                        </a:path>
                        <a:path w="10426045" h="5268134" fill="none" stroke="0" extrusionOk="0">
                          <a:moveTo>
                            <a:pt x="0" y="326308"/>
                          </a:moveTo>
                          <a:cubicBezTo>
                            <a:pt x="40664" y="131869"/>
                            <a:pt x="132654" y="18347"/>
                            <a:pt x="300377" y="0"/>
                          </a:cubicBezTo>
                          <a:cubicBezTo>
                            <a:pt x="2589056" y="-50695"/>
                            <a:pt x="5021442" y="333566"/>
                            <a:pt x="10125667" y="0"/>
                          </a:cubicBezTo>
                          <a:cubicBezTo>
                            <a:pt x="10267835" y="48190"/>
                            <a:pt x="10441324" y="130129"/>
                            <a:pt x="10426045" y="326308"/>
                          </a:cubicBezTo>
                          <a:cubicBezTo>
                            <a:pt x="10351309" y="2045214"/>
                            <a:pt x="10576121" y="4384337"/>
                            <a:pt x="10426045" y="4941825"/>
                          </a:cubicBezTo>
                          <a:cubicBezTo>
                            <a:pt x="10388309" y="5125232"/>
                            <a:pt x="10287713" y="5246030"/>
                            <a:pt x="10125667" y="5268134"/>
                          </a:cubicBezTo>
                          <a:cubicBezTo>
                            <a:pt x="6136193" y="5362794"/>
                            <a:pt x="3293645" y="5381224"/>
                            <a:pt x="300377" y="5268134"/>
                          </a:cubicBezTo>
                          <a:cubicBezTo>
                            <a:pt x="153171" y="5233019"/>
                            <a:pt x="1747" y="5139502"/>
                            <a:pt x="0" y="4941825"/>
                          </a:cubicBezTo>
                          <a:cubicBezTo>
                            <a:pt x="-90253" y="4025766"/>
                            <a:pt x="134901" y="1371438"/>
                            <a:pt x="0" y="32630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Hộp Văn bản 2">
              <a:extLst>
                <a:ext uri="{FF2B5EF4-FFF2-40B4-BE49-F238E27FC236}">
                  <a16:creationId xmlns:a16="http://schemas.microsoft.com/office/drawing/2014/main" id="{E0C9E0DD-FBDA-5A6F-BE04-9D1BAF0BAB38}"/>
                </a:ext>
              </a:extLst>
            </p:cNvPr>
            <p:cNvSpPr txBox="1"/>
            <p:nvPr/>
          </p:nvSpPr>
          <p:spPr>
            <a:xfrm>
              <a:off x="829559" y="1219724"/>
              <a:ext cx="10312923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58775" algn="just" latinLnBrk="0"/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khu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nọ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nâu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nhút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nhát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đang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cây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vồn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vã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“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vui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!”.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nâu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túng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“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!”,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nấp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cây.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cuộn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sợ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8775" algn="just" latinLnBrk="0"/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đông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nâu đi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nơi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trú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ngụ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Bất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chợt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mưa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kéo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nâu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vội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hang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ra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nâu run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run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“Xin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tôi không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đây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.”.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tươi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“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Đừng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ngại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tôi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vui. Tôi ở đây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buồn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tôi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!”.</a:t>
              </a:r>
            </a:p>
            <a:p>
              <a:pPr indent="358775" algn="just" latinLnBrk="0"/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không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buồn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.”.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nâu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mạnh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hẳn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lên. Ch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ú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hai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thu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dọn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trang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cho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vui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không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đông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 latinLnBrk="0"/>
              <a:r>
                <a:rPr lang="vi-VN" sz="20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(Theo Minh Anh)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1F4B94A-4C4D-2EA1-2DDA-3333DFF40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2239" l="9984" r="89976">
                        <a14:foregroundMark x1="14592" y1="82458" x2="14713" y2="86742"/>
                        <a14:foregroundMark x1="13339" y1="90299" x2="16087" y2="92078"/>
                        <a14:foregroundMark x1="10752" y1="86742" x2="11156" y2="88399"/>
                        <a14:foregroundMark x1="13339" y1="91835" x2="14026" y2="91390"/>
                        <a14:foregroundMark x1="24212" y1="90986" x2="24899" y2="92239"/>
                        <a14:backgroundMark x1="74939" y1="76152" x2="78213" y2="82458"/>
                        <a14:backgroundMark x1="88399" y1="90299" x2="69604" y2="88197"/>
                        <a14:backgroundMark x1="69604" y1="88197" x2="71584" y2="78335"/>
                        <a14:backgroundMark x1="71584" y1="78335" x2="85772" y2="81124"/>
                        <a14:backgroundMark x1="85772" y1="81124" x2="89369" y2="88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1" t="77113" r="70801" b="5429"/>
          <a:stretch/>
        </p:blipFill>
        <p:spPr>
          <a:xfrm>
            <a:off x="9879291" y="249155"/>
            <a:ext cx="1483150" cy="1197205"/>
          </a:xfrm>
          <a:prstGeom prst="rect">
            <a:avLst/>
          </a:prstGeom>
        </p:spPr>
      </p:pic>
      <p:pic>
        <p:nvPicPr>
          <p:cNvPr id="6" name="Hình ảnh 13">
            <a:extLst>
              <a:ext uri="{FF2B5EF4-FFF2-40B4-BE49-F238E27FC236}">
                <a16:creationId xmlns:a16="http://schemas.microsoft.com/office/drawing/2014/main" id="{7D99BD5D-F832-E380-6490-64103AF5D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097" y="249155"/>
            <a:ext cx="4884905" cy="10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5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形状&#10;&#10;中度可信度描述已自动生成">
            <a:extLst>
              <a:ext uri="{FF2B5EF4-FFF2-40B4-BE49-F238E27FC236}">
                <a16:creationId xmlns:a16="http://schemas.microsoft.com/office/drawing/2014/main" id="{170B61AE-6F9F-F270-C575-3D38FF7483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16322" r="4168" b="16322"/>
          <a:stretch/>
        </p:blipFill>
        <p:spPr>
          <a:xfrm>
            <a:off x="560859" y="1920656"/>
            <a:ext cx="5242012" cy="3851910"/>
          </a:xfrm>
          <a:prstGeom prst="rect">
            <a:avLst/>
          </a:prstGeom>
        </p:spPr>
      </p:pic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AE48EA03-E943-A40A-B8B3-85841E597A74}"/>
              </a:ext>
            </a:extLst>
          </p:cNvPr>
          <p:cNvSpPr txBox="1"/>
          <p:nvPr/>
        </p:nvSpPr>
        <p:spPr>
          <a:xfrm>
            <a:off x="1480327" y="3061781"/>
            <a:ext cx="3403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" name="组合 8">
            <a:extLst>
              <a:ext uri="{FF2B5EF4-FFF2-40B4-BE49-F238E27FC236}">
                <a16:creationId xmlns:a16="http://schemas.microsoft.com/office/drawing/2014/main" id="{2A51216C-7262-CFEC-3586-0D6F642B1C59}"/>
              </a:ext>
            </a:extLst>
          </p:cNvPr>
          <p:cNvGrpSpPr/>
          <p:nvPr/>
        </p:nvGrpSpPr>
        <p:grpSpPr>
          <a:xfrm>
            <a:off x="5802871" y="2772887"/>
            <a:ext cx="5828270" cy="577787"/>
            <a:chOff x="1272265" y="2562889"/>
            <a:chExt cx="5460796" cy="577787"/>
          </a:xfrm>
        </p:grpSpPr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F8034CC8-234B-59F0-764F-095813F082BE}"/>
                </a:ext>
              </a:extLst>
            </p:cNvPr>
            <p:cNvSpPr txBox="1"/>
            <p:nvPr/>
          </p:nvSpPr>
          <p:spPr>
            <a:xfrm>
              <a:off x="1970891" y="2562889"/>
              <a:ext cx="4762170" cy="5777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lnSpc>
                  <a:spcPct val="150000"/>
                </a:lnSpc>
                <a:buFont typeface="Wingdings 2" panose="05020102010507070707" pitchFamily="18" charset="2"/>
                <a:buNone/>
              </a:pPr>
              <a:r>
                <a:rPr lang="en-US" altLang="zh-CN" sz="2400" b="1" noProof="1">
                  <a:solidFill>
                    <a:srgbClr val="06523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Đoạn 1:</a:t>
              </a:r>
              <a:r>
                <a:rPr lang="en-US" altLang="zh-CN" sz="2400" b="1" noProof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Từ đầu đến </a:t>
              </a:r>
              <a:r>
                <a:rPr lang="en-US" altLang="zh-CN" sz="2400" b="1" i="1" noProof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vẫn sợ hãi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25B6FFA6-353A-9077-01DF-F2B1F0AD0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2265" y="2570030"/>
              <a:ext cx="698626" cy="563501"/>
            </a:xfrm>
            <a:prstGeom prst="rect">
              <a:avLst/>
            </a:prstGeom>
          </p:spPr>
        </p:pic>
      </p:grpSp>
      <p:grpSp>
        <p:nvGrpSpPr>
          <p:cNvPr id="7" name="组合 8">
            <a:extLst>
              <a:ext uri="{FF2B5EF4-FFF2-40B4-BE49-F238E27FC236}">
                <a16:creationId xmlns:a16="http://schemas.microsoft.com/office/drawing/2014/main" id="{77DBC9D7-396A-B8D1-70DA-41CDA4BB622F}"/>
              </a:ext>
            </a:extLst>
          </p:cNvPr>
          <p:cNvGrpSpPr/>
          <p:nvPr/>
        </p:nvGrpSpPr>
        <p:grpSpPr>
          <a:xfrm>
            <a:off x="5802871" y="3498031"/>
            <a:ext cx="5828270" cy="577787"/>
            <a:chOff x="1272265" y="2562889"/>
            <a:chExt cx="5460796" cy="577787"/>
          </a:xfrm>
        </p:grpSpPr>
        <p:sp>
          <p:nvSpPr>
            <p:cNvPr id="8" name="文本框 3">
              <a:extLst>
                <a:ext uri="{FF2B5EF4-FFF2-40B4-BE49-F238E27FC236}">
                  <a16:creationId xmlns:a16="http://schemas.microsoft.com/office/drawing/2014/main" id="{8D7EAE68-1694-DB4B-AB6F-EA96F99BF011}"/>
                </a:ext>
              </a:extLst>
            </p:cNvPr>
            <p:cNvSpPr txBox="1"/>
            <p:nvPr/>
          </p:nvSpPr>
          <p:spPr>
            <a:xfrm>
              <a:off x="1970891" y="2562889"/>
              <a:ext cx="4762170" cy="5777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lnSpc>
                  <a:spcPct val="150000"/>
                </a:lnSpc>
                <a:buFont typeface="Wingdings 2" panose="05020102010507070707" pitchFamily="18" charset="2"/>
                <a:buNone/>
              </a:pPr>
              <a:r>
                <a:rPr lang="en-US" altLang="zh-CN" sz="2400" b="1" noProof="1">
                  <a:solidFill>
                    <a:srgbClr val="06523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Đoạn 2:</a:t>
              </a:r>
              <a:r>
                <a:rPr lang="en-US" altLang="zh-CN" sz="2400" b="1" noProof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Tiếp theo đến </a:t>
              </a:r>
              <a:r>
                <a:rPr lang="en-US" altLang="zh-CN" sz="2400" b="1" i="1" noProof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cùng tôi nhé</a:t>
              </a:r>
            </a:p>
          </p:txBody>
        </p:sp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60D96C91-3D26-B293-C1E9-1F32C6B2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2265" y="2570030"/>
              <a:ext cx="698626" cy="563501"/>
            </a:xfrm>
            <a:prstGeom prst="rect">
              <a:avLst/>
            </a:prstGeom>
          </p:spPr>
        </p:pic>
      </p:grpSp>
      <p:grpSp>
        <p:nvGrpSpPr>
          <p:cNvPr id="10" name="组合 8">
            <a:extLst>
              <a:ext uri="{FF2B5EF4-FFF2-40B4-BE49-F238E27FC236}">
                <a16:creationId xmlns:a16="http://schemas.microsoft.com/office/drawing/2014/main" id="{33932C6D-E5D2-44B0-1E6D-B8E863E82B7D}"/>
              </a:ext>
            </a:extLst>
          </p:cNvPr>
          <p:cNvGrpSpPr/>
          <p:nvPr/>
        </p:nvGrpSpPr>
        <p:grpSpPr>
          <a:xfrm>
            <a:off x="5802871" y="4237461"/>
            <a:ext cx="5828270" cy="577787"/>
            <a:chOff x="1272265" y="2562889"/>
            <a:chExt cx="5460796" cy="577787"/>
          </a:xfrm>
        </p:grpSpPr>
        <p:sp>
          <p:nvSpPr>
            <p:cNvPr id="11" name="文本框 3">
              <a:extLst>
                <a:ext uri="{FF2B5EF4-FFF2-40B4-BE49-F238E27FC236}">
                  <a16:creationId xmlns:a16="http://schemas.microsoft.com/office/drawing/2014/main" id="{E3D762E9-D330-F52E-3B5C-3B253C37057F}"/>
                </a:ext>
              </a:extLst>
            </p:cNvPr>
            <p:cNvSpPr txBox="1"/>
            <p:nvPr/>
          </p:nvSpPr>
          <p:spPr>
            <a:xfrm>
              <a:off x="1970891" y="2562889"/>
              <a:ext cx="4762170" cy="5777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lnSpc>
                  <a:spcPct val="150000"/>
                </a:lnSpc>
                <a:buFont typeface="Wingdings 2" panose="05020102010507070707" pitchFamily="18" charset="2"/>
                <a:buNone/>
              </a:pPr>
              <a:r>
                <a:rPr lang="en-US" altLang="zh-CN" sz="2400" b="1" noProof="1">
                  <a:solidFill>
                    <a:srgbClr val="33745C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Đoạn 3:</a:t>
              </a:r>
              <a:r>
                <a:rPr lang="en-US" altLang="zh-CN" sz="2400" b="1" noProof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Còn lại</a:t>
              </a:r>
              <a:endParaRPr lang="en-US" altLang="zh-CN" sz="2400" b="1" i="1" noProof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EBF8CEAA-C898-1000-0525-D9B8ABD81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2265" y="2570030"/>
              <a:ext cx="698626" cy="563501"/>
            </a:xfrm>
            <a:prstGeom prst="rect">
              <a:avLst/>
            </a:prstGeom>
          </p:spPr>
        </p:pic>
      </p:grpSp>
      <p:pic>
        <p:nvPicPr>
          <p:cNvPr id="13" name="Hình ảnh 34">
            <a:extLst>
              <a:ext uri="{FF2B5EF4-FFF2-40B4-BE49-F238E27FC236}">
                <a16:creationId xmlns:a16="http://schemas.microsoft.com/office/drawing/2014/main" id="{CA46A06B-F27B-A72D-6801-25D6F56C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84" y="802498"/>
            <a:ext cx="415783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31F7DAE7-203F-965F-3E81-A9948F4B4157}"/>
              </a:ext>
            </a:extLst>
          </p:cNvPr>
          <p:cNvSpPr/>
          <p:nvPr/>
        </p:nvSpPr>
        <p:spPr>
          <a:xfrm>
            <a:off x="716437" y="1102214"/>
            <a:ext cx="10426045" cy="5268134"/>
          </a:xfrm>
          <a:custGeom>
            <a:avLst/>
            <a:gdLst>
              <a:gd name="connsiteX0" fmla="*/ 0 w 9666512"/>
              <a:gd name="connsiteY0" fmla="*/ 278495 h 4496198"/>
              <a:gd name="connsiteX1" fmla="*/ 278495 w 9666512"/>
              <a:gd name="connsiteY1" fmla="*/ 0 h 4496198"/>
              <a:gd name="connsiteX2" fmla="*/ 9388017 w 9666512"/>
              <a:gd name="connsiteY2" fmla="*/ 0 h 4496198"/>
              <a:gd name="connsiteX3" fmla="*/ 9666512 w 9666512"/>
              <a:gd name="connsiteY3" fmla="*/ 278495 h 4496198"/>
              <a:gd name="connsiteX4" fmla="*/ 9666512 w 9666512"/>
              <a:gd name="connsiteY4" fmla="*/ 4217703 h 4496198"/>
              <a:gd name="connsiteX5" fmla="*/ 9388017 w 9666512"/>
              <a:gd name="connsiteY5" fmla="*/ 4496198 h 4496198"/>
              <a:gd name="connsiteX6" fmla="*/ 278495 w 9666512"/>
              <a:gd name="connsiteY6" fmla="*/ 4496198 h 4496198"/>
              <a:gd name="connsiteX7" fmla="*/ 0 w 9666512"/>
              <a:gd name="connsiteY7" fmla="*/ 4217703 h 4496198"/>
              <a:gd name="connsiteX8" fmla="*/ 0 w 9666512"/>
              <a:gd name="connsiteY8" fmla="*/ 278495 h 449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66512" h="4496198" fill="none" extrusionOk="0">
                <a:moveTo>
                  <a:pt x="0" y="278495"/>
                </a:moveTo>
                <a:cubicBezTo>
                  <a:pt x="19197" y="110934"/>
                  <a:pt x="125412" y="11158"/>
                  <a:pt x="278495" y="0"/>
                </a:cubicBezTo>
                <a:cubicBezTo>
                  <a:pt x="2474581" y="67604"/>
                  <a:pt x="4968846" y="47072"/>
                  <a:pt x="9388017" y="0"/>
                </a:cubicBezTo>
                <a:cubicBezTo>
                  <a:pt x="9520688" y="19760"/>
                  <a:pt x="9677033" y="96497"/>
                  <a:pt x="9666512" y="278495"/>
                </a:cubicBezTo>
                <a:cubicBezTo>
                  <a:pt x="9635816" y="1725487"/>
                  <a:pt x="9816991" y="3763365"/>
                  <a:pt x="9666512" y="4217703"/>
                </a:cubicBezTo>
                <a:cubicBezTo>
                  <a:pt x="9646492" y="4354128"/>
                  <a:pt x="9544241" y="4480357"/>
                  <a:pt x="9388017" y="4496198"/>
                </a:cubicBezTo>
                <a:cubicBezTo>
                  <a:pt x="7565340" y="4482027"/>
                  <a:pt x="4016106" y="4497835"/>
                  <a:pt x="278495" y="4496198"/>
                </a:cubicBezTo>
                <a:cubicBezTo>
                  <a:pt x="126342" y="4479510"/>
                  <a:pt x="7369" y="4384925"/>
                  <a:pt x="0" y="4217703"/>
                </a:cubicBezTo>
                <a:cubicBezTo>
                  <a:pt x="-75968" y="3421551"/>
                  <a:pt x="169729" y="1384103"/>
                  <a:pt x="0" y="278495"/>
                </a:cubicBezTo>
                <a:close/>
              </a:path>
              <a:path w="9666512" h="4496198" stroke="0" extrusionOk="0">
                <a:moveTo>
                  <a:pt x="0" y="278495"/>
                </a:moveTo>
                <a:cubicBezTo>
                  <a:pt x="20242" y="126603"/>
                  <a:pt x="119213" y="11050"/>
                  <a:pt x="278495" y="0"/>
                </a:cubicBezTo>
                <a:cubicBezTo>
                  <a:pt x="2617165" y="-112043"/>
                  <a:pt x="7044619" y="-89938"/>
                  <a:pt x="9388017" y="0"/>
                </a:cubicBezTo>
                <a:cubicBezTo>
                  <a:pt x="9541177" y="17530"/>
                  <a:pt x="9668760" y="134442"/>
                  <a:pt x="9666512" y="278495"/>
                </a:cubicBezTo>
                <a:cubicBezTo>
                  <a:pt x="9582231" y="1650783"/>
                  <a:pt x="9580056" y="3777279"/>
                  <a:pt x="9666512" y="4217703"/>
                </a:cubicBezTo>
                <a:cubicBezTo>
                  <a:pt x="9660587" y="4380160"/>
                  <a:pt x="9536870" y="4493478"/>
                  <a:pt x="9388017" y="4496198"/>
                </a:cubicBezTo>
                <a:cubicBezTo>
                  <a:pt x="6248657" y="4590858"/>
                  <a:pt x="4761662" y="4609288"/>
                  <a:pt x="278495" y="4496198"/>
                </a:cubicBezTo>
                <a:cubicBezTo>
                  <a:pt x="129541" y="4491728"/>
                  <a:pt x="-19043" y="4376875"/>
                  <a:pt x="0" y="4217703"/>
                </a:cubicBezTo>
                <a:cubicBezTo>
                  <a:pt x="-147400" y="2743566"/>
                  <a:pt x="-108625" y="678363"/>
                  <a:pt x="0" y="27849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60381700">
                  <a:custGeom>
                    <a:avLst/>
                    <a:gdLst>
                      <a:gd name="connsiteX0" fmla="*/ 0 w 10426045"/>
                      <a:gd name="connsiteY0" fmla="*/ 326308 h 5268134"/>
                      <a:gd name="connsiteX1" fmla="*/ 300377 w 10426045"/>
                      <a:gd name="connsiteY1" fmla="*/ 0 h 5268134"/>
                      <a:gd name="connsiteX2" fmla="*/ 10125667 w 10426045"/>
                      <a:gd name="connsiteY2" fmla="*/ 0 h 5268134"/>
                      <a:gd name="connsiteX3" fmla="*/ 10426045 w 10426045"/>
                      <a:gd name="connsiteY3" fmla="*/ 326308 h 5268134"/>
                      <a:gd name="connsiteX4" fmla="*/ 10426045 w 10426045"/>
                      <a:gd name="connsiteY4" fmla="*/ 4941825 h 5268134"/>
                      <a:gd name="connsiteX5" fmla="*/ 10125667 w 10426045"/>
                      <a:gd name="connsiteY5" fmla="*/ 5268134 h 5268134"/>
                      <a:gd name="connsiteX6" fmla="*/ 300377 w 10426045"/>
                      <a:gd name="connsiteY6" fmla="*/ 5268134 h 5268134"/>
                      <a:gd name="connsiteX7" fmla="*/ 0 w 10426045"/>
                      <a:gd name="connsiteY7" fmla="*/ 4941825 h 5268134"/>
                      <a:gd name="connsiteX8" fmla="*/ 0 w 10426045"/>
                      <a:gd name="connsiteY8" fmla="*/ 326308 h 5268134"/>
                      <a:gd name="connsiteX0" fmla="*/ 0 w 10426045"/>
                      <a:gd name="connsiteY0" fmla="*/ 326308 h 5268134"/>
                      <a:gd name="connsiteX1" fmla="*/ 300377 w 10426045"/>
                      <a:gd name="connsiteY1" fmla="*/ 0 h 5268134"/>
                      <a:gd name="connsiteX2" fmla="*/ 10125667 w 10426045"/>
                      <a:gd name="connsiteY2" fmla="*/ 0 h 5268134"/>
                      <a:gd name="connsiteX3" fmla="*/ 10426045 w 10426045"/>
                      <a:gd name="connsiteY3" fmla="*/ 326308 h 5268134"/>
                      <a:gd name="connsiteX4" fmla="*/ 10426045 w 10426045"/>
                      <a:gd name="connsiteY4" fmla="*/ 4941825 h 5268134"/>
                      <a:gd name="connsiteX5" fmla="*/ 10125667 w 10426045"/>
                      <a:gd name="connsiteY5" fmla="*/ 5268134 h 5268134"/>
                      <a:gd name="connsiteX6" fmla="*/ 300377 w 10426045"/>
                      <a:gd name="connsiteY6" fmla="*/ 5268134 h 5268134"/>
                      <a:gd name="connsiteX7" fmla="*/ 0 w 10426045"/>
                      <a:gd name="connsiteY7" fmla="*/ 4941825 h 5268134"/>
                      <a:gd name="connsiteX8" fmla="*/ 0 w 10426045"/>
                      <a:gd name="connsiteY8" fmla="*/ 326308 h 5268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26045" h="5268134" fill="none" extrusionOk="0">
                        <a:moveTo>
                          <a:pt x="0" y="326308"/>
                        </a:moveTo>
                        <a:cubicBezTo>
                          <a:pt x="29691" y="123542"/>
                          <a:pt x="136537" y="32599"/>
                          <a:pt x="300377" y="0"/>
                        </a:cubicBezTo>
                        <a:cubicBezTo>
                          <a:pt x="2541638" y="107870"/>
                          <a:pt x="5511228" y="325415"/>
                          <a:pt x="10125667" y="0"/>
                        </a:cubicBezTo>
                        <a:cubicBezTo>
                          <a:pt x="10263887" y="27710"/>
                          <a:pt x="10448995" y="81976"/>
                          <a:pt x="10426045" y="326308"/>
                        </a:cubicBezTo>
                        <a:cubicBezTo>
                          <a:pt x="10464730" y="2055063"/>
                          <a:pt x="10674274" y="4470280"/>
                          <a:pt x="10426045" y="4941825"/>
                        </a:cubicBezTo>
                        <a:cubicBezTo>
                          <a:pt x="10394011" y="5092606"/>
                          <a:pt x="10295229" y="5242602"/>
                          <a:pt x="10125667" y="5268134"/>
                        </a:cubicBezTo>
                        <a:cubicBezTo>
                          <a:pt x="6046668" y="5253963"/>
                          <a:pt x="2009604" y="5269771"/>
                          <a:pt x="300377" y="5268134"/>
                        </a:cubicBezTo>
                        <a:cubicBezTo>
                          <a:pt x="138866" y="5222414"/>
                          <a:pt x="22310" y="5163897"/>
                          <a:pt x="0" y="4941825"/>
                        </a:cubicBezTo>
                        <a:cubicBezTo>
                          <a:pt x="-117002" y="3875546"/>
                          <a:pt x="316281" y="1539123"/>
                          <a:pt x="0" y="326308"/>
                        </a:cubicBezTo>
                        <a:close/>
                      </a:path>
                      <a:path w="10426045" h="5268134" stroke="0" extrusionOk="0">
                        <a:moveTo>
                          <a:pt x="0" y="326308"/>
                        </a:moveTo>
                        <a:cubicBezTo>
                          <a:pt x="9601" y="179927"/>
                          <a:pt x="96079" y="4356"/>
                          <a:pt x="300377" y="0"/>
                        </a:cubicBezTo>
                        <a:cubicBezTo>
                          <a:pt x="3102496" y="-371112"/>
                          <a:pt x="7416960" y="-421976"/>
                          <a:pt x="10125667" y="0"/>
                        </a:cubicBezTo>
                        <a:cubicBezTo>
                          <a:pt x="10273365" y="-4825"/>
                          <a:pt x="10412707" y="163799"/>
                          <a:pt x="10426045" y="326308"/>
                        </a:cubicBezTo>
                        <a:cubicBezTo>
                          <a:pt x="10292614" y="1917180"/>
                          <a:pt x="10302537" y="4422973"/>
                          <a:pt x="10426045" y="4941825"/>
                        </a:cubicBezTo>
                        <a:cubicBezTo>
                          <a:pt x="10408782" y="5139453"/>
                          <a:pt x="10293116" y="5250666"/>
                          <a:pt x="10125667" y="5268134"/>
                        </a:cubicBezTo>
                        <a:cubicBezTo>
                          <a:pt x="6791445" y="5481470"/>
                          <a:pt x="5078381" y="5595017"/>
                          <a:pt x="300377" y="5268134"/>
                        </a:cubicBezTo>
                        <a:cubicBezTo>
                          <a:pt x="138681" y="5299818"/>
                          <a:pt x="-24564" y="5129217"/>
                          <a:pt x="0" y="4941825"/>
                        </a:cubicBezTo>
                        <a:cubicBezTo>
                          <a:pt x="-197007" y="3137886"/>
                          <a:pt x="-121052" y="766790"/>
                          <a:pt x="0" y="326308"/>
                        </a:cubicBezTo>
                        <a:close/>
                      </a:path>
                      <a:path w="10426045" h="5268134" fill="none" stroke="0" extrusionOk="0">
                        <a:moveTo>
                          <a:pt x="0" y="326308"/>
                        </a:moveTo>
                        <a:cubicBezTo>
                          <a:pt x="40664" y="131869"/>
                          <a:pt x="132654" y="18347"/>
                          <a:pt x="300377" y="0"/>
                        </a:cubicBezTo>
                        <a:cubicBezTo>
                          <a:pt x="2589056" y="-50695"/>
                          <a:pt x="5021442" y="333566"/>
                          <a:pt x="10125667" y="0"/>
                        </a:cubicBezTo>
                        <a:cubicBezTo>
                          <a:pt x="10267835" y="48190"/>
                          <a:pt x="10441324" y="130129"/>
                          <a:pt x="10426045" y="326308"/>
                        </a:cubicBezTo>
                        <a:cubicBezTo>
                          <a:pt x="10351309" y="2045214"/>
                          <a:pt x="10576121" y="4384337"/>
                          <a:pt x="10426045" y="4941825"/>
                        </a:cubicBezTo>
                        <a:cubicBezTo>
                          <a:pt x="10388309" y="5125232"/>
                          <a:pt x="10287713" y="5246030"/>
                          <a:pt x="10125667" y="5268134"/>
                        </a:cubicBezTo>
                        <a:cubicBezTo>
                          <a:pt x="6136193" y="5362794"/>
                          <a:pt x="3293645" y="5381224"/>
                          <a:pt x="300377" y="5268134"/>
                        </a:cubicBezTo>
                        <a:cubicBezTo>
                          <a:pt x="153171" y="5233019"/>
                          <a:pt x="1747" y="5139502"/>
                          <a:pt x="0" y="4941825"/>
                        </a:cubicBezTo>
                        <a:cubicBezTo>
                          <a:pt x="-90253" y="4025766"/>
                          <a:pt x="134901" y="1371438"/>
                          <a:pt x="0" y="3263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Hình ảnh 4">
            <a:extLst>
              <a:ext uri="{FF2B5EF4-FFF2-40B4-BE49-F238E27FC236}">
                <a16:creationId xmlns:a16="http://schemas.microsoft.com/office/drawing/2014/main" id="{B1F4B94A-4C4D-2EA1-2DDA-3333DFF40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2239" l="9984" r="89976">
                        <a14:foregroundMark x1="14592" y1="82458" x2="14713" y2="86742"/>
                        <a14:foregroundMark x1="13339" y1="90299" x2="16087" y2="92078"/>
                        <a14:foregroundMark x1="10752" y1="86742" x2="11156" y2="88399"/>
                        <a14:foregroundMark x1="13339" y1="91835" x2="14026" y2="91390"/>
                        <a14:foregroundMark x1="24212" y1="90986" x2="24899" y2="92239"/>
                        <a14:backgroundMark x1="74939" y1="76152" x2="78213" y2="82458"/>
                        <a14:backgroundMark x1="88399" y1="90299" x2="69604" y2="88197"/>
                        <a14:backgroundMark x1="69604" y1="88197" x2="71584" y2="78335"/>
                        <a14:backgroundMark x1="71584" y1="78335" x2="85772" y2="81124"/>
                        <a14:backgroundMark x1="85772" y1="81124" x2="89369" y2="88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1" t="77113" r="70801" b="5429"/>
          <a:stretch/>
        </p:blipFill>
        <p:spPr>
          <a:xfrm>
            <a:off x="9879291" y="249155"/>
            <a:ext cx="1483150" cy="1197205"/>
          </a:xfrm>
          <a:prstGeom prst="rect">
            <a:avLst/>
          </a:prstGeom>
        </p:spPr>
      </p:pic>
      <p:pic>
        <p:nvPicPr>
          <p:cNvPr id="4" name="Hình ảnh 13">
            <a:extLst>
              <a:ext uri="{FF2B5EF4-FFF2-40B4-BE49-F238E27FC236}">
                <a16:creationId xmlns:a16="http://schemas.microsoft.com/office/drawing/2014/main" id="{7D99BD5D-F832-E380-6490-64103AF5D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097" y="249155"/>
            <a:ext cx="4884905" cy="1072698"/>
          </a:xfrm>
          <a:prstGeom prst="rect">
            <a:avLst/>
          </a:prstGeom>
        </p:spPr>
      </p:pic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E0C9E0DD-FBDA-5A6F-BE04-9D1BAF0BAB38}"/>
              </a:ext>
            </a:extLst>
          </p:cNvPr>
          <p:cNvSpPr txBox="1"/>
          <p:nvPr/>
        </p:nvSpPr>
        <p:spPr>
          <a:xfrm>
            <a:off x="829559" y="1168924"/>
            <a:ext cx="1031292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 latinLnBrk="0"/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khu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nọ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nhút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nhát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đang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cây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vồn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vã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!”.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túng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!”,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nấp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cây.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hãi</a:t>
            </a:r>
            <a:r>
              <a:rPr lang="vi-VN" sz="2400" b="0" i="0" dirty="0">
                <a:solidFill>
                  <a:srgbClr val="0652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 latinLnBrk="0"/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đông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đi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trú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ngụ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mưa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run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“Xin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tôi không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.”.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tươi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tôi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vui. Tôi ở đây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tôi </a:t>
            </a:r>
            <a:r>
              <a:rPr lang="vi-VN" sz="2400" b="0" i="0" dirty="0" err="1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vi-VN" sz="2400" b="0" i="0" dirty="0">
                <a:solidFill>
                  <a:srgbClr val="D245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!”.</a:t>
            </a:r>
          </a:p>
          <a:p>
            <a:pPr indent="358775" algn="just" latinLnBrk="0"/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không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.”.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nâu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hẳn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trang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cho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đông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 err="1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400" b="0" i="0" dirty="0">
                <a:solidFill>
                  <a:srgbClr val="95593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Minh Anh)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32073A2-5B9B-D5AF-2EC1-5975974FB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736" y1="23627" x2="36150" y2="24313"/>
                        <a14:foregroundMark x1="36150" y1="24313" x2="34718" y2="33401"/>
                        <a14:foregroundMark x1="34718" y1="33401" x2="34718" y2="33401"/>
                        <a14:backgroundMark x1="65740" y1="64863" x2="74764" y2="73142"/>
                        <a14:backgroundMark x1="74764" y1="73142" x2="62045" y2="87439"/>
                        <a14:backgroundMark x1="62045" y1="87439" x2="58035" y2="78352"/>
                        <a14:backgroundMark x1="64079" y1="64176" x2="62217" y2="88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10997" r="56988" b="53677"/>
          <a:stretch/>
        </p:blipFill>
        <p:spPr>
          <a:xfrm>
            <a:off x="804421" y="1082638"/>
            <a:ext cx="477624" cy="65994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D1718A7-B31E-7BE4-8292-D69A1C160A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40" b="44265" l="42395" r="57004">
                        <a14:foregroundMark x1="46520" y1="16559" x2="50100" y2="15549"/>
                        <a14:foregroundMark x1="53681" y1="17044" x2="49384" y2="14540"/>
                        <a14:foregroundMark x1="55743" y1="34855" x2="54712" y2="37722"/>
                        <a14:foregroundMark x1="56746" y1="35905" x2="56631" y2="38449"/>
                        <a14:foregroundMark x1="43856" y1="36107" x2="45918" y2="34855"/>
                        <a14:foregroundMark x1="45775" y1="34128" x2="55600" y2="26373"/>
                        <a14:foregroundMark x1="52793" y1="16680" x2="56230" y2="21890"/>
                        <a14:foregroundMark x1="50616" y1="21688" x2="45259" y2="23304"/>
                        <a14:foregroundMark x1="51647" y1="26737" x2="50759" y2="23869"/>
                        <a14:foregroundMark x1="49355" y1="22415" x2="49986" y2="22415"/>
                        <a14:foregroundMark x1="45001" y1="24031" x2="47436" y2="23667"/>
                        <a14:foregroundMark x1="52936" y1="16478" x2="55342" y2="19548"/>
                        <a14:foregroundMark x1="53423" y1="17044" x2="52277" y2="16115"/>
                        <a14:foregroundMark x1="45001" y1="23142" x2="45775" y2="24031"/>
                        <a14:foregroundMark x1="52535" y1="15953" x2="53309" y2="15953"/>
                        <a14:foregroundMark x1="44887" y1="24758" x2="45517" y2="24758"/>
                        <a14:foregroundMark x1="56230" y1="22779" x2="56116" y2="25848"/>
                        <a14:foregroundMark x1="55342" y1="27827" x2="55743" y2="27100"/>
                        <a14:foregroundMark x1="56889" y1="21890" x2="57004" y2="25283"/>
                        <a14:foregroundMark x1="43856" y1="23142" x2="44113" y2="22254"/>
                        <a14:foregroundMark x1="44514" y1="21688" x2="44371" y2="21002"/>
                        <a14:foregroundMark x1="44257" y1="19709" x2="44257" y2="22779"/>
                        <a14:foregroundMark x1="46548" y1="41317" x2="51131" y2="27827"/>
                        <a14:foregroundMark x1="49212" y1="31785" x2="49098" y2="29443"/>
                        <a14:foregroundMark x1="43999" y1="36632" x2="44113" y2="36834"/>
                        <a14:foregroundMark x1="44257" y1="37520" x2="43483" y2="37884"/>
                        <a14:foregroundMark x1="44772" y1="41478" x2="45517" y2="41680"/>
                        <a14:foregroundMark x1="52793" y1="41115" x2="54454" y2="40428"/>
                        <a14:foregroundMark x1="56116" y1="39136" x2="56116" y2="37359"/>
                        <a14:foregroundMark x1="53566" y1="41680" x2="54454" y2="40953"/>
                        <a14:foregroundMark x1="56001" y1="34491" x2="54598" y2="34653"/>
                        <a14:foregroundMark x1="53939" y1="35178" x2="54970" y2="34653"/>
                        <a14:foregroundMark x1="54827" y1="34653" x2="54197" y2="34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6" t="12511" r="41237" b="52163"/>
          <a:stretch/>
        </p:blipFill>
        <p:spPr>
          <a:xfrm>
            <a:off x="921010" y="2661629"/>
            <a:ext cx="361035" cy="498849"/>
          </a:xfrm>
          <a:prstGeom prst="rect">
            <a:avLst/>
          </a:prstGeom>
        </p:spPr>
      </p:pic>
      <p:pic>
        <p:nvPicPr>
          <p:cNvPr id="8" name="Hình ảnh 9">
            <a:extLst>
              <a:ext uri="{FF2B5EF4-FFF2-40B4-BE49-F238E27FC236}">
                <a16:creationId xmlns:a16="http://schemas.microsoft.com/office/drawing/2014/main" id="{3085ECCC-B0B4-AC44-8ECE-ED9C3DAE2A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32" b="43821" l="61673" r="75795">
                        <a14:foregroundMark x1="66170" y1="15832" x2="66084" y2="14216"/>
                        <a14:foregroundMark x1="71871" y1="14943" x2="68805" y2="15105"/>
                        <a14:foregroundMark x1="69751" y1="14378" x2="67459" y2="14378"/>
                        <a14:foregroundMark x1="67144" y1="14499" x2="72014" y2="16034"/>
                        <a14:foregroundMark x1="72014" y1="16034" x2="71040" y2="23990"/>
                        <a14:foregroundMark x1="67525" y1="22671" x2="65339" y2="21850"/>
                        <a14:foregroundMark x1="71040" y1="23990" x2="66865" y2="22422"/>
                        <a14:foregroundMark x1="65339" y1="21850" x2="66600" y2="15105"/>
                        <a14:foregroundMark x1="66600" y1="15105" x2="66600" y2="15105"/>
                        <a14:foregroundMark x1="63334" y1="18376" x2="68175" y2="20436"/>
                        <a14:foregroundMark x1="70610" y1="22981" x2="74592" y2="18215"/>
                        <a14:foregroundMark x1="74592" y1="18215" x2="74592" y2="18215"/>
                        <a14:foregroundMark x1="73331" y1="17326" x2="73761" y2="21486"/>
                        <a14:foregroundMark x1="74477" y1="20759" x2="73217" y2="22819"/>
                        <a14:foregroundMark x1="72272" y1="26817" x2="73446" y2="25323"/>
                        <a14:foregroundMark x1="71555" y1="27706" x2="74477" y2="34693"/>
                        <a14:foregroundMark x1="74477" y1="34693" x2="69063" y2="43861"/>
                        <a14:foregroundMark x1="69063" y1="43861" x2="63707" y2="40549"/>
                        <a14:foregroundMark x1="63707" y1="40549" x2="63563" y2="39863"/>
                        <a14:foregroundMark x1="62188" y1="39701" x2="65597" y2="32553"/>
                        <a14:foregroundMark x1="66258" y1="24296" x2="67058" y2="14297"/>
                        <a14:foregroundMark x1="65580" y1="32766" x2="66246" y2="24441"/>
                        <a14:foregroundMark x1="67058" y1="14297" x2="70757" y2="13910"/>
                        <a14:foregroundMark x1="61673" y1="36753" x2="62303" y2="34814"/>
                        <a14:foregroundMark x1="64079" y1="21325" x2="65225" y2="22375"/>
                        <a14:foregroundMark x1="63563" y1="18982" x2="66084" y2="15832"/>
                        <a14:foregroundMark x1="66285" y1="15549" x2="63449" y2="18215"/>
                        <a14:foregroundMark x1="73016" y1="28312" x2="73847" y2="29200"/>
                        <a14:foregroundMark x1="65540" y1="28312" x2="65855" y2="29039"/>
                        <a14:foregroundMark x1="67860" y1="30533" x2="68290" y2="30533"/>
                        <a14:foregroundMark x1="69665" y1="35258" x2="69751" y2="30372"/>
                        <a14:foregroundMark x1="68920" y1="35703" x2="65225" y2="35864"/>
                        <a14:backgroundMark x1="71641" y1="13934" x2="71956" y2="14055"/>
                        <a14:backgroundMark x1="71011" y1="13489" x2="71756" y2="13934"/>
                        <a14:backgroundMark x1="65454" y1="32149" x2="65970" y2="31987"/>
                        <a14:backgroundMark x1="66485" y1="23708" x2="68404" y2="22981"/>
                        <a14:backgroundMark x1="68404" y1="22981" x2="67459" y2="23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9" t="10370" r="22466" b="53915"/>
          <a:stretch/>
        </p:blipFill>
        <p:spPr>
          <a:xfrm>
            <a:off x="950109" y="4458583"/>
            <a:ext cx="361035" cy="5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1208</Words>
  <Application>Microsoft Office PowerPoint</Application>
  <PresentationFormat>Widescreen</PresentationFormat>
  <Paragraphs>50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等线</vt:lpstr>
      <vt:lpstr>Times New Roman</vt:lpstr>
      <vt:lpstr>Wingdings 2</vt:lpstr>
      <vt:lpstr>字魂131号-酷乐潮玩体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PC</dc:creator>
  <cp:lastModifiedBy>User PC</cp:lastModifiedBy>
  <cp:revision>5</cp:revision>
  <dcterms:created xsi:type="dcterms:W3CDTF">2025-10-29T03:04:56Z</dcterms:created>
  <dcterms:modified xsi:type="dcterms:W3CDTF">2025-10-29T07:05:53Z</dcterms:modified>
</cp:coreProperties>
</file>