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  <p:sldMasterId id="2147483718" r:id="rId3"/>
    <p:sldMasterId id="2147483730" r:id="rId4"/>
    <p:sldMasterId id="2147483742" r:id="rId5"/>
    <p:sldMasterId id="2147483754" r:id="rId6"/>
  </p:sldMasterIdLst>
  <p:sldIdLst>
    <p:sldId id="285" r:id="rId7"/>
    <p:sldId id="257" r:id="rId8"/>
    <p:sldId id="256" r:id="rId9"/>
    <p:sldId id="263" r:id="rId10"/>
    <p:sldId id="264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71" r:id="rId25"/>
    <p:sldId id="281" r:id="rId26"/>
    <p:sldId id="282" r:id="rId27"/>
    <p:sldId id="284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2917-BE86-4A53-8FA0-B33914A90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D67446-8517-4857-864D-E9BFBC0DD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9E75D-702D-44DA-A412-452D48D5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1134-355C-454D-9580-4A50B7354F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EA036-3AAF-4111-BC20-8ADC4328D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31D11-631C-4954-BBC9-3A5CA483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89C78-F3C0-477C-8053-DC63EC01BF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78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22E02-7F76-4B6E-AA91-1C1B3300C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240E6-5C92-4412-830A-4F070A425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C4224-87D2-42B4-811B-7B81EAAA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1134-355C-454D-9580-4A50B7354F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A5F91-A388-49DB-8DA6-C83EBFD9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370A4-DA2B-44F6-AD03-86BA4118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89C78-F3C0-477C-8053-DC63EC01BF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020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81D1AB-D202-4F7A-8E89-838FFD605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71D9D-3F68-4BFE-B315-FB83BF780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CC341-9B42-4676-9AD7-243425A2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1134-355C-454D-9580-4A50B7354F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6BB94-4164-4E25-A30A-35446E371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0FA7B-0ABE-45AA-B256-A41E4F18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89C78-F3C0-477C-8053-DC63EC01BF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043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73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55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033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379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63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895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9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352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CEBC-821F-41CD-8ADE-9DDCD65F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60493-CB40-419F-B26C-C62532499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709C5-61B4-4D62-ABC3-4BDE08BA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1134-355C-454D-9580-4A50B7354F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44595-ED9C-4966-A706-288D3875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A5E64-3B58-49DA-9AAD-7642FE90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89C78-F3C0-477C-8053-DC63EC01BF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602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252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0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8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00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28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433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781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528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229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6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5EDF-CEDD-4886-90BF-28CF3B22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0A68D-F30B-434F-9F3B-BC165B42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056C3-0CE5-4B3E-B433-B65383E8C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1134-355C-454D-9580-4A50B7354F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30D9C-5C9F-4828-B0A1-77F10F33D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B4FF4-3A06-4504-8405-305C2F0F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89C78-F3C0-477C-8053-DC63EC01BF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6233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736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907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3221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853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62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82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3085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2653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085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56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7229D-6D77-4FC7-B319-3519C574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A18C7-6C5D-4076-B8B2-825D664F2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8D97D-D7E0-48FF-B984-C37448FAD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C3ACA-8DC6-43D4-81E9-7043F7F7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1134-355C-454D-9580-4A50B7354F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85AC9-5BBE-46BB-9D40-781F72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27262-2C7D-4652-A517-4C1E41A5B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89C78-F3C0-477C-8053-DC63EC01BF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25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4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5784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3688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777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2614B-EF9F-4C0F-B23D-32708343E0C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EE0D-802A-434D-8D75-AC80DDB8141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0555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570D-0952-0964-C5AA-74D694F9C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560C7-B07D-1B83-B312-86E7C9FC5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2AB96-27EE-FBC8-CD7F-5F6796B4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8A97D-0DE0-4A27-A2F5-23FC486ABF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C5C94-107C-DC28-2B7C-4C50E5E4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6C6E-86FE-65CF-2CD2-7DA9146C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3C43F-E329-41DF-9C4F-21C6C815B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6739B-5628-D500-1221-248EC76AD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71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1DFB-1F3A-4243-1DE4-2C0201B1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CA87D-54E4-121F-6633-80C5AE3F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CA53-A863-68DF-3607-BC0FE41D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8A97D-0DE0-4A27-A2F5-23FC486ABF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5371-FF40-5C55-91F9-62D9B613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C61-F1BE-DC62-67A4-836085D6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3C43F-E329-41DF-9C4F-21C6C815B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9EF52-D1D0-4F6F-933E-4B36E8CE58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540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5205B-7282-1CC9-E1F1-BC27A37F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C9A36-A659-4BE1-6590-B4C8AC38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88CE-C72E-6D0C-2341-EAD398DE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8A97D-0DE0-4A27-A2F5-23FC486ABF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12135-450C-4D4F-AE81-BB63DFBD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8DDBC-8892-01E3-4111-7BBD20C1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3C43F-E329-41DF-9C4F-21C6C815B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6A54E6-A464-4B7A-B9E4-3000A43F6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32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151F-9D6B-FD75-6B53-1098C8B5E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CB17E-C185-7904-798A-BB5B7CE4C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5B31-6CB8-BB90-9C03-AEB56BA4E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5E516-975F-63FD-32C0-320328FC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8A97D-0DE0-4A27-A2F5-23FC486ABF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E73E0-3C07-556F-9844-E74BB180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CCEFD-569C-05F8-5348-FC84FFBF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3C43F-E329-41DF-9C4F-21C6C815B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4823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E1C9-9EAE-6373-B32E-7C27DF7F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5D691-26F1-D842-362B-4FCFFA6B0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B8C14-3A43-D316-1880-733170650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7F7972-A8ED-60C1-D75E-D3A0F0C2D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47FEC-6D68-EE5F-2772-8F7E268D5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BC860A-620C-E981-AF18-50E1FA21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8A97D-0DE0-4A27-A2F5-23FC486ABF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F634A-0B27-3F62-67E3-4256EDFB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71FAE-5859-1E17-DD28-164B150C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3C43F-E329-41DF-9C4F-21C6C815B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6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9EAE0-FFE6-413A-BDFC-DCE546E4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ED9AA-61FC-4656-A1EB-5032F31F4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157A6-762E-4504-B236-ED822C2D7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5D0F7-EFD2-4901-B86C-E41A4B436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C54CE3-E675-43D4-890E-DFF9D831F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A2293-7A9E-4D19-B70E-4BE8996C37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1134-355C-454D-9580-4A50B7354F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F26402-E8B4-48AE-B618-37B17560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99637-543F-45D8-9C78-D73FA249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89C78-F3C0-477C-8053-DC63EC01BF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9387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F197-33FD-D77B-7E28-A5FE5905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B7962-3AE8-42AD-FF47-12A5BBFC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8A97D-0DE0-4A27-A2F5-23FC486ABF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06347-E08A-7543-9B9E-CD40281C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1131B-878D-70E4-5B74-4E5603ED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3C43F-E329-41DF-9C4F-21C6C815B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2284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85DC5-9265-63C1-0289-896CB6D4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8A97D-0DE0-4A27-A2F5-23FC486ABF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D972D-9FFF-9CDF-BCC0-EC20C350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74DA-06D8-B4BE-6791-C882F474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3C43F-E329-41DF-9C4F-21C6C815B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2A3BA-EB2F-50CE-C2F5-73958B7CC5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291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46B2-8D82-08E6-6636-B365E7E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50A5-5561-CAF4-25FE-771E5377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4485-30D7-BF59-88B5-284BA215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CCAA2-4FE4-BFB9-CF55-92357393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8A97D-0DE0-4A27-A2F5-23FC486ABF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B4B8F-8E7A-F9EC-6285-34075185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62124-172F-94B5-BB4C-6A9981BD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3C43F-E329-41DF-9C4F-21C6C815B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84D5D-AA3B-413A-BEA1-5A6DD42502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543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5944-72BE-B113-3F06-5CB8E953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60D37-2C66-1342-CF47-B2BB35BE9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82B33-DA89-8AD5-6DF4-64BA496C2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93FAE-7187-CCF1-D76D-982BFCB4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8A97D-0DE0-4A27-A2F5-23FC486ABF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A04E0-8BED-B566-9C1F-FB1E7F87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C6522-CDF7-25C4-C716-0E4B21B6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3C43F-E329-41DF-9C4F-21C6C815B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CF46F-940A-4D9E-B1A6-4C2842AF93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079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1848-EAC2-6EF3-D421-19BD20FA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2374-BC97-F7CF-C4DA-4248E947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B343-FF2D-3188-D773-A6B7CC4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8A97D-0DE0-4A27-A2F5-23FC486ABF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3DDD3-504D-AB9B-B779-D3431BF8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F02B-E042-E806-8464-C015EE7F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3C43F-E329-41DF-9C4F-21C6C815B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176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C3D0C-DCB2-D807-F1BF-F3104A83C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EA89F-FCC1-1D61-18B8-ACDDB6707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1E0F6-5D7D-37C1-72C7-F5CA8757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8A97D-0DE0-4A27-A2F5-23FC486ABF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D0116-1875-9D9A-2477-44228AD2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C0524-A009-4525-603C-2606B2D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3C43F-E329-41DF-9C4F-21C6C815B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0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3">
            <a:extLst>
              <a:ext uri="{FF2B5EF4-FFF2-40B4-BE49-F238E27FC236}">
                <a16:creationId xmlns:a16="http://schemas.microsoft.com/office/drawing/2014/main" id="{86C0BE39-3A3A-F215-5680-A6FF456B3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0251" y="162855"/>
            <a:ext cx="12229312" cy="67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283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9384E-A378-45BB-890D-F6AAD2B0C3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2F351-D262-4A78-93DA-EFC44EA0F9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9678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9384E-A378-45BB-890D-F6AAD2B0C3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2F351-D262-4A78-93DA-EFC44EA0F9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875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9384E-A378-45BB-890D-F6AAD2B0C3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2F351-D262-4A78-93DA-EFC44EA0F9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39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2D8F8-DB7F-433D-86DB-34345096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849B71-2713-4737-9DE8-4A1D6CCF31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1134-355C-454D-9580-4A50B7354F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82F33-CC0E-4139-95EB-628A3874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A80B2-FD65-4E3C-A03F-31D428306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89C78-F3C0-477C-8053-DC63EC01BF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3180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9384E-A378-45BB-890D-F6AAD2B0C3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2F351-D262-4A78-93DA-EFC44EA0F9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943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9384E-A378-45BB-890D-F6AAD2B0C3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2F351-D262-4A78-93DA-EFC44EA0F9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04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9384E-A378-45BB-890D-F6AAD2B0C3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2F351-D262-4A78-93DA-EFC44EA0F9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9373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9384E-A378-45BB-890D-F6AAD2B0C3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2F351-D262-4A78-93DA-EFC44EA0F9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6693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9384E-A378-45BB-890D-F6AAD2B0C3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2F351-D262-4A78-93DA-EFC44EA0F9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3844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9384E-A378-45BB-890D-F6AAD2B0C3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2F351-D262-4A78-93DA-EFC44EA0F9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484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9384E-A378-45BB-890D-F6AAD2B0C3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2F351-D262-4A78-93DA-EFC44EA0F9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9795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9384E-A378-45BB-890D-F6AAD2B0C3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2F351-D262-4A78-93DA-EFC44EA0F9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402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79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12280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020D64-BFD3-4D3C-AFE4-B359BB3BF7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1134-355C-454D-9580-4A50B7354F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835AB-545E-4C27-9F6A-2CB44545A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51138-ADD0-49EA-B056-472C7E52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89C78-F3C0-477C-8053-DC63EC01BF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4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3B66-6308-4C6E-A0A8-919D7A52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7954B-5FCA-448B-A141-183B03EE8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6C496-CB7B-49E1-B8DE-FAE1D2D51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E66FF-F643-4DB3-B8C3-B18D5C4B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1134-355C-454D-9580-4A50B7354F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2C868-733B-4A3C-BB77-0EE98052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005CE-85E9-4CB6-8F38-815A91CB7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89C78-F3C0-477C-8053-DC63EC01BF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38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B9E8-CD33-4604-B842-7EEDC687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B70ED-8222-47DE-B9B8-2819B54E0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0D1E2-F7EB-47ED-9546-84355042C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C0540-05ED-4323-80BC-A5F1E26D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1134-355C-454D-9580-4A50B7354F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6EBD6-A91F-4934-A67C-A30256743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2E04D-1024-4936-AEE3-73ED3DE1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89C78-F3C0-477C-8053-DC63EC01BF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14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EE5E0A2-4340-0692-04D7-4F6A13D6C7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2476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9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83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1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46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CBF7F66-930A-401E-8220-1F6F811154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8D315-83D5-BA86-C3CB-4F09E4EA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61394-4C3A-47DD-AD82-0399ECC18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EA691-B07A-E1E3-C54C-D99A5518A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8A97D-0DE0-4A27-A2F5-23FC486ABF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750EC-0617-F9BF-DF66-A3DBE64E5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7740E-4574-4E90-515C-1F84237E2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3C43F-E329-41DF-9C4F-21C6C815B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4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9384E-A378-45BB-890D-F6AAD2B0C3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2F351-D262-4A78-93DA-EFC44EA0F9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96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6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38FB7A-576D-1F49-397A-9B3C6E4BB60D}"/>
              </a:ext>
            </a:extLst>
          </p:cNvPr>
          <p:cNvSpPr/>
          <p:nvPr/>
        </p:nvSpPr>
        <p:spPr>
          <a:xfrm>
            <a:off x="631596" y="641023"/>
            <a:ext cx="10925666" cy="4722829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CHÁNH NGHĨA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 LỚP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  <a:r>
              <a:rPr kumimoji="0" lang="en-US" sz="3600" b="1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HỌC</a:t>
            </a:r>
            <a:r>
              <a:rPr kumimoji="0" lang="en-US" sz="3600" b="1" i="0" u="none" strike="noStrike" kern="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</a:t>
            </a:r>
            <a:r>
              <a:rPr kumimoji="0" lang="en-US" sz="3600" b="1" i="0" u="none" strike="noStrike" kern="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0" noProof="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KÌ 1</a:t>
            </a:r>
            <a:endParaRPr kumimoji="0" lang="en-US" sz="3600" b="1" i="0" u="none" strike="noStrike" kern="0" cap="none" spc="0" normalizeH="0" baseline="0" noProof="0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460"/>
            <a:ext cx="2198451" cy="15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549" y="0"/>
            <a:ext cx="2198451" cy="194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1618" y="4192634"/>
            <a:ext cx="3041685" cy="26653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110249">
            <a:off x="9454872" y="4922209"/>
            <a:ext cx="3041685" cy="266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2527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2E03C797-9F8C-99F6-C588-E789B16847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385791"/>
            <a:ext cx="4055049" cy="4681154"/>
          </a:xfrm>
          <a:prstGeom prst="rect">
            <a:avLst/>
          </a:prstGeom>
        </p:spPr>
      </p:pic>
      <p:pic>
        <p:nvPicPr>
          <p:cNvPr id="8" name="Picture 28">
            <a:extLst>
              <a:ext uri="{FF2B5EF4-FFF2-40B4-BE49-F238E27FC236}">
                <a16:creationId xmlns:a16="http://schemas.microsoft.com/office/drawing/2014/main" id="{08EB2432-4823-CE47-952C-FC90EA0B0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64534" y="813815"/>
            <a:ext cx="7846593" cy="2472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01A894-E7CB-465D-9B47-EAEC999EA07A}"/>
              </a:ext>
            </a:extLst>
          </p:cNvPr>
          <p:cNvSpPr txBox="1"/>
          <p:nvPr/>
        </p:nvSpPr>
        <p:spPr>
          <a:xfrm flipH="1">
            <a:off x="4424521" y="945605"/>
            <a:ext cx="5611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EE6F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202009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263402" y="3173100"/>
            <a:ext cx="10431773" cy="2884800"/>
          </a:xfrm>
          <a:custGeom>
            <a:avLst/>
            <a:gdLst>
              <a:gd name="connsiteX0" fmla="*/ 0 w 10431773"/>
              <a:gd name="connsiteY0" fmla="*/ 480810 h 2884800"/>
              <a:gd name="connsiteX1" fmla="*/ 480810 w 10431773"/>
              <a:gd name="connsiteY1" fmla="*/ 0 h 2884800"/>
              <a:gd name="connsiteX2" fmla="*/ 9950963 w 10431773"/>
              <a:gd name="connsiteY2" fmla="*/ 0 h 2884800"/>
              <a:gd name="connsiteX3" fmla="*/ 10431773 w 10431773"/>
              <a:gd name="connsiteY3" fmla="*/ 480810 h 2884800"/>
              <a:gd name="connsiteX4" fmla="*/ 10431773 w 10431773"/>
              <a:gd name="connsiteY4" fmla="*/ 2403990 h 2884800"/>
              <a:gd name="connsiteX5" fmla="*/ 9950963 w 10431773"/>
              <a:gd name="connsiteY5" fmla="*/ 2884800 h 2884800"/>
              <a:gd name="connsiteX6" fmla="*/ 480810 w 10431773"/>
              <a:gd name="connsiteY6" fmla="*/ 2884800 h 2884800"/>
              <a:gd name="connsiteX7" fmla="*/ 0 w 10431773"/>
              <a:gd name="connsiteY7" fmla="*/ 2403990 h 2884800"/>
              <a:gd name="connsiteX8" fmla="*/ 0 w 10431773"/>
              <a:gd name="connsiteY8" fmla="*/ 480810 h 28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884800" fill="none" extrusionOk="0">
                <a:moveTo>
                  <a:pt x="0" y="480810"/>
                </a:moveTo>
                <a:cubicBezTo>
                  <a:pt x="2861" y="223768"/>
                  <a:pt x="201131" y="-6558"/>
                  <a:pt x="480810" y="0"/>
                </a:cubicBezTo>
                <a:cubicBezTo>
                  <a:pt x="3786212" y="37724"/>
                  <a:pt x="5519244" y="-109534"/>
                  <a:pt x="9950963" y="0"/>
                </a:cubicBezTo>
                <a:cubicBezTo>
                  <a:pt x="10217484" y="21713"/>
                  <a:pt x="10467787" y="179370"/>
                  <a:pt x="10431773" y="480810"/>
                </a:cubicBezTo>
                <a:cubicBezTo>
                  <a:pt x="10391372" y="799164"/>
                  <a:pt x="10263780" y="1614118"/>
                  <a:pt x="10431773" y="2403990"/>
                </a:cubicBezTo>
                <a:cubicBezTo>
                  <a:pt x="10452449" y="2713536"/>
                  <a:pt x="10204549" y="2858513"/>
                  <a:pt x="9950963" y="2884800"/>
                </a:cubicBezTo>
                <a:cubicBezTo>
                  <a:pt x="7152464" y="2972906"/>
                  <a:pt x="2752604" y="3032409"/>
                  <a:pt x="480810" y="2884800"/>
                </a:cubicBezTo>
                <a:cubicBezTo>
                  <a:pt x="174176" y="2911273"/>
                  <a:pt x="-11402" y="2704882"/>
                  <a:pt x="0" y="2403990"/>
                </a:cubicBezTo>
                <a:cubicBezTo>
                  <a:pt x="-143033" y="2206125"/>
                  <a:pt x="-76500" y="1341804"/>
                  <a:pt x="0" y="480810"/>
                </a:cubicBezTo>
                <a:close/>
              </a:path>
              <a:path w="10431773" h="2884800" stroke="0" extrusionOk="0">
                <a:moveTo>
                  <a:pt x="0" y="480810"/>
                </a:moveTo>
                <a:cubicBezTo>
                  <a:pt x="-1821" y="247944"/>
                  <a:pt x="214823" y="19526"/>
                  <a:pt x="480810" y="0"/>
                </a:cubicBezTo>
                <a:cubicBezTo>
                  <a:pt x="4275385" y="-88882"/>
                  <a:pt x="6312763" y="158302"/>
                  <a:pt x="9950963" y="0"/>
                </a:cubicBezTo>
                <a:cubicBezTo>
                  <a:pt x="10201427" y="-44836"/>
                  <a:pt x="10421816" y="247115"/>
                  <a:pt x="10431773" y="480810"/>
                </a:cubicBezTo>
                <a:cubicBezTo>
                  <a:pt x="10310189" y="921131"/>
                  <a:pt x="10489831" y="2048954"/>
                  <a:pt x="10431773" y="2403990"/>
                </a:cubicBezTo>
                <a:cubicBezTo>
                  <a:pt x="10440687" y="2655007"/>
                  <a:pt x="10186403" y="2914126"/>
                  <a:pt x="9950963" y="2884800"/>
                </a:cubicBezTo>
                <a:cubicBezTo>
                  <a:pt x="6632840" y="2873135"/>
                  <a:pt x="2694066" y="2825461"/>
                  <a:pt x="480810" y="2884800"/>
                </a:cubicBezTo>
                <a:cubicBezTo>
                  <a:pt x="233031" y="2873145"/>
                  <a:pt x="-5722" y="2664178"/>
                  <a:pt x="0" y="2403990"/>
                </a:cubicBezTo>
                <a:cubicBezTo>
                  <a:pt x="-90888" y="1698678"/>
                  <a:pt x="53488" y="1150457"/>
                  <a:pt x="0" y="48081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658728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tồn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rắn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lỏng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067839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35426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418144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397033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lỏng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rắn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1082510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1F12AA-18F3-84EB-0E06-47781CE67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860" y="569867"/>
            <a:ext cx="8815580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75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7">
            <a:extLst>
              <a:ext uri="{FF2B5EF4-FFF2-40B4-BE49-F238E27FC236}">
                <a16:creationId xmlns:a16="http://schemas.microsoft.com/office/drawing/2014/main" id="{50AA22B0-AC8E-EC6C-5E06-67ADDC600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3828" y="582324"/>
            <a:ext cx="10292164" cy="5178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326B2-8867-9F16-2623-B8054595C61E}"/>
              </a:ext>
            </a:extLst>
          </p:cNvPr>
          <p:cNvSpPr txBox="1"/>
          <p:nvPr/>
        </p:nvSpPr>
        <p:spPr>
          <a:xfrm>
            <a:off x="2209800" y="2015871"/>
            <a:ext cx="8362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sẵn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tờ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phiếu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sẵn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6721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111ECFED-7467-4210-229A-1AE27033FCC8}"/>
              </a:ext>
            </a:extLst>
          </p:cNvPr>
          <p:cNvSpPr/>
          <p:nvPr/>
        </p:nvSpPr>
        <p:spPr>
          <a:xfrm>
            <a:off x="923925" y="396661"/>
            <a:ext cx="10306049" cy="1031607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Em hãy nêu thí nghiệm chứng tỏ nước không có hình dạng nhất định, nước ở thể rắn có hình dạng nhất định.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7C9AF245-615B-C281-4B5B-5C6346D5D3E0}"/>
              </a:ext>
            </a:extLst>
          </p:cNvPr>
          <p:cNvSpPr/>
          <p:nvPr/>
        </p:nvSpPr>
        <p:spPr>
          <a:xfrm>
            <a:off x="847725" y="1568236"/>
            <a:ext cx="10306049" cy="898739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Em hãy nêu thí nghiệm chứng tỏ: Nước có thể hoà tan một số chất và không hoà tan một số chất.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513685-E2B8-280E-40C7-826E77B79E0F}"/>
              </a:ext>
            </a:extLst>
          </p:cNvPr>
          <p:cNvSpPr/>
          <p:nvPr/>
        </p:nvSpPr>
        <p:spPr>
          <a:xfrm>
            <a:off x="800100" y="2654086"/>
            <a:ext cx="10306049" cy="1251164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Em hãy nêu thí nghiệm chứng tỏ: Nước có thể thấm qua một số vật và không ngấm qua một số vật. Nêu ứng dụng của tính chất này trong cuộc sống.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CB13E3-86E2-1374-6ED8-5D25DB39A529}"/>
              </a:ext>
            </a:extLst>
          </p:cNvPr>
          <p:cNvSpPr/>
          <p:nvPr/>
        </p:nvSpPr>
        <p:spPr>
          <a:xfrm>
            <a:off x="781050" y="4111412"/>
            <a:ext cx="10306049" cy="698714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tỏ:Sự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truyền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177D039D-2B8C-9076-3D3E-2E1FC652F92C}"/>
              </a:ext>
            </a:extLst>
          </p:cNvPr>
          <p:cNvSpPr/>
          <p:nvPr/>
        </p:nvSpPr>
        <p:spPr>
          <a:xfrm>
            <a:off x="781050" y="5111536"/>
            <a:ext cx="10306049" cy="927313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tỏ:Ta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657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28AA33-E2B1-B3C3-93B2-209B68738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3092C8-9CF8-F100-5E75-40A65486D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3" y="0"/>
            <a:ext cx="2283461" cy="2389101"/>
          </a:xfrm>
          <a:prstGeom prst="rect">
            <a:avLst/>
          </a:prstGeom>
        </p:spPr>
      </p:pic>
      <p:pic>
        <p:nvPicPr>
          <p:cNvPr id="6" name="图片 8" descr="2">
            <a:extLst>
              <a:ext uri="{FF2B5EF4-FFF2-40B4-BE49-F238E27FC236}">
                <a16:creationId xmlns:a16="http://schemas.microsoft.com/office/drawing/2014/main" id="{2CDF78D7-D62B-4F00-8868-713416456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111" y="857061"/>
            <a:ext cx="8744624" cy="6000939"/>
          </a:xfrm>
          <a:prstGeom prst="rect">
            <a:avLst/>
          </a:prstGeom>
          <a:effectLst>
            <a:outerShdw blurRad="355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F614AA-9B47-7119-5358-CA306B57B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769" y="1881527"/>
            <a:ext cx="6462320" cy="1237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4CC162-6D3D-120C-D02D-6C350FF99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603" y="2996558"/>
            <a:ext cx="6230652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6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7">
            <a:extLst>
              <a:ext uri="{FF2B5EF4-FFF2-40B4-BE49-F238E27FC236}">
                <a16:creationId xmlns:a16="http://schemas.microsoft.com/office/drawing/2014/main" id="{50AA22B0-AC8E-EC6C-5E06-67ADDC600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61950" y="257175"/>
            <a:ext cx="11458575" cy="63627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66DE893-A736-7F9F-213C-D13536C5D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89862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293" y="1654179"/>
            <a:ext cx="3460090" cy="395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3AD219-4A1F-A1FF-42E0-6D41BC8C196F}"/>
              </a:ext>
            </a:extLst>
          </p:cNvPr>
          <p:cNvGrpSpPr/>
          <p:nvPr/>
        </p:nvGrpSpPr>
        <p:grpSpPr>
          <a:xfrm>
            <a:off x="456632" y="1066800"/>
            <a:ext cx="7257279" cy="4692054"/>
            <a:chOff x="113732" y="1333500"/>
            <a:chExt cx="7257279" cy="46920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B413EB-6D05-F309-77BB-5D44F1194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93" b="89977" l="9973" r="987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32" y="1333500"/>
              <a:ext cx="7257279" cy="4692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9FB9D6-CE98-3A20-457D-7DE4C329B8BA}"/>
                </a:ext>
              </a:extLst>
            </p:cNvPr>
            <p:cNvSpPr/>
            <p:nvPr/>
          </p:nvSpPr>
          <p:spPr>
            <a:xfrm>
              <a:off x="2120900" y="2534335"/>
              <a:ext cx="434340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tiến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bốc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luận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đề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nghiệm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bốc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1352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99ABB5-95AD-4A38-C072-28B967584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74" y="448407"/>
            <a:ext cx="7502150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8AEB9A-31F5-237B-9DB6-D6BB6FFE5BFC}"/>
              </a:ext>
            </a:extLst>
          </p:cNvPr>
          <p:cNvGrpSpPr/>
          <p:nvPr/>
        </p:nvGrpSpPr>
        <p:grpSpPr>
          <a:xfrm>
            <a:off x="609600" y="323849"/>
            <a:ext cx="10972800" cy="1234100"/>
            <a:chOff x="3977443" y="-1656991"/>
            <a:chExt cx="3108271" cy="786121"/>
          </a:xfrm>
        </p:grpSpPr>
        <p:sp>
          <p:nvSpPr>
            <p:cNvPr id="3" name="矩形: 圆角 6">
              <a:extLst>
                <a:ext uri="{FF2B5EF4-FFF2-40B4-BE49-F238E27FC236}">
                  <a16:creationId xmlns:a16="http://schemas.microsoft.com/office/drawing/2014/main" id="{A0906922-404A-83F3-4B29-1247C4C5BFC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731B56-A131-9A4B-2581-EAEFA3454067}"/>
                </a:ext>
              </a:extLst>
            </p:cNvPr>
            <p:cNvSpPr txBox="1"/>
            <p:nvPr/>
          </p:nvSpPr>
          <p:spPr>
            <a:xfrm>
              <a:off x="4030604" y="-1561023"/>
              <a:ext cx="2883460" cy="6861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Vẽ</a:t>
              </a:r>
              <a:r>
                <a:rPr lang="en-US" altLang="zh-CN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altLang="zh-CN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bức tranh,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bảo vệ nguồn nước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hoặc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endPara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B0B4751-7288-EF32-DE9C-047A6F0B6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02378"/>
            <a:ext cx="5308600" cy="4979775"/>
          </a:xfrm>
          <a:prstGeom prst="rect">
            <a:avLst/>
          </a:prstGeom>
        </p:spPr>
      </p:pic>
      <p:pic>
        <p:nvPicPr>
          <p:cNvPr id="6" name="Picture 2" descr="Vẽ tranh bảo vệ môi trường đơn giản và đẹp nhất - HoaTieu.vn">
            <a:extLst>
              <a:ext uri="{FF2B5EF4-FFF2-40B4-BE49-F238E27FC236}">
                <a16:creationId xmlns:a16="http://schemas.microsoft.com/office/drawing/2014/main" id="{77BD99DC-CF0C-84F0-969D-A20EA6048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899" y="1702377"/>
            <a:ext cx="6059732" cy="49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91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4D31FE-7D8E-0405-B015-A7BA36A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7" y="-16896"/>
            <a:ext cx="9592737" cy="5142271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8A3E26D2-872A-F87C-3CE8-B5E40ADB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3097" y="1875997"/>
            <a:ext cx="4369448" cy="547035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84526B5-1853-EF74-35D4-DAD1BC04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0340" y="5494352"/>
            <a:ext cx="1114463" cy="136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A196C-FA3A-38F4-A131-ACA78D592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441" y="1443826"/>
            <a:ext cx="7169517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D828954-C664-F49E-BF0A-5EC68CF23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F232EA-F6D8-9BDC-350F-194007E76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028" y="923476"/>
            <a:ext cx="4938188" cy="859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7E21A-BF1A-9320-FEFB-3C129147E374}"/>
              </a:ext>
            </a:extLst>
          </p:cNvPr>
          <p:cNvSpPr txBox="1"/>
          <p:nvPr/>
        </p:nvSpPr>
        <p:spPr>
          <a:xfrm>
            <a:off x="1186961" y="1853425"/>
            <a:ext cx="104276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54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18FEBE-8041-11B2-9030-C4E7626C4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202" y="1287194"/>
            <a:ext cx="9187962" cy="460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6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E3E1EF-5549-1124-88E5-CF427F5A5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497" y="1257300"/>
            <a:ext cx="7261387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6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1632295" y="489297"/>
            <a:ext cx="7662962" cy="1576873"/>
          </a:xfrm>
          <a:custGeom>
            <a:avLst/>
            <a:gdLst>
              <a:gd name="connsiteX0" fmla="*/ 0 w 7662962"/>
              <a:gd name="connsiteY0" fmla="*/ 393446 h 1576873"/>
              <a:gd name="connsiteX1" fmla="*/ 393446 w 7662962"/>
              <a:gd name="connsiteY1" fmla="*/ 0 h 1576873"/>
              <a:gd name="connsiteX2" fmla="*/ 7269516 w 7662962"/>
              <a:gd name="connsiteY2" fmla="*/ 0 h 1576873"/>
              <a:gd name="connsiteX3" fmla="*/ 7662962 w 7662962"/>
              <a:gd name="connsiteY3" fmla="*/ 393446 h 1576873"/>
              <a:gd name="connsiteX4" fmla="*/ 7662962 w 7662962"/>
              <a:gd name="connsiteY4" fmla="*/ 1183427 h 1576873"/>
              <a:gd name="connsiteX5" fmla="*/ 7269516 w 7662962"/>
              <a:gd name="connsiteY5" fmla="*/ 1576873 h 1576873"/>
              <a:gd name="connsiteX6" fmla="*/ 393446 w 7662962"/>
              <a:gd name="connsiteY6" fmla="*/ 1576873 h 1576873"/>
              <a:gd name="connsiteX7" fmla="*/ 0 w 7662962"/>
              <a:gd name="connsiteY7" fmla="*/ 1183427 h 1576873"/>
              <a:gd name="connsiteX8" fmla="*/ 0 w 7662962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2962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697339" y="91033"/>
                  <a:pt x="4405762" y="163703"/>
                  <a:pt x="7269516" y="0"/>
                </a:cubicBezTo>
                <a:cubicBezTo>
                  <a:pt x="7463703" y="7626"/>
                  <a:pt x="7657733" y="191894"/>
                  <a:pt x="7662962" y="393446"/>
                </a:cubicBezTo>
                <a:cubicBezTo>
                  <a:pt x="7686117" y="496363"/>
                  <a:pt x="7733619" y="1069805"/>
                  <a:pt x="7662962" y="1183427"/>
                </a:cubicBezTo>
                <a:cubicBezTo>
                  <a:pt x="7652989" y="1439295"/>
                  <a:pt x="7509610" y="1544180"/>
                  <a:pt x="7269516" y="1576873"/>
                </a:cubicBezTo>
                <a:cubicBezTo>
                  <a:pt x="4520637" y="1511248"/>
                  <a:pt x="1733361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662962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1985763" y="-32859"/>
                  <a:pt x="4673604" y="-101307"/>
                  <a:pt x="7269516" y="0"/>
                </a:cubicBezTo>
                <a:cubicBezTo>
                  <a:pt x="7461494" y="17021"/>
                  <a:pt x="7675881" y="158615"/>
                  <a:pt x="7662962" y="393446"/>
                </a:cubicBezTo>
                <a:cubicBezTo>
                  <a:pt x="7656372" y="538251"/>
                  <a:pt x="7715934" y="1062989"/>
                  <a:pt x="7662962" y="1183427"/>
                </a:cubicBezTo>
                <a:cubicBezTo>
                  <a:pt x="7643916" y="1429207"/>
                  <a:pt x="7483706" y="1552876"/>
                  <a:pt x="7269516" y="1576873"/>
                </a:cubicBezTo>
                <a:cubicBezTo>
                  <a:pt x="4259147" y="1432383"/>
                  <a:pt x="2211275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3311651" y="2698624"/>
            <a:ext cx="8209789" cy="2537345"/>
            <a:chOff x="5086946" y="1040291"/>
            <a:chExt cx="7784816" cy="3190256"/>
          </a:xfrm>
        </p:grpSpPr>
        <p:sp>
          <p:nvSpPr>
            <p:cNvPr id="6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7305222" cy="2461041"/>
            </a:xfrm>
            <a:custGeom>
              <a:avLst/>
              <a:gdLst>
                <a:gd name="connsiteX0" fmla="*/ 410182 w 7305222"/>
                <a:gd name="connsiteY0" fmla="*/ 0 h 2461041"/>
                <a:gd name="connsiteX1" fmla="*/ 1237587 w 7305222"/>
                <a:gd name="connsiteY1" fmla="*/ 0 h 2461041"/>
                <a:gd name="connsiteX2" fmla="*/ 1927091 w 7305222"/>
                <a:gd name="connsiteY2" fmla="*/ 0 h 2461041"/>
                <a:gd name="connsiteX3" fmla="*/ 2547644 w 7305222"/>
                <a:gd name="connsiteY3" fmla="*/ 0 h 2461041"/>
                <a:gd name="connsiteX4" fmla="*/ 3237148 w 7305222"/>
                <a:gd name="connsiteY4" fmla="*/ 0 h 2461041"/>
                <a:gd name="connsiteX5" fmla="*/ 3788752 w 7305222"/>
                <a:gd name="connsiteY5" fmla="*/ 0 h 2461041"/>
                <a:gd name="connsiteX6" fmla="*/ 4409305 w 7305222"/>
                <a:gd name="connsiteY6" fmla="*/ 0 h 2461041"/>
                <a:gd name="connsiteX7" fmla="*/ 4960908 w 7305222"/>
                <a:gd name="connsiteY7" fmla="*/ 0 h 2461041"/>
                <a:gd name="connsiteX8" fmla="*/ 5581462 w 7305222"/>
                <a:gd name="connsiteY8" fmla="*/ 0 h 2461041"/>
                <a:gd name="connsiteX9" fmla="*/ 6064115 w 7305222"/>
                <a:gd name="connsiteY9" fmla="*/ 0 h 2461041"/>
                <a:gd name="connsiteX10" fmla="*/ 7305222 w 7305222"/>
                <a:gd name="connsiteY10" fmla="*/ 0 h 2461041"/>
                <a:gd name="connsiteX11" fmla="*/ 7305222 w 7305222"/>
                <a:gd name="connsiteY11" fmla="*/ 0 h 2461041"/>
                <a:gd name="connsiteX12" fmla="*/ 7305222 w 7305222"/>
                <a:gd name="connsiteY12" fmla="*/ 683620 h 2461041"/>
                <a:gd name="connsiteX13" fmla="*/ 7305222 w 7305222"/>
                <a:gd name="connsiteY13" fmla="*/ 1326222 h 2461041"/>
                <a:gd name="connsiteX14" fmla="*/ 7305222 w 7305222"/>
                <a:gd name="connsiteY14" fmla="*/ 2050859 h 2461041"/>
                <a:gd name="connsiteX15" fmla="*/ 6895040 w 7305222"/>
                <a:gd name="connsiteY15" fmla="*/ 2461041 h 2461041"/>
                <a:gd name="connsiteX16" fmla="*/ 6067635 w 7305222"/>
                <a:gd name="connsiteY16" fmla="*/ 2461041 h 2461041"/>
                <a:gd name="connsiteX17" fmla="*/ 5309181 w 7305222"/>
                <a:gd name="connsiteY17" fmla="*/ 2461041 h 2461041"/>
                <a:gd name="connsiteX18" fmla="*/ 4757578 w 7305222"/>
                <a:gd name="connsiteY18" fmla="*/ 2461041 h 2461041"/>
                <a:gd name="connsiteX19" fmla="*/ 4205974 w 7305222"/>
                <a:gd name="connsiteY19" fmla="*/ 2461041 h 2461041"/>
                <a:gd name="connsiteX20" fmla="*/ 3723322 w 7305222"/>
                <a:gd name="connsiteY20" fmla="*/ 2461041 h 2461041"/>
                <a:gd name="connsiteX21" fmla="*/ 2964867 w 7305222"/>
                <a:gd name="connsiteY21" fmla="*/ 2461041 h 2461041"/>
                <a:gd name="connsiteX22" fmla="*/ 2413264 w 7305222"/>
                <a:gd name="connsiteY22" fmla="*/ 2461041 h 2461041"/>
                <a:gd name="connsiteX23" fmla="*/ 1723760 w 7305222"/>
                <a:gd name="connsiteY23" fmla="*/ 2461041 h 2461041"/>
                <a:gd name="connsiteX24" fmla="*/ 896355 w 7305222"/>
                <a:gd name="connsiteY24" fmla="*/ 2461041 h 2461041"/>
                <a:gd name="connsiteX25" fmla="*/ 0 w 7305222"/>
                <a:gd name="connsiteY25" fmla="*/ 2461041 h 2461041"/>
                <a:gd name="connsiteX26" fmla="*/ 0 w 7305222"/>
                <a:gd name="connsiteY26" fmla="*/ 2461041 h 2461041"/>
                <a:gd name="connsiteX27" fmla="*/ 0 w 7305222"/>
                <a:gd name="connsiteY27" fmla="*/ 1818439 h 2461041"/>
                <a:gd name="connsiteX28" fmla="*/ 0 w 7305222"/>
                <a:gd name="connsiteY28" fmla="*/ 1093802 h 2461041"/>
                <a:gd name="connsiteX29" fmla="*/ 0 w 7305222"/>
                <a:gd name="connsiteY29" fmla="*/ 410182 h 2461041"/>
                <a:gd name="connsiteX30" fmla="*/ 410182 w 7305222"/>
                <a:gd name="connsiteY30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305222" h="2461041" fill="none" extrusionOk="0">
                  <a:moveTo>
                    <a:pt x="410182" y="0"/>
                  </a:moveTo>
                  <a:cubicBezTo>
                    <a:pt x="636442" y="-14166"/>
                    <a:pt x="881681" y="-10804"/>
                    <a:pt x="1237587" y="0"/>
                  </a:cubicBezTo>
                  <a:cubicBezTo>
                    <a:pt x="1593494" y="10804"/>
                    <a:pt x="1679654" y="22077"/>
                    <a:pt x="1927091" y="0"/>
                  </a:cubicBezTo>
                  <a:cubicBezTo>
                    <a:pt x="2174528" y="-22077"/>
                    <a:pt x="2382153" y="2201"/>
                    <a:pt x="2547644" y="0"/>
                  </a:cubicBezTo>
                  <a:cubicBezTo>
                    <a:pt x="2713135" y="-2201"/>
                    <a:pt x="3067268" y="-29174"/>
                    <a:pt x="3237148" y="0"/>
                  </a:cubicBezTo>
                  <a:cubicBezTo>
                    <a:pt x="3407028" y="29174"/>
                    <a:pt x="3617089" y="-10176"/>
                    <a:pt x="3788752" y="0"/>
                  </a:cubicBezTo>
                  <a:cubicBezTo>
                    <a:pt x="3960415" y="10176"/>
                    <a:pt x="4227213" y="-3418"/>
                    <a:pt x="4409305" y="0"/>
                  </a:cubicBezTo>
                  <a:cubicBezTo>
                    <a:pt x="4591397" y="3418"/>
                    <a:pt x="4701862" y="-8481"/>
                    <a:pt x="4960908" y="0"/>
                  </a:cubicBezTo>
                  <a:cubicBezTo>
                    <a:pt x="5219954" y="8481"/>
                    <a:pt x="5303847" y="-17450"/>
                    <a:pt x="5581462" y="0"/>
                  </a:cubicBezTo>
                  <a:cubicBezTo>
                    <a:pt x="5859077" y="17450"/>
                    <a:pt x="5962486" y="18639"/>
                    <a:pt x="6064115" y="0"/>
                  </a:cubicBezTo>
                  <a:cubicBezTo>
                    <a:pt x="6165744" y="-18639"/>
                    <a:pt x="6698441" y="8256"/>
                    <a:pt x="7305222" y="0"/>
                  </a:cubicBezTo>
                  <a:lnTo>
                    <a:pt x="7305222" y="0"/>
                  </a:lnTo>
                  <a:cubicBezTo>
                    <a:pt x="7281126" y="257183"/>
                    <a:pt x="7299236" y="513021"/>
                    <a:pt x="7305222" y="683620"/>
                  </a:cubicBezTo>
                  <a:cubicBezTo>
                    <a:pt x="7311208" y="854219"/>
                    <a:pt x="7296292" y="1039518"/>
                    <a:pt x="7305222" y="1326222"/>
                  </a:cubicBezTo>
                  <a:cubicBezTo>
                    <a:pt x="7314152" y="1612926"/>
                    <a:pt x="7304041" y="1823337"/>
                    <a:pt x="7305222" y="2050859"/>
                  </a:cubicBezTo>
                  <a:cubicBezTo>
                    <a:pt x="7249739" y="2275828"/>
                    <a:pt x="7145774" y="2481122"/>
                    <a:pt x="6895040" y="2461041"/>
                  </a:cubicBezTo>
                  <a:cubicBezTo>
                    <a:pt x="6491825" y="2467840"/>
                    <a:pt x="6386545" y="2429173"/>
                    <a:pt x="6067635" y="2461041"/>
                  </a:cubicBezTo>
                  <a:cubicBezTo>
                    <a:pt x="5748725" y="2492909"/>
                    <a:pt x="5663570" y="2456755"/>
                    <a:pt x="5309181" y="2461041"/>
                  </a:cubicBezTo>
                  <a:cubicBezTo>
                    <a:pt x="4954792" y="2465327"/>
                    <a:pt x="5030629" y="2451999"/>
                    <a:pt x="4757578" y="2461041"/>
                  </a:cubicBezTo>
                  <a:cubicBezTo>
                    <a:pt x="4484527" y="2470083"/>
                    <a:pt x="4392065" y="2455698"/>
                    <a:pt x="4205974" y="2461041"/>
                  </a:cubicBezTo>
                  <a:cubicBezTo>
                    <a:pt x="4019883" y="2466384"/>
                    <a:pt x="3928684" y="2448836"/>
                    <a:pt x="3723322" y="2461041"/>
                  </a:cubicBezTo>
                  <a:cubicBezTo>
                    <a:pt x="3517960" y="2473246"/>
                    <a:pt x="3309706" y="2486451"/>
                    <a:pt x="2964867" y="2461041"/>
                  </a:cubicBezTo>
                  <a:cubicBezTo>
                    <a:pt x="2620028" y="2435631"/>
                    <a:pt x="2547578" y="2471330"/>
                    <a:pt x="2413264" y="2461041"/>
                  </a:cubicBezTo>
                  <a:cubicBezTo>
                    <a:pt x="2278950" y="2450752"/>
                    <a:pt x="2052620" y="2492015"/>
                    <a:pt x="1723760" y="2461041"/>
                  </a:cubicBezTo>
                  <a:cubicBezTo>
                    <a:pt x="1394900" y="2430067"/>
                    <a:pt x="1189950" y="2468898"/>
                    <a:pt x="896355" y="2461041"/>
                  </a:cubicBezTo>
                  <a:cubicBezTo>
                    <a:pt x="602761" y="2453184"/>
                    <a:pt x="226786" y="2502582"/>
                    <a:pt x="0" y="2461041"/>
                  </a:cubicBezTo>
                  <a:lnTo>
                    <a:pt x="0" y="2461041"/>
                  </a:lnTo>
                  <a:cubicBezTo>
                    <a:pt x="-6194" y="2228540"/>
                    <a:pt x="12592" y="2065551"/>
                    <a:pt x="0" y="1818439"/>
                  </a:cubicBezTo>
                  <a:cubicBezTo>
                    <a:pt x="-12592" y="1571327"/>
                    <a:pt x="-4979" y="1251455"/>
                    <a:pt x="0" y="1093802"/>
                  </a:cubicBezTo>
                  <a:cubicBezTo>
                    <a:pt x="4979" y="936149"/>
                    <a:pt x="-8654" y="687977"/>
                    <a:pt x="0" y="410182"/>
                  </a:cubicBezTo>
                  <a:cubicBezTo>
                    <a:pt x="18118" y="140740"/>
                    <a:pt x="153062" y="19963"/>
                    <a:pt x="410182" y="0"/>
                  </a:cubicBezTo>
                  <a:close/>
                </a:path>
                <a:path w="7305222" h="2461041" stroke="0" extrusionOk="0">
                  <a:moveTo>
                    <a:pt x="410182" y="0"/>
                  </a:moveTo>
                  <a:cubicBezTo>
                    <a:pt x="751667" y="25175"/>
                    <a:pt x="848649" y="19385"/>
                    <a:pt x="1237587" y="0"/>
                  </a:cubicBezTo>
                  <a:cubicBezTo>
                    <a:pt x="1626525" y="-19385"/>
                    <a:pt x="1766102" y="7082"/>
                    <a:pt x="2064992" y="0"/>
                  </a:cubicBezTo>
                  <a:cubicBezTo>
                    <a:pt x="2363883" y="-7082"/>
                    <a:pt x="2491664" y="-9579"/>
                    <a:pt x="2754496" y="0"/>
                  </a:cubicBezTo>
                  <a:cubicBezTo>
                    <a:pt x="3017328" y="9579"/>
                    <a:pt x="3226975" y="17294"/>
                    <a:pt x="3444000" y="0"/>
                  </a:cubicBezTo>
                  <a:cubicBezTo>
                    <a:pt x="3661025" y="-17294"/>
                    <a:pt x="3921127" y="-19690"/>
                    <a:pt x="4133504" y="0"/>
                  </a:cubicBezTo>
                  <a:cubicBezTo>
                    <a:pt x="4345881" y="19690"/>
                    <a:pt x="4555095" y="-11691"/>
                    <a:pt x="4685107" y="0"/>
                  </a:cubicBezTo>
                  <a:cubicBezTo>
                    <a:pt x="4815119" y="11691"/>
                    <a:pt x="5105446" y="20313"/>
                    <a:pt x="5236710" y="0"/>
                  </a:cubicBezTo>
                  <a:cubicBezTo>
                    <a:pt x="5367974" y="-20313"/>
                    <a:pt x="5724451" y="-28801"/>
                    <a:pt x="5926214" y="0"/>
                  </a:cubicBezTo>
                  <a:cubicBezTo>
                    <a:pt x="6127977" y="28801"/>
                    <a:pt x="6255586" y="20477"/>
                    <a:pt x="6546768" y="0"/>
                  </a:cubicBezTo>
                  <a:cubicBezTo>
                    <a:pt x="6837950" y="-20477"/>
                    <a:pt x="6998656" y="-8336"/>
                    <a:pt x="7305222" y="0"/>
                  </a:cubicBezTo>
                  <a:lnTo>
                    <a:pt x="7305222" y="0"/>
                  </a:lnTo>
                  <a:cubicBezTo>
                    <a:pt x="7293417" y="204947"/>
                    <a:pt x="7307808" y="428866"/>
                    <a:pt x="7305222" y="663111"/>
                  </a:cubicBezTo>
                  <a:cubicBezTo>
                    <a:pt x="7302636" y="897356"/>
                    <a:pt x="7283879" y="1070164"/>
                    <a:pt x="7305222" y="1326222"/>
                  </a:cubicBezTo>
                  <a:cubicBezTo>
                    <a:pt x="7326565" y="1582280"/>
                    <a:pt x="7300872" y="1770676"/>
                    <a:pt x="7305222" y="2050859"/>
                  </a:cubicBezTo>
                  <a:cubicBezTo>
                    <a:pt x="7288890" y="2322176"/>
                    <a:pt x="7105544" y="2440167"/>
                    <a:pt x="6895040" y="2461041"/>
                  </a:cubicBezTo>
                  <a:cubicBezTo>
                    <a:pt x="6624855" y="2448733"/>
                    <a:pt x="6375654" y="2460279"/>
                    <a:pt x="6136586" y="2461041"/>
                  </a:cubicBezTo>
                  <a:cubicBezTo>
                    <a:pt x="5897518" y="2461803"/>
                    <a:pt x="5660314" y="2493535"/>
                    <a:pt x="5309181" y="2461041"/>
                  </a:cubicBezTo>
                  <a:cubicBezTo>
                    <a:pt x="4958048" y="2428547"/>
                    <a:pt x="4882416" y="2473098"/>
                    <a:pt x="4688627" y="2461041"/>
                  </a:cubicBezTo>
                  <a:cubicBezTo>
                    <a:pt x="4494838" y="2448984"/>
                    <a:pt x="4363646" y="2462226"/>
                    <a:pt x="4205974" y="2461041"/>
                  </a:cubicBezTo>
                  <a:cubicBezTo>
                    <a:pt x="4048302" y="2459856"/>
                    <a:pt x="3736820" y="2477048"/>
                    <a:pt x="3585421" y="2461041"/>
                  </a:cubicBezTo>
                  <a:cubicBezTo>
                    <a:pt x="3434022" y="2445034"/>
                    <a:pt x="3076916" y="2471389"/>
                    <a:pt x="2826966" y="2461041"/>
                  </a:cubicBezTo>
                  <a:cubicBezTo>
                    <a:pt x="2577017" y="2450693"/>
                    <a:pt x="2204850" y="2473495"/>
                    <a:pt x="1999562" y="2461041"/>
                  </a:cubicBezTo>
                  <a:cubicBezTo>
                    <a:pt x="1794274" y="2448587"/>
                    <a:pt x="1436915" y="2454947"/>
                    <a:pt x="1172157" y="2461041"/>
                  </a:cubicBezTo>
                  <a:cubicBezTo>
                    <a:pt x="907400" y="2467135"/>
                    <a:pt x="324184" y="2434113"/>
                    <a:pt x="0" y="2461041"/>
                  </a:cubicBezTo>
                  <a:lnTo>
                    <a:pt x="0" y="2461041"/>
                  </a:lnTo>
                  <a:cubicBezTo>
                    <a:pt x="21621" y="2322423"/>
                    <a:pt x="-8043" y="2114364"/>
                    <a:pt x="0" y="1838947"/>
                  </a:cubicBezTo>
                  <a:cubicBezTo>
                    <a:pt x="8043" y="1563530"/>
                    <a:pt x="21059" y="1327168"/>
                    <a:pt x="0" y="1114310"/>
                  </a:cubicBezTo>
                  <a:cubicBezTo>
                    <a:pt x="-21059" y="901452"/>
                    <a:pt x="25852" y="649612"/>
                    <a:pt x="0" y="410182"/>
                  </a:cubicBezTo>
                  <a:cubicBezTo>
                    <a:pt x="2648" y="171723"/>
                    <a:pt x="229447" y="12178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Chủ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đề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1: </a:t>
              </a:r>
              <a:r>
                <a:rPr kumimoji="0" lang="en-US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Chất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chủ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đề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2: </a:t>
              </a:r>
              <a:r>
                <a:rPr kumimoji="0" lang="en-US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Năng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lượng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6946" y="1040291"/>
              <a:ext cx="1252043" cy="1375819"/>
            </a:xfrm>
            <a:custGeom>
              <a:avLst/>
              <a:gdLst>
                <a:gd name="connsiteX0" fmla="*/ 208678 w 1252043"/>
                <a:gd name="connsiteY0" fmla="*/ 0 h 1375819"/>
                <a:gd name="connsiteX1" fmla="*/ 634368 w 1252043"/>
                <a:gd name="connsiteY1" fmla="*/ 0 h 1375819"/>
                <a:gd name="connsiteX2" fmla="*/ 1043365 w 1252043"/>
                <a:gd name="connsiteY2" fmla="*/ 0 h 1375819"/>
                <a:gd name="connsiteX3" fmla="*/ 1252043 w 1252043"/>
                <a:gd name="connsiteY3" fmla="*/ 208678 h 1375819"/>
                <a:gd name="connsiteX4" fmla="*/ 1252043 w 1252043"/>
                <a:gd name="connsiteY4" fmla="*/ 757234 h 1375819"/>
                <a:gd name="connsiteX5" fmla="*/ 1252043 w 1252043"/>
                <a:gd name="connsiteY5" fmla="*/ 1375819 h 1375819"/>
                <a:gd name="connsiteX6" fmla="*/ 1252043 w 1252043"/>
                <a:gd name="connsiteY6" fmla="*/ 1375819 h 1375819"/>
                <a:gd name="connsiteX7" fmla="*/ 613501 w 1252043"/>
                <a:gd name="connsiteY7" fmla="*/ 1375819 h 1375819"/>
                <a:gd name="connsiteX8" fmla="*/ 0 w 1252043"/>
                <a:gd name="connsiteY8" fmla="*/ 1375819 h 1375819"/>
                <a:gd name="connsiteX9" fmla="*/ 0 w 1252043"/>
                <a:gd name="connsiteY9" fmla="*/ 1375819 h 1375819"/>
                <a:gd name="connsiteX10" fmla="*/ 0 w 1252043"/>
                <a:gd name="connsiteY10" fmla="*/ 815591 h 1375819"/>
                <a:gd name="connsiteX11" fmla="*/ 0 w 1252043"/>
                <a:gd name="connsiteY11" fmla="*/ 208678 h 1375819"/>
                <a:gd name="connsiteX12" fmla="*/ 208678 w 1252043"/>
                <a:gd name="connsiteY12" fmla="*/ 0 h 137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2043" h="1375819" fill="none" extrusionOk="0">
                  <a:moveTo>
                    <a:pt x="208678" y="0"/>
                  </a:moveTo>
                  <a:cubicBezTo>
                    <a:pt x="341977" y="-7292"/>
                    <a:pt x="519379" y="7412"/>
                    <a:pt x="634368" y="0"/>
                  </a:cubicBezTo>
                  <a:cubicBezTo>
                    <a:pt x="749357" y="-7412"/>
                    <a:pt x="865554" y="18827"/>
                    <a:pt x="1043365" y="0"/>
                  </a:cubicBezTo>
                  <a:cubicBezTo>
                    <a:pt x="1151435" y="-23785"/>
                    <a:pt x="1231497" y="79871"/>
                    <a:pt x="1252043" y="208678"/>
                  </a:cubicBezTo>
                  <a:cubicBezTo>
                    <a:pt x="1266783" y="449695"/>
                    <a:pt x="1257051" y="628031"/>
                    <a:pt x="1252043" y="757234"/>
                  </a:cubicBezTo>
                  <a:cubicBezTo>
                    <a:pt x="1247035" y="886437"/>
                    <a:pt x="1230578" y="1120688"/>
                    <a:pt x="1252043" y="1375819"/>
                  </a:cubicBezTo>
                  <a:lnTo>
                    <a:pt x="1252043" y="1375819"/>
                  </a:lnTo>
                  <a:cubicBezTo>
                    <a:pt x="1076928" y="1398586"/>
                    <a:pt x="920736" y="1400354"/>
                    <a:pt x="613501" y="1375819"/>
                  </a:cubicBezTo>
                  <a:cubicBezTo>
                    <a:pt x="306266" y="1351284"/>
                    <a:pt x="280371" y="1371887"/>
                    <a:pt x="0" y="1375819"/>
                  </a:cubicBezTo>
                  <a:lnTo>
                    <a:pt x="0" y="1375819"/>
                  </a:lnTo>
                  <a:cubicBezTo>
                    <a:pt x="-8031" y="1251703"/>
                    <a:pt x="-12076" y="1056242"/>
                    <a:pt x="0" y="815591"/>
                  </a:cubicBezTo>
                  <a:cubicBezTo>
                    <a:pt x="12076" y="574940"/>
                    <a:pt x="12222" y="503829"/>
                    <a:pt x="0" y="208678"/>
                  </a:cubicBezTo>
                  <a:cubicBezTo>
                    <a:pt x="5067" y="88012"/>
                    <a:pt x="85906" y="20529"/>
                    <a:pt x="208678" y="0"/>
                  </a:cubicBezTo>
                  <a:close/>
                </a:path>
                <a:path w="1252043" h="1375819" stroke="0" extrusionOk="0">
                  <a:moveTo>
                    <a:pt x="208678" y="0"/>
                  </a:moveTo>
                  <a:cubicBezTo>
                    <a:pt x="333128" y="11646"/>
                    <a:pt x="489119" y="-14933"/>
                    <a:pt x="609328" y="0"/>
                  </a:cubicBezTo>
                  <a:cubicBezTo>
                    <a:pt x="729537" y="14933"/>
                    <a:pt x="894159" y="9373"/>
                    <a:pt x="1043365" y="0"/>
                  </a:cubicBezTo>
                  <a:cubicBezTo>
                    <a:pt x="1163554" y="-1267"/>
                    <a:pt x="1244696" y="89037"/>
                    <a:pt x="1252043" y="208678"/>
                  </a:cubicBezTo>
                  <a:cubicBezTo>
                    <a:pt x="1251266" y="446965"/>
                    <a:pt x="1237000" y="652129"/>
                    <a:pt x="1252043" y="780577"/>
                  </a:cubicBezTo>
                  <a:cubicBezTo>
                    <a:pt x="1267086" y="909025"/>
                    <a:pt x="1267322" y="1130636"/>
                    <a:pt x="1252043" y="1375819"/>
                  </a:cubicBezTo>
                  <a:lnTo>
                    <a:pt x="1252043" y="1375819"/>
                  </a:lnTo>
                  <a:cubicBezTo>
                    <a:pt x="994660" y="1382353"/>
                    <a:pt x="821119" y="1346230"/>
                    <a:pt x="638542" y="1375819"/>
                  </a:cubicBezTo>
                  <a:cubicBezTo>
                    <a:pt x="455965" y="1405408"/>
                    <a:pt x="168760" y="1393944"/>
                    <a:pt x="0" y="1375819"/>
                  </a:cubicBezTo>
                  <a:lnTo>
                    <a:pt x="0" y="1375819"/>
                  </a:lnTo>
                  <a:cubicBezTo>
                    <a:pt x="-7263" y="1109529"/>
                    <a:pt x="-20224" y="1018441"/>
                    <a:pt x="0" y="827263"/>
                  </a:cubicBezTo>
                  <a:cubicBezTo>
                    <a:pt x="20224" y="636085"/>
                    <a:pt x="-15161" y="502708"/>
                    <a:pt x="0" y="208678"/>
                  </a:cubicBezTo>
                  <a:cubicBezTo>
                    <a:pt x="23956" y="87648"/>
                    <a:pt x="91493" y="18778"/>
                    <a:pt x="20867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=""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08309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532202" y="382735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 đề 1: Chất các em đã được học về nội dung gì?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2476645" y="2418793"/>
            <a:ext cx="8636832" cy="3858915"/>
            <a:chOff x="4522720" y="752867"/>
            <a:chExt cx="9898715" cy="3477680"/>
          </a:xfrm>
        </p:grpSpPr>
        <p:sp>
          <p:nvSpPr>
            <p:cNvPr id="6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8854895" cy="2461041"/>
            </a:xfrm>
            <a:custGeom>
              <a:avLst/>
              <a:gdLst>
                <a:gd name="connsiteX0" fmla="*/ 410182 w 8854895"/>
                <a:gd name="connsiteY0" fmla="*/ 0 h 2461041"/>
                <a:gd name="connsiteX1" fmla="*/ 806434 w 8854895"/>
                <a:gd name="connsiteY1" fmla="*/ 0 h 2461041"/>
                <a:gd name="connsiteX2" fmla="*/ 1456027 w 8854895"/>
                <a:gd name="connsiteY2" fmla="*/ 0 h 2461041"/>
                <a:gd name="connsiteX3" fmla="*/ 2105621 w 8854895"/>
                <a:gd name="connsiteY3" fmla="*/ 0 h 2461041"/>
                <a:gd name="connsiteX4" fmla="*/ 2670767 w 8854895"/>
                <a:gd name="connsiteY4" fmla="*/ 0 h 2461041"/>
                <a:gd name="connsiteX5" fmla="*/ 3067019 w 8854895"/>
                <a:gd name="connsiteY5" fmla="*/ 0 h 2461041"/>
                <a:gd name="connsiteX6" fmla="*/ 3801059 w 8854895"/>
                <a:gd name="connsiteY6" fmla="*/ 0 h 2461041"/>
                <a:gd name="connsiteX7" fmla="*/ 4619547 w 8854895"/>
                <a:gd name="connsiteY7" fmla="*/ 0 h 2461041"/>
                <a:gd name="connsiteX8" fmla="*/ 5438034 w 8854895"/>
                <a:gd name="connsiteY8" fmla="*/ 0 h 2461041"/>
                <a:gd name="connsiteX9" fmla="*/ 6172075 w 8854895"/>
                <a:gd name="connsiteY9" fmla="*/ 0 h 2461041"/>
                <a:gd name="connsiteX10" fmla="*/ 6568327 w 8854895"/>
                <a:gd name="connsiteY10" fmla="*/ 0 h 2461041"/>
                <a:gd name="connsiteX11" fmla="*/ 7049026 w 8854895"/>
                <a:gd name="connsiteY11" fmla="*/ 0 h 2461041"/>
                <a:gd name="connsiteX12" fmla="*/ 7783066 w 8854895"/>
                <a:gd name="connsiteY12" fmla="*/ 0 h 2461041"/>
                <a:gd name="connsiteX13" fmla="*/ 8854895 w 8854895"/>
                <a:gd name="connsiteY13" fmla="*/ 0 h 2461041"/>
                <a:gd name="connsiteX14" fmla="*/ 8854895 w 8854895"/>
                <a:gd name="connsiteY14" fmla="*/ 0 h 2461041"/>
                <a:gd name="connsiteX15" fmla="*/ 8854895 w 8854895"/>
                <a:gd name="connsiteY15" fmla="*/ 642602 h 2461041"/>
                <a:gd name="connsiteX16" fmla="*/ 8854895 w 8854895"/>
                <a:gd name="connsiteY16" fmla="*/ 1367239 h 2461041"/>
                <a:gd name="connsiteX17" fmla="*/ 8854895 w 8854895"/>
                <a:gd name="connsiteY17" fmla="*/ 2050859 h 2461041"/>
                <a:gd name="connsiteX18" fmla="*/ 8444713 w 8854895"/>
                <a:gd name="connsiteY18" fmla="*/ 2461041 h 2461041"/>
                <a:gd name="connsiteX19" fmla="*/ 7710673 w 8854895"/>
                <a:gd name="connsiteY19" fmla="*/ 2461041 h 2461041"/>
                <a:gd name="connsiteX20" fmla="*/ 7061079 w 8854895"/>
                <a:gd name="connsiteY20" fmla="*/ 2461041 h 2461041"/>
                <a:gd name="connsiteX21" fmla="*/ 6664827 w 8854895"/>
                <a:gd name="connsiteY21" fmla="*/ 2461041 h 2461041"/>
                <a:gd name="connsiteX22" fmla="*/ 6015234 w 8854895"/>
                <a:gd name="connsiteY22" fmla="*/ 2461041 h 2461041"/>
                <a:gd name="connsiteX23" fmla="*/ 5281194 w 8854895"/>
                <a:gd name="connsiteY23" fmla="*/ 2461041 h 2461041"/>
                <a:gd name="connsiteX24" fmla="*/ 4884942 w 8854895"/>
                <a:gd name="connsiteY24" fmla="*/ 2461041 h 2461041"/>
                <a:gd name="connsiteX25" fmla="*/ 4319795 w 8854895"/>
                <a:gd name="connsiteY25" fmla="*/ 2461041 h 2461041"/>
                <a:gd name="connsiteX26" fmla="*/ 3923544 w 8854895"/>
                <a:gd name="connsiteY26" fmla="*/ 2461041 h 2461041"/>
                <a:gd name="connsiteX27" fmla="*/ 3273950 w 8854895"/>
                <a:gd name="connsiteY27" fmla="*/ 2461041 h 2461041"/>
                <a:gd name="connsiteX28" fmla="*/ 2877698 w 8854895"/>
                <a:gd name="connsiteY28" fmla="*/ 2461041 h 2461041"/>
                <a:gd name="connsiteX29" fmla="*/ 2396999 w 8854895"/>
                <a:gd name="connsiteY29" fmla="*/ 2461041 h 2461041"/>
                <a:gd name="connsiteX30" fmla="*/ 1747406 w 8854895"/>
                <a:gd name="connsiteY30" fmla="*/ 2461041 h 2461041"/>
                <a:gd name="connsiteX31" fmla="*/ 1351154 w 8854895"/>
                <a:gd name="connsiteY31" fmla="*/ 2461041 h 2461041"/>
                <a:gd name="connsiteX32" fmla="*/ 0 w 8854895"/>
                <a:gd name="connsiteY32" fmla="*/ 2461041 h 2461041"/>
                <a:gd name="connsiteX33" fmla="*/ 0 w 8854895"/>
                <a:gd name="connsiteY33" fmla="*/ 2461041 h 2461041"/>
                <a:gd name="connsiteX34" fmla="*/ 0 w 8854895"/>
                <a:gd name="connsiteY34" fmla="*/ 1797930 h 2461041"/>
                <a:gd name="connsiteX35" fmla="*/ 0 w 8854895"/>
                <a:gd name="connsiteY35" fmla="*/ 1093802 h 2461041"/>
                <a:gd name="connsiteX36" fmla="*/ 0 w 8854895"/>
                <a:gd name="connsiteY36" fmla="*/ 410182 h 2461041"/>
                <a:gd name="connsiteX37" fmla="*/ 410182 w 8854895"/>
                <a:gd name="connsiteY37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54895" h="2461041" fill="none" extrusionOk="0">
                  <a:moveTo>
                    <a:pt x="410182" y="0"/>
                  </a:moveTo>
                  <a:cubicBezTo>
                    <a:pt x="546402" y="17966"/>
                    <a:pt x="625981" y="443"/>
                    <a:pt x="806434" y="0"/>
                  </a:cubicBezTo>
                  <a:cubicBezTo>
                    <a:pt x="986887" y="-443"/>
                    <a:pt x="1293250" y="17402"/>
                    <a:pt x="1456027" y="0"/>
                  </a:cubicBezTo>
                  <a:cubicBezTo>
                    <a:pt x="1618804" y="-17402"/>
                    <a:pt x="1891200" y="20114"/>
                    <a:pt x="2105621" y="0"/>
                  </a:cubicBezTo>
                  <a:cubicBezTo>
                    <a:pt x="2320042" y="-20114"/>
                    <a:pt x="2544958" y="-18465"/>
                    <a:pt x="2670767" y="0"/>
                  </a:cubicBezTo>
                  <a:cubicBezTo>
                    <a:pt x="2796576" y="18465"/>
                    <a:pt x="2949061" y="13335"/>
                    <a:pt x="3067019" y="0"/>
                  </a:cubicBezTo>
                  <a:cubicBezTo>
                    <a:pt x="3184977" y="-13335"/>
                    <a:pt x="3651746" y="6661"/>
                    <a:pt x="3801059" y="0"/>
                  </a:cubicBezTo>
                  <a:cubicBezTo>
                    <a:pt x="3950372" y="-6661"/>
                    <a:pt x="4442451" y="34790"/>
                    <a:pt x="4619547" y="0"/>
                  </a:cubicBezTo>
                  <a:cubicBezTo>
                    <a:pt x="4796643" y="-34790"/>
                    <a:pt x="5052171" y="-31733"/>
                    <a:pt x="5438034" y="0"/>
                  </a:cubicBezTo>
                  <a:cubicBezTo>
                    <a:pt x="5823897" y="31733"/>
                    <a:pt x="5890133" y="-14172"/>
                    <a:pt x="6172075" y="0"/>
                  </a:cubicBezTo>
                  <a:cubicBezTo>
                    <a:pt x="6454017" y="14172"/>
                    <a:pt x="6441560" y="-10345"/>
                    <a:pt x="6568327" y="0"/>
                  </a:cubicBezTo>
                  <a:cubicBezTo>
                    <a:pt x="6695094" y="10345"/>
                    <a:pt x="6891512" y="2971"/>
                    <a:pt x="7049026" y="0"/>
                  </a:cubicBezTo>
                  <a:cubicBezTo>
                    <a:pt x="7206540" y="-2971"/>
                    <a:pt x="7578814" y="-12182"/>
                    <a:pt x="7783066" y="0"/>
                  </a:cubicBezTo>
                  <a:cubicBezTo>
                    <a:pt x="7987318" y="12182"/>
                    <a:pt x="8431675" y="-23001"/>
                    <a:pt x="8854895" y="0"/>
                  </a:cubicBezTo>
                  <a:lnTo>
                    <a:pt x="8854895" y="0"/>
                  </a:lnTo>
                  <a:cubicBezTo>
                    <a:pt x="8873873" y="194934"/>
                    <a:pt x="8867895" y="402142"/>
                    <a:pt x="8854895" y="642602"/>
                  </a:cubicBezTo>
                  <a:cubicBezTo>
                    <a:pt x="8841895" y="883062"/>
                    <a:pt x="8888005" y="1152340"/>
                    <a:pt x="8854895" y="1367239"/>
                  </a:cubicBezTo>
                  <a:cubicBezTo>
                    <a:pt x="8821785" y="1582138"/>
                    <a:pt x="8823041" y="1751358"/>
                    <a:pt x="8854895" y="2050859"/>
                  </a:cubicBezTo>
                  <a:cubicBezTo>
                    <a:pt x="8880633" y="2296288"/>
                    <a:pt x="8654833" y="2476956"/>
                    <a:pt x="8444713" y="2461041"/>
                  </a:cubicBezTo>
                  <a:cubicBezTo>
                    <a:pt x="8224768" y="2449823"/>
                    <a:pt x="7937230" y="2442171"/>
                    <a:pt x="7710673" y="2461041"/>
                  </a:cubicBezTo>
                  <a:cubicBezTo>
                    <a:pt x="7484116" y="2479911"/>
                    <a:pt x="7288461" y="2476886"/>
                    <a:pt x="7061079" y="2461041"/>
                  </a:cubicBezTo>
                  <a:cubicBezTo>
                    <a:pt x="6833697" y="2445196"/>
                    <a:pt x="6777404" y="2447733"/>
                    <a:pt x="6664827" y="2461041"/>
                  </a:cubicBezTo>
                  <a:cubicBezTo>
                    <a:pt x="6552250" y="2474349"/>
                    <a:pt x="6173250" y="2453758"/>
                    <a:pt x="6015234" y="2461041"/>
                  </a:cubicBezTo>
                  <a:cubicBezTo>
                    <a:pt x="5857218" y="2468324"/>
                    <a:pt x="5465589" y="2484243"/>
                    <a:pt x="5281194" y="2461041"/>
                  </a:cubicBezTo>
                  <a:cubicBezTo>
                    <a:pt x="5096799" y="2437839"/>
                    <a:pt x="5061970" y="2442017"/>
                    <a:pt x="4884942" y="2461041"/>
                  </a:cubicBezTo>
                  <a:cubicBezTo>
                    <a:pt x="4707914" y="2480065"/>
                    <a:pt x="4533545" y="2487009"/>
                    <a:pt x="4319795" y="2461041"/>
                  </a:cubicBezTo>
                  <a:cubicBezTo>
                    <a:pt x="4106045" y="2435073"/>
                    <a:pt x="4097653" y="2457751"/>
                    <a:pt x="3923544" y="2461041"/>
                  </a:cubicBezTo>
                  <a:cubicBezTo>
                    <a:pt x="3749435" y="2464331"/>
                    <a:pt x="3498847" y="2484071"/>
                    <a:pt x="3273950" y="2461041"/>
                  </a:cubicBezTo>
                  <a:cubicBezTo>
                    <a:pt x="3049053" y="2438011"/>
                    <a:pt x="3062242" y="2463453"/>
                    <a:pt x="2877698" y="2461041"/>
                  </a:cubicBezTo>
                  <a:cubicBezTo>
                    <a:pt x="2693154" y="2458629"/>
                    <a:pt x="2565840" y="2485044"/>
                    <a:pt x="2396999" y="2461041"/>
                  </a:cubicBezTo>
                  <a:cubicBezTo>
                    <a:pt x="2228158" y="2437038"/>
                    <a:pt x="1975267" y="2484545"/>
                    <a:pt x="1747406" y="2461041"/>
                  </a:cubicBezTo>
                  <a:cubicBezTo>
                    <a:pt x="1519545" y="2437537"/>
                    <a:pt x="1537969" y="2459709"/>
                    <a:pt x="1351154" y="2461041"/>
                  </a:cubicBezTo>
                  <a:cubicBezTo>
                    <a:pt x="1164339" y="2462373"/>
                    <a:pt x="352063" y="2409779"/>
                    <a:pt x="0" y="2461041"/>
                  </a:cubicBezTo>
                  <a:lnTo>
                    <a:pt x="0" y="2461041"/>
                  </a:lnTo>
                  <a:cubicBezTo>
                    <a:pt x="-25005" y="2305927"/>
                    <a:pt x="-151" y="1950953"/>
                    <a:pt x="0" y="1797930"/>
                  </a:cubicBezTo>
                  <a:cubicBezTo>
                    <a:pt x="151" y="1644907"/>
                    <a:pt x="-28142" y="1436778"/>
                    <a:pt x="0" y="1093802"/>
                  </a:cubicBezTo>
                  <a:cubicBezTo>
                    <a:pt x="28142" y="750826"/>
                    <a:pt x="-3789" y="676196"/>
                    <a:pt x="0" y="410182"/>
                  </a:cubicBezTo>
                  <a:cubicBezTo>
                    <a:pt x="-516" y="232900"/>
                    <a:pt x="196440" y="2509"/>
                    <a:pt x="410182" y="0"/>
                  </a:cubicBezTo>
                  <a:close/>
                </a:path>
                <a:path w="8854895" h="2461041" stroke="0" extrusionOk="0">
                  <a:moveTo>
                    <a:pt x="410182" y="0"/>
                  </a:moveTo>
                  <a:cubicBezTo>
                    <a:pt x="730837" y="12236"/>
                    <a:pt x="941621" y="24041"/>
                    <a:pt x="1228670" y="0"/>
                  </a:cubicBezTo>
                  <a:cubicBezTo>
                    <a:pt x="1515719" y="-24041"/>
                    <a:pt x="1750478" y="-18504"/>
                    <a:pt x="2047157" y="0"/>
                  </a:cubicBezTo>
                  <a:cubicBezTo>
                    <a:pt x="2343836" y="18504"/>
                    <a:pt x="2403196" y="6479"/>
                    <a:pt x="2696750" y="0"/>
                  </a:cubicBezTo>
                  <a:cubicBezTo>
                    <a:pt x="2990304" y="-6479"/>
                    <a:pt x="3031396" y="-6963"/>
                    <a:pt x="3346344" y="0"/>
                  </a:cubicBezTo>
                  <a:cubicBezTo>
                    <a:pt x="3661292" y="6963"/>
                    <a:pt x="3702006" y="5821"/>
                    <a:pt x="3995937" y="0"/>
                  </a:cubicBezTo>
                  <a:cubicBezTo>
                    <a:pt x="4289868" y="-5821"/>
                    <a:pt x="4374161" y="2196"/>
                    <a:pt x="4476636" y="0"/>
                  </a:cubicBezTo>
                  <a:cubicBezTo>
                    <a:pt x="4579111" y="-2196"/>
                    <a:pt x="4838108" y="-11663"/>
                    <a:pt x="4957335" y="0"/>
                  </a:cubicBezTo>
                  <a:cubicBezTo>
                    <a:pt x="5076562" y="11663"/>
                    <a:pt x="5456451" y="-29111"/>
                    <a:pt x="5606928" y="0"/>
                  </a:cubicBezTo>
                  <a:cubicBezTo>
                    <a:pt x="5757405" y="29111"/>
                    <a:pt x="5938980" y="27039"/>
                    <a:pt x="6172075" y="0"/>
                  </a:cubicBezTo>
                  <a:cubicBezTo>
                    <a:pt x="6405170" y="-27039"/>
                    <a:pt x="6435892" y="-5762"/>
                    <a:pt x="6568327" y="0"/>
                  </a:cubicBezTo>
                  <a:cubicBezTo>
                    <a:pt x="6700762" y="5762"/>
                    <a:pt x="7019221" y="16532"/>
                    <a:pt x="7133473" y="0"/>
                  </a:cubicBezTo>
                  <a:cubicBezTo>
                    <a:pt x="7247725" y="-16532"/>
                    <a:pt x="7546943" y="-862"/>
                    <a:pt x="7698619" y="0"/>
                  </a:cubicBezTo>
                  <a:cubicBezTo>
                    <a:pt x="7850295" y="862"/>
                    <a:pt x="8003270" y="19256"/>
                    <a:pt x="8263765" y="0"/>
                  </a:cubicBezTo>
                  <a:cubicBezTo>
                    <a:pt x="8524260" y="-19256"/>
                    <a:pt x="8655366" y="-2006"/>
                    <a:pt x="8854895" y="0"/>
                  </a:cubicBezTo>
                  <a:lnTo>
                    <a:pt x="8854895" y="0"/>
                  </a:lnTo>
                  <a:cubicBezTo>
                    <a:pt x="8838066" y="165117"/>
                    <a:pt x="8834123" y="496123"/>
                    <a:pt x="8854895" y="663111"/>
                  </a:cubicBezTo>
                  <a:cubicBezTo>
                    <a:pt x="8875667" y="830099"/>
                    <a:pt x="8835169" y="1223919"/>
                    <a:pt x="8854895" y="1367239"/>
                  </a:cubicBezTo>
                  <a:cubicBezTo>
                    <a:pt x="8874621" y="1510559"/>
                    <a:pt x="8875745" y="1754163"/>
                    <a:pt x="8854895" y="2050859"/>
                  </a:cubicBezTo>
                  <a:cubicBezTo>
                    <a:pt x="8842137" y="2307078"/>
                    <a:pt x="8707250" y="2501532"/>
                    <a:pt x="8444713" y="2461041"/>
                  </a:cubicBezTo>
                  <a:cubicBezTo>
                    <a:pt x="8355972" y="2479458"/>
                    <a:pt x="8212872" y="2456910"/>
                    <a:pt x="8048461" y="2461041"/>
                  </a:cubicBezTo>
                  <a:cubicBezTo>
                    <a:pt x="7884050" y="2465172"/>
                    <a:pt x="7599147" y="2455985"/>
                    <a:pt x="7314421" y="2461041"/>
                  </a:cubicBezTo>
                  <a:cubicBezTo>
                    <a:pt x="7029695" y="2466097"/>
                    <a:pt x="6807059" y="2453608"/>
                    <a:pt x="6495933" y="2461041"/>
                  </a:cubicBezTo>
                  <a:cubicBezTo>
                    <a:pt x="6184807" y="2468474"/>
                    <a:pt x="5998416" y="2451578"/>
                    <a:pt x="5677446" y="2461041"/>
                  </a:cubicBezTo>
                  <a:cubicBezTo>
                    <a:pt x="5356476" y="2470504"/>
                    <a:pt x="5175503" y="2442001"/>
                    <a:pt x="5027852" y="2461041"/>
                  </a:cubicBezTo>
                  <a:cubicBezTo>
                    <a:pt x="4880201" y="2480081"/>
                    <a:pt x="4721768" y="2477083"/>
                    <a:pt x="4631600" y="2461041"/>
                  </a:cubicBezTo>
                  <a:cubicBezTo>
                    <a:pt x="4541432" y="2444999"/>
                    <a:pt x="4414544" y="2461962"/>
                    <a:pt x="4235348" y="2461041"/>
                  </a:cubicBezTo>
                  <a:cubicBezTo>
                    <a:pt x="4056152" y="2460120"/>
                    <a:pt x="3941836" y="2466067"/>
                    <a:pt x="3839096" y="2461041"/>
                  </a:cubicBezTo>
                  <a:cubicBezTo>
                    <a:pt x="3736356" y="2456015"/>
                    <a:pt x="3618966" y="2462464"/>
                    <a:pt x="3442845" y="2461041"/>
                  </a:cubicBezTo>
                  <a:cubicBezTo>
                    <a:pt x="3266724" y="2459618"/>
                    <a:pt x="3224484" y="2443653"/>
                    <a:pt x="3046593" y="2461041"/>
                  </a:cubicBezTo>
                  <a:cubicBezTo>
                    <a:pt x="2868702" y="2478429"/>
                    <a:pt x="2511189" y="2446356"/>
                    <a:pt x="2228105" y="2461041"/>
                  </a:cubicBezTo>
                  <a:cubicBezTo>
                    <a:pt x="1945021" y="2475726"/>
                    <a:pt x="1685376" y="2462731"/>
                    <a:pt x="1409617" y="2461041"/>
                  </a:cubicBezTo>
                  <a:cubicBezTo>
                    <a:pt x="1133858" y="2459351"/>
                    <a:pt x="823069" y="2481067"/>
                    <a:pt x="675577" y="2461041"/>
                  </a:cubicBezTo>
                  <a:cubicBezTo>
                    <a:pt x="528085" y="2441015"/>
                    <a:pt x="216855" y="2489768"/>
                    <a:pt x="0" y="2461041"/>
                  </a:cubicBezTo>
                  <a:lnTo>
                    <a:pt x="0" y="2461041"/>
                  </a:lnTo>
                  <a:cubicBezTo>
                    <a:pt x="-11690" y="2241239"/>
                    <a:pt x="29456" y="1990289"/>
                    <a:pt x="0" y="1797930"/>
                  </a:cubicBezTo>
                  <a:cubicBezTo>
                    <a:pt x="-29456" y="1605571"/>
                    <a:pt x="21936" y="1327180"/>
                    <a:pt x="0" y="1134819"/>
                  </a:cubicBezTo>
                  <a:cubicBezTo>
                    <a:pt x="-21936" y="942458"/>
                    <a:pt x="-20442" y="625943"/>
                    <a:pt x="0" y="410182"/>
                  </a:cubicBezTo>
                  <a:cubicBezTo>
                    <a:pt x="-7607" y="163139"/>
                    <a:pt x="188010" y="7524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Chủ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đề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1: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Chất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em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học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khí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gió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bão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22720" y="752867"/>
              <a:ext cx="1816271" cy="1663243"/>
            </a:xfrm>
            <a:custGeom>
              <a:avLst/>
              <a:gdLst>
                <a:gd name="connsiteX0" fmla="*/ 277213 w 1816271"/>
                <a:gd name="connsiteY0" fmla="*/ 0 h 1663243"/>
                <a:gd name="connsiteX1" fmla="*/ 870280 w 1816271"/>
                <a:gd name="connsiteY1" fmla="*/ 0 h 1663243"/>
                <a:gd name="connsiteX2" fmla="*/ 1539058 w 1816271"/>
                <a:gd name="connsiteY2" fmla="*/ 0 h 1663243"/>
                <a:gd name="connsiteX3" fmla="*/ 1816271 w 1816271"/>
                <a:gd name="connsiteY3" fmla="*/ 277213 h 1663243"/>
                <a:gd name="connsiteX4" fmla="*/ 1816271 w 1816271"/>
                <a:gd name="connsiteY4" fmla="*/ 956368 h 1663243"/>
                <a:gd name="connsiteX5" fmla="*/ 1816271 w 1816271"/>
                <a:gd name="connsiteY5" fmla="*/ 1663243 h 1663243"/>
                <a:gd name="connsiteX6" fmla="*/ 1816271 w 1816271"/>
                <a:gd name="connsiteY6" fmla="*/ 1663243 h 1663243"/>
                <a:gd name="connsiteX7" fmla="*/ 1210847 w 1816271"/>
                <a:gd name="connsiteY7" fmla="*/ 1663243 h 1663243"/>
                <a:gd name="connsiteX8" fmla="*/ 641749 w 1816271"/>
                <a:gd name="connsiteY8" fmla="*/ 1663243 h 1663243"/>
                <a:gd name="connsiteX9" fmla="*/ 0 w 1816271"/>
                <a:gd name="connsiteY9" fmla="*/ 1663243 h 1663243"/>
                <a:gd name="connsiteX10" fmla="*/ 0 w 1816271"/>
                <a:gd name="connsiteY10" fmla="*/ 1663243 h 1663243"/>
                <a:gd name="connsiteX11" fmla="*/ 0 w 1816271"/>
                <a:gd name="connsiteY11" fmla="*/ 942507 h 1663243"/>
                <a:gd name="connsiteX12" fmla="*/ 0 w 1816271"/>
                <a:gd name="connsiteY12" fmla="*/ 277213 h 1663243"/>
                <a:gd name="connsiteX13" fmla="*/ 277213 w 1816271"/>
                <a:gd name="connsiteY13" fmla="*/ 0 h 166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6271" h="1663243" fill="none" extrusionOk="0">
                  <a:moveTo>
                    <a:pt x="277213" y="0"/>
                  </a:moveTo>
                  <a:cubicBezTo>
                    <a:pt x="491637" y="-1909"/>
                    <a:pt x="668618" y="-24755"/>
                    <a:pt x="870280" y="0"/>
                  </a:cubicBezTo>
                  <a:cubicBezTo>
                    <a:pt x="1071942" y="24755"/>
                    <a:pt x="1232492" y="4940"/>
                    <a:pt x="1539058" y="0"/>
                  </a:cubicBezTo>
                  <a:cubicBezTo>
                    <a:pt x="1709212" y="-23572"/>
                    <a:pt x="1824497" y="117687"/>
                    <a:pt x="1816271" y="277213"/>
                  </a:cubicBezTo>
                  <a:cubicBezTo>
                    <a:pt x="1824627" y="595347"/>
                    <a:pt x="1816107" y="734030"/>
                    <a:pt x="1816271" y="956368"/>
                  </a:cubicBezTo>
                  <a:cubicBezTo>
                    <a:pt x="1816435" y="1178707"/>
                    <a:pt x="1802961" y="1389525"/>
                    <a:pt x="1816271" y="1663243"/>
                  </a:cubicBezTo>
                  <a:lnTo>
                    <a:pt x="1816271" y="1663243"/>
                  </a:lnTo>
                  <a:cubicBezTo>
                    <a:pt x="1572042" y="1646733"/>
                    <a:pt x="1410380" y="1638119"/>
                    <a:pt x="1210847" y="1663243"/>
                  </a:cubicBezTo>
                  <a:cubicBezTo>
                    <a:pt x="1011314" y="1688367"/>
                    <a:pt x="877115" y="1637018"/>
                    <a:pt x="641749" y="1663243"/>
                  </a:cubicBezTo>
                  <a:cubicBezTo>
                    <a:pt x="406383" y="1689468"/>
                    <a:pt x="180972" y="1640956"/>
                    <a:pt x="0" y="1663243"/>
                  </a:cubicBezTo>
                  <a:lnTo>
                    <a:pt x="0" y="1663243"/>
                  </a:lnTo>
                  <a:cubicBezTo>
                    <a:pt x="8533" y="1476712"/>
                    <a:pt x="-29269" y="1268152"/>
                    <a:pt x="0" y="942507"/>
                  </a:cubicBezTo>
                  <a:cubicBezTo>
                    <a:pt x="29269" y="616862"/>
                    <a:pt x="-5240" y="450921"/>
                    <a:pt x="0" y="277213"/>
                  </a:cubicBezTo>
                  <a:cubicBezTo>
                    <a:pt x="5521" y="107337"/>
                    <a:pt x="135388" y="552"/>
                    <a:pt x="277213" y="0"/>
                  </a:cubicBezTo>
                  <a:close/>
                </a:path>
                <a:path w="1816271" h="1663243" stroke="0" extrusionOk="0">
                  <a:moveTo>
                    <a:pt x="277213" y="0"/>
                  </a:moveTo>
                  <a:cubicBezTo>
                    <a:pt x="503375" y="-27895"/>
                    <a:pt x="662019" y="23844"/>
                    <a:pt x="882899" y="0"/>
                  </a:cubicBezTo>
                  <a:cubicBezTo>
                    <a:pt x="1103779" y="-23844"/>
                    <a:pt x="1270589" y="29911"/>
                    <a:pt x="1539058" y="0"/>
                  </a:cubicBezTo>
                  <a:cubicBezTo>
                    <a:pt x="1699779" y="-1954"/>
                    <a:pt x="1788866" y="107733"/>
                    <a:pt x="1816271" y="277213"/>
                  </a:cubicBezTo>
                  <a:cubicBezTo>
                    <a:pt x="1803107" y="424219"/>
                    <a:pt x="1820086" y="801371"/>
                    <a:pt x="1816271" y="956368"/>
                  </a:cubicBezTo>
                  <a:cubicBezTo>
                    <a:pt x="1812456" y="1111366"/>
                    <a:pt x="1827127" y="1359717"/>
                    <a:pt x="1816271" y="1663243"/>
                  </a:cubicBezTo>
                  <a:lnTo>
                    <a:pt x="1816271" y="1663243"/>
                  </a:lnTo>
                  <a:cubicBezTo>
                    <a:pt x="1640839" y="1654750"/>
                    <a:pt x="1361695" y="1676176"/>
                    <a:pt x="1229010" y="1663243"/>
                  </a:cubicBezTo>
                  <a:cubicBezTo>
                    <a:pt x="1096325" y="1650310"/>
                    <a:pt x="890862" y="1670412"/>
                    <a:pt x="641749" y="1663243"/>
                  </a:cubicBezTo>
                  <a:cubicBezTo>
                    <a:pt x="392636" y="1656074"/>
                    <a:pt x="220983" y="1669559"/>
                    <a:pt x="0" y="1663243"/>
                  </a:cubicBezTo>
                  <a:lnTo>
                    <a:pt x="0" y="1663243"/>
                  </a:lnTo>
                  <a:cubicBezTo>
                    <a:pt x="-9032" y="1407552"/>
                    <a:pt x="21506" y="1176094"/>
                    <a:pt x="0" y="970228"/>
                  </a:cubicBezTo>
                  <a:cubicBezTo>
                    <a:pt x="-21506" y="764362"/>
                    <a:pt x="-20892" y="608860"/>
                    <a:pt x="0" y="277213"/>
                  </a:cubicBezTo>
                  <a:cubicBezTo>
                    <a:pt x="10601" y="122420"/>
                    <a:pt x="137023" y="-10006"/>
                    <a:pt x="277213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=""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204111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1121286" y="65529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 đề 2: Năng lượng các em tìm hiểu về nội dung gì?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2995391" y="3034255"/>
            <a:ext cx="8232386" cy="2603317"/>
            <a:chOff x="4522720" y="752867"/>
            <a:chExt cx="9898715" cy="3477680"/>
          </a:xfrm>
        </p:grpSpPr>
        <p:sp>
          <p:nvSpPr>
            <p:cNvPr id="6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8854895" cy="2461041"/>
            </a:xfrm>
            <a:custGeom>
              <a:avLst/>
              <a:gdLst>
                <a:gd name="connsiteX0" fmla="*/ 410182 w 8854895"/>
                <a:gd name="connsiteY0" fmla="*/ 0 h 2461041"/>
                <a:gd name="connsiteX1" fmla="*/ 806434 w 8854895"/>
                <a:gd name="connsiteY1" fmla="*/ 0 h 2461041"/>
                <a:gd name="connsiteX2" fmla="*/ 1456027 w 8854895"/>
                <a:gd name="connsiteY2" fmla="*/ 0 h 2461041"/>
                <a:gd name="connsiteX3" fmla="*/ 2105621 w 8854895"/>
                <a:gd name="connsiteY3" fmla="*/ 0 h 2461041"/>
                <a:gd name="connsiteX4" fmla="*/ 2670767 w 8854895"/>
                <a:gd name="connsiteY4" fmla="*/ 0 h 2461041"/>
                <a:gd name="connsiteX5" fmla="*/ 3067019 w 8854895"/>
                <a:gd name="connsiteY5" fmla="*/ 0 h 2461041"/>
                <a:gd name="connsiteX6" fmla="*/ 3801059 w 8854895"/>
                <a:gd name="connsiteY6" fmla="*/ 0 h 2461041"/>
                <a:gd name="connsiteX7" fmla="*/ 4619547 w 8854895"/>
                <a:gd name="connsiteY7" fmla="*/ 0 h 2461041"/>
                <a:gd name="connsiteX8" fmla="*/ 5438034 w 8854895"/>
                <a:gd name="connsiteY8" fmla="*/ 0 h 2461041"/>
                <a:gd name="connsiteX9" fmla="*/ 6172075 w 8854895"/>
                <a:gd name="connsiteY9" fmla="*/ 0 h 2461041"/>
                <a:gd name="connsiteX10" fmla="*/ 6568327 w 8854895"/>
                <a:gd name="connsiteY10" fmla="*/ 0 h 2461041"/>
                <a:gd name="connsiteX11" fmla="*/ 7049026 w 8854895"/>
                <a:gd name="connsiteY11" fmla="*/ 0 h 2461041"/>
                <a:gd name="connsiteX12" fmla="*/ 7783066 w 8854895"/>
                <a:gd name="connsiteY12" fmla="*/ 0 h 2461041"/>
                <a:gd name="connsiteX13" fmla="*/ 8854895 w 8854895"/>
                <a:gd name="connsiteY13" fmla="*/ 0 h 2461041"/>
                <a:gd name="connsiteX14" fmla="*/ 8854895 w 8854895"/>
                <a:gd name="connsiteY14" fmla="*/ 0 h 2461041"/>
                <a:gd name="connsiteX15" fmla="*/ 8854895 w 8854895"/>
                <a:gd name="connsiteY15" fmla="*/ 642602 h 2461041"/>
                <a:gd name="connsiteX16" fmla="*/ 8854895 w 8854895"/>
                <a:gd name="connsiteY16" fmla="*/ 1367239 h 2461041"/>
                <a:gd name="connsiteX17" fmla="*/ 8854895 w 8854895"/>
                <a:gd name="connsiteY17" fmla="*/ 2050859 h 2461041"/>
                <a:gd name="connsiteX18" fmla="*/ 8444713 w 8854895"/>
                <a:gd name="connsiteY18" fmla="*/ 2461041 h 2461041"/>
                <a:gd name="connsiteX19" fmla="*/ 7710673 w 8854895"/>
                <a:gd name="connsiteY19" fmla="*/ 2461041 h 2461041"/>
                <a:gd name="connsiteX20" fmla="*/ 7061079 w 8854895"/>
                <a:gd name="connsiteY20" fmla="*/ 2461041 h 2461041"/>
                <a:gd name="connsiteX21" fmla="*/ 6664827 w 8854895"/>
                <a:gd name="connsiteY21" fmla="*/ 2461041 h 2461041"/>
                <a:gd name="connsiteX22" fmla="*/ 6015234 w 8854895"/>
                <a:gd name="connsiteY22" fmla="*/ 2461041 h 2461041"/>
                <a:gd name="connsiteX23" fmla="*/ 5281194 w 8854895"/>
                <a:gd name="connsiteY23" fmla="*/ 2461041 h 2461041"/>
                <a:gd name="connsiteX24" fmla="*/ 4884942 w 8854895"/>
                <a:gd name="connsiteY24" fmla="*/ 2461041 h 2461041"/>
                <a:gd name="connsiteX25" fmla="*/ 4319795 w 8854895"/>
                <a:gd name="connsiteY25" fmla="*/ 2461041 h 2461041"/>
                <a:gd name="connsiteX26" fmla="*/ 3923544 w 8854895"/>
                <a:gd name="connsiteY26" fmla="*/ 2461041 h 2461041"/>
                <a:gd name="connsiteX27" fmla="*/ 3273950 w 8854895"/>
                <a:gd name="connsiteY27" fmla="*/ 2461041 h 2461041"/>
                <a:gd name="connsiteX28" fmla="*/ 2877698 w 8854895"/>
                <a:gd name="connsiteY28" fmla="*/ 2461041 h 2461041"/>
                <a:gd name="connsiteX29" fmla="*/ 2396999 w 8854895"/>
                <a:gd name="connsiteY29" fmla="*/ 2461041 h 2461041"/>
                <a:gd name="connsiteX30" fmla="*/ 1747406 w 8854895"/>
                <a:gd name="connsiteY30" fmla="*/ 2461041 h 2461041"/>
                <a:gd name="connsiteX31" fmla="*/ 1351154 w 8854895"/>
                <a:gd name="connsiteY31" fmla="*/ 2461041 h 2461041"/>
                <a:gd name="connsiteX32" fmla="*/ 0 w 8854895"/>
                <a:gd name="connsiteY32" fmla="*/ 2461041 h 2461041"/>
                <a:gd name="connsiteX33" fmla="*/ 0 w 8854895"/>
                <a:gd name="connsiteY33" fmla="*/ 2461041 h 2461041"/>
                <a:gd name="connsiteX34" fmla="*/ 0 w 8854895"/>
                <a:gd name="connsiteY34" fmla="*/ 1797930 h 2461041"/>
                <a:gd name="connsiteX35" fmla="*/ 0 w 8854895"/>
                <a:gd name="connsiteY35" fmla="*/ 1093802 h 2461041"/>
                <a:gd name="connsiteX36" fmla="*/ 0 w 8854895"/>
                <a:gd name="connsiteY36" fmla="*/ 410182 h 2461041"/>
                <a:gd name="connsiteX37" fmla="*/ 410182 w 8854895"/>
                <a:gd name="connsiteY37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54895" h="2461041" fill="none" extrusionOk="0">
                  <a:moveTo>
                    <a:pt x="410182" y="0"/>
                  </a:moveTo>
                  <a:cubicBezTo>
                    <a:pt x="546402" y="17966"/>
                    <a:pt x="625981" y="443"/>
                    <a:pt x="806434" y="0"/>
                  </a:cubicBezTo>
                  <a:cubicBezTo>
                    <a:pt x="986887" y="-443"/>
                    <a:pt x="1293250" y="17402"/>
                    <a:pt x="1456027" y="0"/>
                  </a:cubicBezTo>
                  <a:cubicBezTo>
                    <a:pt x="1618804" y="-17402"/>
                    <a:pt x="1891200" y="20114"/>
                    <a:pt x="2105621" y="0"/>
                  </a:cubicBezTo>
                  <a:cubicBezTo>
                    <a:pt x="2320042" y="-20114"/>
                    <a:pt x="2544958" y="-18465"/>
                    <a:pt x="2670767" y="0"/>
                  </a:cubicBezTo>
                  <a:cubicBezTo>
                    <a:pt x="2796576" y="18465"/>
                    <a:pt x="2949061" y="13335"/>
                    <a:pt x="3067019" y="0"/>
                  </a:cubicBezTo>
                  <a:cubicBezTo>
                    <a:pt x="3184977" y="-13335"/>
                    <a:pt x="3651746" y="6661"/>
                    <a:pt x="3801059" y="0"/>
                  </a:cubicBezTo>
                  <a:cubicBezTo>
                    <a:pt x="3950372" y="-6661"/>
                    <a:pt x="4442451" y="34790"/>
                    <a:pt x="4619547" y="0"/>
                  </a:cubicBezTo>
                  <a:cubicBezTo>
                    <a:pt x="4796643" y="-34790"/>
                    <a:pt x="5052171" y="-31733"/>
                    <a:pt x="5438034" y="0"/>
                  </a:cubicBezTo>
                  <a:cubicBezTo>
                    <a:pt x="5823897" y="31733"/>
                    <a:pt x="5890133" y="-14172"/>
                    <a:pt x="6172075" y="0"/>
                  </a:cubicBezTo>
                  <a:cubicBezTo>
                    <a:pt x="6454017" y="14172"/>
                    <a:pt x="6441560" y="-10345"/>
                    <a:pt x="6568327" y="0"/>
                  </a:cubicBezTo>
                  <a:cubicBezTo>
                    <a:pt x="6695094" y="10345"/>
                    <a:pt x="6891512" y="2971"/>
                    <a:pt x="7049026" y="0"/>
                  </a:cubicBezTo>
                  <a:cubicBezTo>
                    <a:pt x="7206540" y="-2971"/>
                    <a:pt x="7578814" y="-12182"/>
                    <a:pt x="7783066" y="0"/>
                  </a:cubicBezTo>
                  <a:cubicBezTo>
                    <a:pt x="7987318" y="12182"/>
                    <a:pt x="8431675" y="-23001"/>
                    <a:pt x="8854895" y="0"/>
                  </a:cubicBezTo>
                  <a:lnTo>
                    <a:pt x="8854895" y="0"/>
                  </a:lnTo>
                  <a:cubicBezTo>
                    <a:pt x="8873873" y="194934"/>
                    <a:pt x="8867895" y="402142"/>
                    <a:pt x="8854895" y="642602"/>
                  </a:cubicBezTo>
                  <a:cubicBezTo>
                    <a:pt x="8841895" y="883062"/>
                    <a:pt x="8888005" y="1152340"/>
                    <a:pt x="8854895" y="1367239"/>
                  </a:cubicBezTo>
                  <a:cubicBezTo>
                    <a:pt x="8821785" y="1582138"/>
                    <a:pt x="8823041" y="1751358"/>
                    <a:pt x="8854895" y="2050859"/>
                  </a:cubicBezTo>
                  <a:cubicBezTo>
                    <a:pt x="8880633" y="2296288"/>
                    <a:pt x="8654833" y="2476956"/>
                    <a:pt x="8444713" y="2461041"/>
                  </a:cubicBezTo>
                  <a:cubicBezTo>
                    <a:pt x="8224768" y="2449823"/>
                    <a:pt x="7937230" y="2442171"/>
                    <a:pt x="7710673" y="2461041"/>
                  </a:cubicBezTo>
                  <a:cubicBezTo>
                    <a:pt x="7484116" y="2479911"/>
                    <a:pt x="7288461" y="2476886"/>
                    <a:pt x="7061079" y="2461041"/>
                  </a:cubicBezTo>
                  <a:cubicBezTo>
                    <a:pt x="6833697" y="2445196"/>
                    <a:pt x="6777404" y="2447733"/>
                    <a:pt x="6664827" y="2461041"/>
                  </a:cubicBezTo>
                  <a:cubicBezTo>
                    <a:pt x="6552250" y="2474349"/>
                    <a:pt x="6173250" y="2453758"/>
                    <a:pt x="6015234" y="2461041"/>
                  </a:cubicBezTo>
                  <a:cubicBezTo>
                    <a:pt x="5857218" y="2468324"/>
                    <a:pt x="5465589" y="2484243"/>
                    <a:pt x="5281194" y="2461041"/>
                  </a:cubicBezTo>
                  <a:cubicBezTo>
                    <a:pt x="5096799" y="2437839"/>
                    <a:pt x="5061970" y="2442017"/>
                    <a:pt x="4884942" y="2461041"/>
                  </a:cubicBezTo>
                  <a:cubicBezTo>
                    <a:pt x="4707914" y="2480065"/>
                    <a:pt x="4533545" y="2487009"/>
                    <a:pt x="4319795" y="2461041"/>
                  </a:cubicBezTo>
                  <a:cubicBezTo>
                    <a:pt x="4106045" y="2435073"/>
                    <a:pt x="4097653" y="2457751"/>
                    <a:pt x="3923544" y="2461041"/>
                  </a:cubicBezTo>
                  <a:cubicBezTo>
                    <a:pt x="3749435" y="2464331"/>
                    <a:pt x="3498847" y="2484071"/>
                    <a:pt x="3273950" y="2461041"/>
                  </a:cubicBezTo>
                  <a:cubicBezTo>
                    <a:pt x="3049053" y="2438011"/>
                    <a:pt x="3062242" y="2463453"/>
                    <a:pt x="2877698" y="2461041"/>
                  </a:cubicBezTo>
                  <a:cubicBezTo>
                    <a:pt x="2693154" y="2458629"/>
                    <a:pt x="2565840" y="2485044"/>
                    <a:pt x="2396999" y="2461041"/>
                  </a:cubicBezTo>
                  <a:cubicBezTo>
                    <a:pt x="2228158" y="2437038"/>
                    <a:pt x="1975267" y="2484545"/>
                    <a:pt x="1747406" y="2461041"/>
                  </a:cubicBezTo>
                  <a:cubicBezTo>
                    <a:pt x="1519545" y="2437537"/>
                    <a:pt x="1537969" y="2459709"/>
                    <a:pt x="1351154" y="2461041"/>
                  </a:cubicBezTo>
                  <a:cubicBezTo>
                    <a:pt x="1164339" y="2462373"/>
                    <a:pt x="352063" y="2409779"/>
                    <a:pt x="0" y="2461041"/>
                  </a:cubicBezTo>
                  <a:lnTo>
                    <a:pt x="0" y="2461041"/>
                  </a:lnTo>
                  <a:cubicBezTo>
                    <a:pt x="-25005" y="2305927"/>
                    <a:pt x="-151" y="1950953"/>
                    <a:pt x="0" y="1797930"/>
                  </a:cubicBezTo>
                  <a:cubicBezTo>
                    <a:pt x="151" y="1644907"/>
                    <a:pt x="-28142" y="1436778"/>
                    <a:pt x="0" y="1093802"/>
                  </a:cubicBezTo>
                  <a:cubicBezTo>
                    <a:pt x="28142" y="750826"/>
                    <a:pt x="-3789" y="676196"/>
                    <a:pt x="0" y="410182"/>
                  </a:cubicBezTo>
                  <a:cubicBezTo>
                    <a:pt x="-516" y="232900"/>
                    <a:pt x="196440" y="2509"/>
                    <a:pt x="410182" y="0"/>
                  </a:cubicBezTo>
                  <a:close/>
                </a:path>
                <a:path w="8854895" h="2461041" stroke="0" extrusionOk="0">
                  <a:moveTo>
                    <a:pt x="410182" y="0"/>
                  </a:moveTo>
                  <a:cubicBezTo>
                    <a:pt x="730837" y="12236"/>
                    <a:pt x="941621" y="24041"/>
                    <a:pt x="1228670" y="0"/>
                  </a:cubicBezTo>
                  <a:cubicBezTo>
                    <a:pt x="1515719" y="-24041"/>
                    <a:pt x="1750478" y="-18504"/>
                    <a:pt x="2047157" y="0"/>
                  </a:cubicBezTo>
                  <a:cubicBezTo>
                    <a:pt x="2343836" y="18504"/>
                    <a:pt x="2403196" y="6479"/>
                    <a:pt x="2696750" y="0"/>
                  </a:cubicBezTo>
                  <a:cubicBezTo>
                    <a:pt x="2990304" y="-6479"/>
                    <a:pt x="3031396" y="-6963"/>
                    <a:pt x="3346344" y="0"/>
                  </a:cubicBezTo>
                  <a:cubicBezTo>
                    <a:pt x="3661292" y="6963"/>
                    <a:pt x="3702006" y="5821"/>
                    <a:pt x="3995937" y="0"/>
                  </a:cubicBezTo>
                  <a:cubicBezTo>
                    <a:pt x="4289868" y="-5821"/>
                    <a:pt x="4374161" y="2196"/>
                    <a:pt x="4476636" y="0"/>
                  </a:cubicBezTo>
                  <a:cubicBezTo>
                    <a:pt x="4579111" y="-2196"/>
                    <a:pt x="4838108" y="-11663"/>
                    <a:pt x="4957335" y="0"/>
                  </a:cubicBezTo>
                  <a:cubicBezTo>
                    <a:pt x="5076562" y="11663"/>
                    <a:pt x="5456451" y="-29111"/>
                    <a:pt x="5606928" y="0"/>
                  </a:cubicBezTo>
                  <a:cubicBezTo>
                    <a:pt x="5757405" y="29111"/>
                    <a:pt x="5938980" y="27039"/>
                    <a:pt x="6172075" y="0"/>
                  </a:cubicBezTo>
                  <a:cubicBezTo>
                    <a:pt x="6405170" y="-27039"/>
                    <a:pt x="6435892" y="-5762"/>
                    <a:pt x="6568327" y="0"/>
                  </a:cubicBezTo>
                  <a:cubicBezTo>
                    <a:pt x="6700762" y="5762"/>
                    <a:pt x="7019221" y="16532"/>
                    <a:pt x="7133473" y="0"/>
                  </a:cubicBezTo>
                  <a:cubicBezTo>
                    <a:pt x="7247725" y="-16532"/>
                    <a:pt x="7546943" y="-862"/>
                    <a:pt x="7698619" y="0"/>
                  </a:cubicBezTo>
                  <a:cubicBezTo>
                    <a:pt x="7850295" y="862"/>
                    <a:pt x="8003270" y="19256"/>
                    <a:pt x="8263765" y="0"/>
                  </a:cubicBezTo>
                  <a:cubicBezTo>
                    <a:pt x="8524260" y="-19256"/>
                    <a:pt x="8655366" y="-2006"/>
                    <a:pt x="8854895" y="0"/>
                  </a:cubicBezTo>
                  <a:lnTo>
                    <a:pt x="8854895" y="0"/>
                  </a:lnTo>
                  <a:cubicBezTo>
                    <a:pt x="8838066" y="165117"/>
                    <a:pt x="8834123" y="496123"/>
                    <a:pt x="8854895" y="663111"/>
                  </a:cubicBezTo>
                  <a:cubicBezTo>
                    <a:pt x="8875667" y="830099"/>
                    <a:pt x="8835169" y="1223919"/>
                    <a:pt x="8854895" y="1367239"/>
                  </a:cubicBezTo>
                  <a:cubicBezTo>
                    <a:pt x="8874621" y="1510559"/>
                    <a:pt x="8875745" y="1754163"/>
                    <a:pt x="8854895" y="2050859"/>
                  </a:cubicBezTo>
                  <a:cubicBezTo>
                    <a:pt x="8842137" y="2307078"/>
                    <a:pt x="8707250" y="2501532"/>
                    <a:pt x="8444713" y="2461041"/>
                  </a:cubicBezTo>
                  <a:cubicBezTo>
                    <a:pt x="8355972" y="2479458"/>
                    <a:pt x="8212872" y="2456910"/>
                    <a:pt x="8048461" y="2461041"/>
                  </a:cubicBezTo>
                  <a:cubicBezTo>
                    <a:pt x="7884050" y="2465172"/>
                    <a:pt x="7599147" y="2455985"/>
                    <a:pt x="7314421" y="2461041"/>
                  </a:cubicBezTo>
                  <a:cubicBezTo>
                    <a:pt x="7029695" y="2466097"/>
                    <a:pt x="6807059" y="2453608"/>
                    <a:pt x="6495933" y="2461041"/>
                  </a:cubicBezTo>
                  <a:cubicBezTo>
                    <a:pt x="6184807" y="2468474"/>
                    <a:pt x="5998416" y="2451578"/>
                    <a:pt x="5677446" y="2461041"/>
                  </a:cubicBezTo>
                  <a:cubicBezTo>
                    <a:pt x="5356476" y="2470504"/>
                    <a:pt x="5175503" y="2442001"/>
                    <a:pt x="5027852" y="2461041"/>
                  </a:cubicBezTo>
                  <a:cubicBezTo>
                    <a:pt x="4880201" y="2480081"/>
                    <a:pt x="4721768" y="2477083"/>
                    <a:pt x="4631600" y="2461041"/>
                  </a:cubicBezTo>
                  <a:cubicBezTo>
                    <a:pt x="4541432" y="2444999"/>
                    <a:pt x="4414544" y="2461962"/>
                    <a:pt x="4235348" y="2461041"/>
                  </a:cubicBezTo>
                  <a:cubicBezTo>
                    <a:pt x="4056152" y="2460120"/>
                    <a:pt x="3941836" y="2466067"/>
                    <a:pt x="3839096" y="2461041"/>
                  </a:cubicBezTo>
                  <a:cubicBezTo>
                    <a:pt x="3736356" y="2456015"/>
                    <a:pt x="3618966" y="2462464"/>
                    <a:pt x="3442845" y="2461041"/>
                  </a:cubicBezTo>
                  <a:cubicBezTo>
                    <a:pt x="3266724" y="2459618"/>
                    <a:pt x="3224484" y="2443653"/>
                    <a:pt x="3046593" y="2461041"/>
                  </a:cubicBezTo>
                  <a:cubicBezTo>
                    <a:pt x="2868702" y="2478429"/>
                    <a:pt x="2511189" y="2446356"/>
                    <a:pt x="2228105" y="2461041"/>
                  </a:cubicBezTo>
                  <a:cubicBezTo>
                    <a:pt x="1945021" y="2475726"/>
                    <a:pt x="1685376" y="2462731"/>
                    <a:pt x="1409617" y="2461041"/>
                  </a:cubicBezTo>
                  <a:cubicBezTo>
                    <a:pt x="1133858" y="2459351"/>
                    <a:pt x="823069" y="2481067"/>
                    <a:pt x="675577" y="2461041"/>
                  </a:cubicBezTo>
                  <a:cubicBezTo>
                    <a:pt x="528085" y="2441015"/>
                    <a:pt x="216855" y="2489768"/>
                    <a:pt x="0" y="2461041"/>
                  </a:cubicBezTo>
                  <a:lnTo>
                    <a:pt x="0" y="2461041"/>
                  </a:lnTo>
                  <a:cubicBezTo>
                    <a:pt x="-11690" y="2241239"/>
                    <a:pt x="29456" y="1990289"/>
                    <a:pt x="0" y="1797930"/>
                  </a:cubicBezTo>
                  <a:cubicBezTo>
                    <a:pt x="-29456" y="1605571"/>
                    <a:pt x="21936" y="1327180"/>
                    <a:pt x="0" y="1134819"/>
                  </a:cubicBezTo>
                  <a:cubicBezTo>
                    <a:pt x="-21936" y="942458"/>
                    <a:pt x="-20442" y="625943"/>
                    <a:pt x="0" y="410182"/>
                  </a:cubicBezTo>
                  <a:cubicBezTo>
                    <a:pt x="-7607" y="163139"/>
                    <a:pt x="188010" y="7524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Chủ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đề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2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em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mới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tìm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hiểu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ánh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sáng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âm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thanh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22720" y="752867"/>
              <a:ext cx="1816271" cy="1663243"/>
            </a:xfrm>
            <a:custGeom>
              <a:avLst/>
              <a:gdLst>
                <a:gd name="connsiteX0" fmla="*/ 277213 w 1816271"/>
                <a:gd name="connsiteY0" fmla="*/ 0 h 1663243"/>
                <a:gd name="connsiteX1" fmla="*/ 870280 w 1816271"/>
                <a:gd name="connsiteY1" fmla="*/ 0 h 1663243"/>
                <a:gd name="connsiteX2" fmla="*/ 1539058 w 1816271"/>
                <a:gd name="connsiteY2" fmla="*/ 0 h 1663243"/>
                <a:gd name="connsiteX3" fmla="*/ 1816271 w 1816271"/>
                <a:gd name="connsiteY3" fmla="*/ 277213 h 1663243"/>
                <a:gd name="connsiteX4" fmla="*/ 1816271 w 1816271"/>
                <a:gd name="connsiteY4" fmla="*/ 956368 h 1663243"/>
                <a:gd name="connsiteX5" fmla="*/ 1816271 w 1816271"/>
                <a:gd name="connsiteY5" fmla="*/ 1663243 h 1663243"/>
                <a:gd name="connsiteX6" fmla="*/ 1816271 w 1816271"/>
                <a:gd name="connsiteY6" fmla="*/ 1663243 h 1663243"/>
                <a:gd name="connsiteX7" fmla="*/ 1210847 w 1816271"/>
                <a:gd name="connsiteY7" fmla="*/ 1663243 h 1663243"/>
                <a:gd name="connsiteX8" fmla="*/ 641749 w 1816271"/>
                <a:gd name="connsiteY8" fmla="*/ 1663243 h 1663243"/>
                <a:gd name="connsiteX9" fmla="*/ 0 w 1816271"/>
                <a:gd name="connsiteY9" fmla="*/ 1663243 h 1663243"/>
                <a:gd name="connsiteX10" fmla="*/ 0 w 1816271"/>
                <a:gd name="connsiteY10" fmla="*/ 1663243 h 1663243"/>
                <a:gd name="connsiteX11" fmla="*/ 0 w 1816271"/>
                <a:gd name="connsiteY11" fmla="*/ 942507 h 1663243"/>
                <a:gd name="connsiteX12" fmla="*/ 0 w 1816271"/>
                <a:gd name="connsiteY12" fmla="*/ 277213 h 1663243"/>
                <a:gd name="connsiteX13" fmla="*/ 277213 w 1816271"/>
                <a:gd name="connsiteY13" fmla="*/ 0 h 166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6271" h="1663243" fill="none" extrusionOk="0">
                  <a:moveTo>
                    <a:pt x="277213" y="0"/>
                  </a:moveTo>
                  <a:cubicBezTo>
                    <a:pt x="491637" y="-1909"/>
                    <a:pt x="668618" y="-24755"/>
                    <a:pt x="870280" y="0"/>
                  </a:cubicBezTo>
                  <a:cubicBezTo>
                    <a:pt x="1071942" y="24755"/>
                    <a:pt x="1232492" y="4940"/>
                    <a:pt x="1539058" y="0"/>
                  </a:cubicBezTo>
                  <a:cubicBezTo>
                    <a:pt x="1709212" y="-23572"/>
                    <a:pt x="1824497" y="117687"/>
                    <a:pt x="1816271" y="277213"/>
                  </a:cubicBezTo>
                  <a:cubicBezTo>
                    <a:pt x="1824627" y="595347"/>
                    <a:pt x="1816107" y="734030"/>
                    <a:pt x="1816271" y="956368"/>
                  </a:cubicBezTo>
                  <a:cubicBezTo>
                    <a:pt x="1816435" y="1178707"/>
                    <a:pt x="1802961" y="1389525"/>
                    <a:pt x="1816271" y="1663243"/>
                  </a:cubicBezTo>
                  <a:lnTo>
                    <a:pt x="1816271" y="1663243"/>
                  </a:lnTo>
                  <a:cubicBezTo>
                    <a:pt x="1572042" y="1646733"/>
                    <a:pt x="1410380" y="1638119"/>
                    <a:pt x="1210847" y="1663243"/>
                  </a:cubicBezTo>
                  <a:cubicBezTo>
                    <a:pt x="1011314" y="1688367"/>
                    <a:pt x="877115" y="1637018"/>
                    <a:pt x="641749" y="1663243"/>
                  </a:cubicBezTo>
                  <a:cubicBezTo>
                    <a:pt x="406383" y="1689468"/>
                    <a:pt x="180972" y="1640956"/>
                    <a:pt x="0" y="1663243"/>
                  </a:cubicBezTo>
                  <a:lnTo>
                    <a:pt x="0" y="1663243"/>
                  </a:lnTo>
                  <a:cubicBezTo>
                    <a:pt x="8533" y="1476712"/>
                    <a:pt x="-29269" y="1268152"/>
                    <a:pt x="0" y="942507"/>
                  </a:cubicBezTo>
                  <a:cubicBezTo>
                    <a:pt x="29269" y="616862"/>
                    <a:pt x="-5240" y="450921"/>
                    <a:pt x="0" y="277213"/>
                  </a:cubicBezTo>
                  <a:cubicBezTo>
                    <a:pt x="5521" y="107337"/>
                    <a:pt x="135388" y="552"/>
                    <a:pt x="277213" y="0"/>
                  </a:cubicBezTo>
                  <a:close/>
                </a:path>
                <a:path w="1816271" h="1663243" stroke="0" extrusionOk="0">
                  <a:moveTo>
                    <a:pt x="277213" y="0"/>
                  </a:moveTo>
                  <a:cubicBezTo>
                    <a:pt x="503375" y="-27895"/>
                    <a:pt x="662019" y="23844"/>
                    <a:pt x="882899" y="0"/>
                  </a:cubicBezTo>
                  <a:cubicBezTo>
                    <a:pt x="1103779" y="-23844"/>
                    <a:pt x="1270589" y="29911"/>
                    <a:pt x="1539058" y="0"/>
                  </a:cubicBezTo>
                  <a:cubicBezTo>
                    <a:pt x="1699779" y="-1954"/>
                    <a:pt x="1788866" y="107733"/>
                    <a:pt x="1816271" y="277213"/>
                  </a:cubicBezTo>
                  <a:cubicBezTo>
                    <a:pt x="1803107" y="424219"/>
                    <a:pt x="1820086" y="801371"/>
                    <a:pt x="1816271" y="956368"/>
                  </a:cubicBezTo>
                  <a:cubicBezTo>
                    <a:pt x="1812456" y="1111366"/>
                    <a:pt x="1827127" y="1359717"/>
                    <a:pt x="1816271" y="1663243"/>
                  </a:cubicBezTo>
                  <a:lnTo>
                    <a:pt x="1816271" y="1663243"/>
                  </a:lnTo>
                  <a:cubicBezTo>
                    <a:pt x="1640839" y="1654750"/>
                    <a:pt x="1361695" y="1676176"/>
                    <a:pt x="1229010" y="1663243"/>
                  </a:cubicBezTo>
                  <a:cubicBezTo>
                    <a:pt x="1096325" y="1650310"/>
                    <a:pt x="890862" y="1670412"/>
                    <a:pt x="641749" y="1663243"/>
                  </a:cubicBezTo>
                  <a:cubicBezTo>
                    <a:pt x="392636" y="1656074"/>
                    <a:pt x="220983" y="1669559"/>
                    <a:pt x="0" y="1663243"/>
                  </a:cubicBezTo>
                  <a:lnTo>
                    <a:pt x="0" y="1663243"/>
                  </a:lnTo>
                  <a:cubicBezTo>
                    <a:pt x="-9032" y="1407552"/>
                    <a:pt x="21506" y="1176094"/>
                    <a:pt x="0" y="970228"/>
                  </a:cubicBezTo>
                  <a:cubicBezTo>
                    <a:pt x="-21506" y="764362"/>
                    <a:pt x="-20892" y="608860"/>
                    <a:pt x="0" y="277213"/>
                  </a:cubicBezTo>
                  <a:cubicBezTo>
                    <a:pt x="10601" y="122420"/>
                    <a:pt x="137023" y="-10006"/>
                    <a:pt x="277213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xmlns="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284727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46" y="2329963"/>
            <a:ext cx="9205546" cy="446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2924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456</Words>
  <Application>Microsoft Office PowerPoint</Application>
  <PresentationFormat>Widescreen</PresentationFormat>
  <Paragraphs>35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Baloo 2 ExtraBold</vt:lpstr>
      <vt:lpstr>Calibri</vt:lpstr>
      <vt:lpstr>Calibri Light</vt:lpstr>
      <vt:lpstr>Cambria</vt:lpstr>
      <vt:lpstr>等线</vt:lpstr>
      <vt:lpstr>Tahoma</vt:lpstr>
      <vt:lpstr>Times New Roman</vt:lpstr>
      <vt:lpstr>Wingdings</vt:lpstr>
      <vt:lpstr>Custom Design</vt:lpstr>
      <vt:lpstr>2_Office Theme</vt:lpstr>
      <vt:lpstr>3_Office Theme</vt:lpstr>
      <vt:lpstr>4_Office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6</cp:revision>
  <dcterms:created xsi:type="dcterms:W3CDTF">2025-11-05T03:38:56Z</dcterms:created>
  <dcterms:modified xsi:type="dcterms:W3CDTF">2025-11-05T06:17:14Z</dcterms:modified>
</cp:coreProperties>
</file>