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98" r:id="rId5"/>
    <p:sldMasterId id="2147483723" r:id="rId6"/>
  </p:sldMasterIdLst>
  <p:notesMasterIdLst>
    <p:notesMasterId r:id="rId29"/>
  </p:notesMasterIdLst>
  <p:sldIdLst>
    <p:sldId id="259" r:id="rId7"/>
    <p:sldId id="309" r:id="rId8"/>
    <p:sldId id="310" r:id="rId9"/>
    <p:sldId id="311" r:id="rId10"/>
    <p:sldId id="312" r:id="rId11"/>
    <p:sldId id="314" r:id="rId12"/>
    <p:sldId id="315" r:id="rId13"/>
    <p:sldId id="316" r:id="rId14"/>
    <p:sldId id="264" r:id="rId15"/>
    <p:sldId id="281" r:id="rId16"/>
    <p:sldId id="268" r:id="rId17"/>
    <p:sldId id="269" r:id="rId18"/>
    <p:sldId id="270" r:id="rId19"/>
    <p:sldId id="274" r:id="rId20"/>
    <p:sldId id="272" r:id="rId21"/>
    <p:sldId id="273" r:id="rId22"/>
    <p:sldId id="275" r:id="rId23"/>
    <p:sldId id="276" r:id="rId24"/>
    <p:sldId id="262" r:id="rId25"/>
    <p:sldId id="511" r:id="rId26"/>
    <p:sldId id="280"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94697"/>
  </p:normalViewPr>
  <p:slideViewPr>
    <p:cSldViewPr snapToGrid="0">
      <p:cViewPr varScale="1">
        <p:scale>
          <a:sx n="85" d="100"/>
          <a:sy n="85" d="100"/>
        </p:scale>
        <p:origin x="11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9629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6D33800-9EF5-458B-9C8B-85636545FB54}"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420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993909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2542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0823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36121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41698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38775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38016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6364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28133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91720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43350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621593"/>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963678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063175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598849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75097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250867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489525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512797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325515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955597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2025/11/7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2025/11/7</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7849130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2025/11/7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20728738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GIF"/></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slide" Target="slide5.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27.gif"/><Relationship Id="rId7" Type="http://schemas.openxmlformats.org/officeDocument/2006/relationships/image" Target="../media/image19.png"/><Relationship Id="rId12" Type="http://schemas.openxmlformats.org/officeDocument/2006/relationships/image" Target="../media/image11.png"/><Relationship Id="rId17" Type="http://schemas.microsoft.com/office/2007/relationships/hdphoto" Target="../media/hdphoto2.wdp"/><Relationship Id="rId25" Type="http://schemas.openxmlformats.org/officeDocument/2006/relationships/image" Target="../media/image22.png"/><Relationship Id="rId33"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0.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image" Target="../media/image17.png"/><Relationship Id="rId15" Type="http://schemas.microsoft.com/office/2007/relationships/hdphoto" Target="../media/hdphoto1.wdp"/><Relationship Id="rId23" Type="http://schemas.openxmlformats.org/officeDocument/2006/relationships/image" Target="../media/image21.png"/><Relationship Id="rId28" Type="http://schemas.openxmlformats.org/officeDocument/2006/relationships/slide" Target="slide6.xml"/><Relationship Id="rId10" Type="http://schemas.openxmlformats.org/officeDocument/2006/relationships/image" Target="../media/image9.png"/><Relationship Id="rId19" Type="http://schemas.openxmlformats.org/officeDocument/2006/relationships/image" Target="../media/image16.jpeg"/><Relationship Id="rId31"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slide" Target="slide7.xml"/><Relationship Id="rId35" Type="http://schemas.openxmlformats.org/officeDocument/2006/relationships/slide" Target="slide9.xml"/><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Tree>
    <p:extLst>
      <p:ext uri="{BB962C8B-B14F-4D97-AF65-F5344CB8AC3E}">
        <p14:creationId xmlns:p14="http://schemas.microsoft.com/office/powerpoint/2010/main" val="2770320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4"/>
          <a:stretch>
            <a:fillRect/>
          </a:stretch>
        </p:blipFill>
        <p:spPr>
          <a:xfrm>
            <a:off x="2140268" y="1024811"/>
            <a:ext cx="8297862" cy="4024313"/>
          </a:xfrm>
          <a:prstGeom prst="rect">
            <a:avLst/>
          </a:prstGeom>
          <a:ln>
            <a:noFill/>
          </a:ln>
          <a:effectLst>
            <a:softEdge rad="112500"/>
          </a:effectLst>
        </p:spPr>
      </p:pic>
      <p:sp>
        <p:nvSpPr>
          <p:cNvPr id="4" name="Rounded Rectangle 3"/>
          <p:cNvSpPr/>
          <p:nvPr/>
        </p:nvSpPr>
        <p:spPr>
          <a:xfrm>
            <a:off x="4373809" y="38265"/>
            <a:ext cx="4747260" cy="740075"/>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accent6"/>
                </a:solidFill>
              </a:rPr>
              <a:t>1. </a:t>
            </a:r>
            <a:r>
              <a:rPr lang="en-US" sz="3200" dirty="0" err="1">
                <a:solidFill>
                  <a:schemeClr val="accent6"/>
                </a:solidFill>
              </a:rPr>
              <a:t>Kể</a:t>
            </a:r>
            <a:r>
              <a:rPr lang="en-US" sz="3200" dirty="0">
                <a:solidFill>
                  <a:schemeClr val="accent6"/>
                </a:solidFill>
              </a:rPr>
              <a:t> </a:t>
            </a:r>
            <a:r>
              <a:rPr lang="en-US" sz="3200" dirty="0" err="1">
                <a:solidFill>
                  <a:schemeClr val="accent6"/>
                </a:solidFill>
              </a:rPr>
              <a:t>tên</a:t>
            </a:r>
            <a:r>
              <a:rPr lang="en-US" sz="3200" dirty="0">
                <a:solidFill>
                  <a:schemeClr val="accent6"/>
                </a:solidFill>
              </a:rPr>
              <a:t> </a:t>
            </a:r>
            <a:r>
              <a:rPr lang="en-US" sz="3200" dirty="0" err="1">
                <a:solidFill>
                  <a:schemeClr val="accent6"/>
                </a:solidFill>
              </a:rPr>
              <a:t>hàng</a:t>
            </a:r>
            <a:r>
              <a:rPr lang="en-US" sz="3200" dirty="0">
                <a:solidFill>
                  <a:schemeClr val="accent6"/>
                </a:solidFill>
              </a:rPr>
              <a:t> </a:t>
            </a:r>
            <a:r>
              <a:rPr lang="en-US" sz="3200" dirty="0" err="1">
                <a:solidFill>
                  <a:schemeClr val="accent6"/>
                </a:solidFill>
              </a:rPr>
              <a:t>hóa</a:t>
            </a:r>
            <a:endParaRPr lang="en-US" sz="3200" dirty="0">
              <a:solidFill>
                <a:schemeClr val="accent6"/>
              </a:solidFill>
            </a:endParaRPr>
          </a:p>
        </p:txBody>
      </p:sp>
      <p:sp>
        <p:nvSpPr>
          <p:cNvPr id="3" name="Rounded Rectangle 2"/>
          <p:cNvSpPr/>
          <p:nvPr/>
        </p:nvSpPr>
        <p:spPr>
          <a:xfrm>
            <a:off x="2222359" y="5138422"/>
            <a:ext cx="3884930" cy="131127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Gạo</a:t>
            </a:r>
            <a:r>
              <a:rPr lang="en-US" sz="2800" dirty="0"/>
              <a:t>, </a:t>
            </a:r>
            <a:r>
              <a:rPr lang="en-US" sz="2800" dirty="0" err="1"/>
              <a:t>dầu</a:t>
            </a:r>
            <a:r>
              <a:rPr lang="en-US" sz="2800" dirty="0"/>
              <a:t> </a:t>
            </a:r>
            <a:r>
              <a:rPr lang="en-US" sz="2800" dirty="0" err="1"/>
              <a:t>ăn</a:t>
            </a:r>
            <a:r>
              <a:rPr lang="en-US" sz="2800" dirty="0"/>
              <a:t>, </a:t>
            </a:r>
            <a:r>
              <a:rPr lang="en-US" sz="2800" dirty="0" err="1"/>
              <a:t>nước</a:t>
            </a:r>
            <a:r>
              <a:rPr lang="en-US" sz="2800" dirty="0"/>
              <a:t> </a:t>
            </a:r>
            <a:r>
              <a:rPr lang="en-US" sz="2800" dirty="0" err="1"/>
              <a:t>mắm</a:t>
            </a:r>
            <a:r>
              <a:rPr lang="en-US" sz="2800" dirty="0"/>
              <a:t>, </a:t>
            </a:r>
            <a:r>
              <a:rPr lang="en-US" sz="2800" dirty="0" err="1"/>
              <a:t>rau</a:t>
            </a:r>
            <a:r>
              <a:rPr lang="en-US" sz="2800" dirty="0"/>
              <a:t> </a:t>
            </a:r>
            <a:r>
              <a:rPr lang="en-US" sz="2800" dirty="0" err="1"/>
              <a:t>quả</a:t>
            </a:r>
            <a:r>
              <a:rPr lang="en-US" sz="2800" dirty="0"/>
              <a:t>, </a:t>
            </a:r>
            <a:r>
              <a:rPr lang="en-US" sz="2800" dirty="0" err="1"/>
              <a:t>trứng</a:t>
            </a:r>
            <a:r>
              <a:rPr lang="en-US" sz="2800" dirty="0"/>
              <a:t>, </a:t>
            </a:r>
            <a:r>
              <a:rPr lang="en-US" sz="2800" dirty="0" err="1"/>
              <a:t>thịt</a:t>
            </a:r>
            <a:r>
              <a:rPr lang="en-US" sz="2800" dirty="0"/>
              <a:t>....</a:t>
            </a:r>
          </a:p>
        </p:txBody>
      </p:sp>
      <p:sp>
        <p:nvSpPr>
          <p:cNvPr id="6" name="Rounded Rectangle 5"/>
          <p:cNvSpPr/>
          <p:nvPr/>
        </p:nvSpPr>
        <p:spPr>
          <a:xfrm>
            <a:off x="6553200" y="5138423"/>
            <a:ext cx="3884930" cy="131127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a:t>Quạt điện, tivi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p:bldP spid="4" grpId="1"/>
      <p:bldP spid="3" grpId="0" animBg="1"/>
      <p:bldP spid="3"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a:stretch>
            <a:fillRect/>
          </a:stretch>
        </p:blipFill>
        <p:spPr>
          <a:xfrm>
            <a:off x="1967230" y="1365250"/>
            <a:ext cx="8397875" cy="3649663"/>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6096000" y="5208976"/>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Users\user\Desktop\Capture.PNGCapture"/>
          <p:cNvPicPr>
            <a:picLocks noGrp="1" noChangeAspect="1"/>
          </p:cNvPicPr>
          <p:nvPr>
            <p:ph idx="4294967295"/>
          </p:nvPr>
        </p:nvPicPr>
        <p:blipFill>
          <a:blip r:embed="rId3"/>
          <a:srcRect/>
          <a:stretch>
            <a:fillRect/>
          </a:stretch>
        </p:blipFill>
        <p:spPr>
          <a:xfrm>
            <a:off x="1659466" y="1484842"/>
            <a:ext cx="8397875"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555" y="-248355"/>
            <a:ext cx="9426222"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614860" y="118392"/>
            <a:ext cx="3131185" cy="2061210"/>
          </a:xfrm>
          <a:prstGeom prst="rect">
            <a:avLst/>
          </a:prstGeom>
          <a:noFill/>
        </p:spPr>
        <p:txBody>
          <a:bodyPr wrap="square" rtlCol="0">
            <a:spAutoFit/>
          </a:bodyPr>
          <a:lstStyle/>
          <a:p>
            <a:pPr algn="ct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em</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những</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thứ</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hàng</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hóa</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đó</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có</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cần</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thiết</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cho</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cuộc</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sống</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r>
              <a:rPr lang="en-US" altLang="zh-CN" sz="3200" b="0" spc="-150" dirty="0" err="1">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không</a:t>
            </a:r>
            <a:r>
              <a:rPr lang="en-US" altLang="zh-CN"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857956" y="926235"/>
            <a:ext cx="10082530" cy="6889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1. </a:t>
            </a:r>
            <a:r>
              <a:rPr lang="en-US" sz="2800" dirty="0" err="1">
                <a:solidFill>
                  <a:schemeClr val="tx1"/>
                </a:solidFill>
              </a:rPr>
              <a:t>Kể</a:t>
            </a:r>
            <a:r>
              <a:rPr lang="en-US" sz="2800" dirty="0">
                <a:solidFill>
                  <a:schemeClr val="tx1"/>
                </a:solidFill>
              </a:rPr>
              <a:t> </a:t>
            </a:r>
            <a:r>
              <a:rPr lang="en-US" sz="2800" dirty="0" err="1">
                <a:solidFill>
                  <a:schemeClr val="tx1"/>
                </a:solidFill>
              </a:rPr>
              <a:t>tên</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hàng</a:t>
            </a:r>
            <a:r>
              <a:rPr lang="en-US" sz="2800" dirty="0">
                <a:solidFill>
                  <a:schemeClr val="tx1"/>
                </a:solidFill>
              </a:rPr>
              <a:t> </a:t>
            </a:r>
            <a:r>
              <a:rPr lang="en-US" sz="2800" dirty="0" err="1">
                <a:solidFill>
                  <a:schemeClr val="tx1"/>
                </a:solidFill>
              </a:rPr>
              <a:t>hóa</a:t>
            </a:r>
            <a:r>
              <a:rPr lang="en-US" sz="2800" dirty="0">
                <a:solidFill>
                  <a:schemeClr val="tx1"/>
                </a:solidFill>
              </a:rPr>
              <a:t> </a:t>
            </a:r>
            <a:r>
              <a:rPr lang="en-US" sz="2800" dirty="0" err="1">
                <a:solidFill>
                  <a:schemeClr val="tx1"/>
                </a:solidFill>
              </a:rPr>
              <a:t>cần</a:t>
            </a:r>
            <a:r>
              <a:rPr lang="en-US" sz="2800" dirty="0">
                <a:solidFill>
                  <a:schemeClr val="tx1"/>
                </a:solidFill>
              </a:rPr>
              <a:t> </a:t>
            </a:r>
            <a:r>
              <a:rPr lang="en-US" sz="2800" dirty="0" err="1">
                <a:solidFill>
                  <a:schemeClr val="tx1"/>
                </a:solidFill>
              </a:rPr>
              <a:t>thiết</a:t>
            </a:r>
            <a:r>
              <a:rPr lang="en-US" sz="2800" dirty="0">
                <a:solidFill>
                  <a:schemeClr val="tx1"/>
                </a:solidFill>
              </a:rPr>
              <a:t> </a:t>
            </a:r>
            <a:r>
              <a:rPr lang="en-US" sz="2800" dirty="0" err="1">
                <a:solidFill>
                  <a:schemeClr val="tx1"/>
                </a:solidFill>
              </a:rPr>
              <a:t>cho</a:t>
            </a:r>
            <a:r>
              <a:rPr lang="en-US" sz="2800" dirty="0">
                <a:solidFill>
                  <a:schemeClr val="tx1"/>
                </a:solidFill>
              </a:rPr>
              <a:t> </a:t>
            </a:r>
            <a:r>
              <a:rPr lang="en-US" sz="2800" dirty="0" err="1">
                <a:solidFill>
                  <a:schemeClr val="tx1"/>
                </a:solidFill>
              </a:rPr>
              <a:t>cuộc</a:t>
            </a:r>
            <a:r>
              <a:rPr lang="en-US" sz="2800" dirty="0">
                <a:solidFill>
                  <a:schemeClr val="tx1"/>
                </a:solidFill>
              </a:rPr>
              <a:t> </a:t>
            </a:r>
            <a:r>
              <a:rPr lang="en-US" sz="2800" dirty="0" err="1">
                <a:solidFill>
                  <a:schemeClr val="tx1"/>
                </a:solidFill>
              </a:rPr>
              <a:t>sống</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gia</a:t>
            </a:r>
            <a:r>
              <a:rPr lang="en-US" sz="2800" dirty="0">
                <a:solidFill>
                  <a:schemeClr val="tx1"/>
                </a:solidFill>
              </a:rPr>
              <a:t> </a:t>
            </a:r>
            <a:r>
              <a:rPr lang="en-US" sz="2800" dirty="0" err="1">
                <a:solidFill>
                  <a:schemeClr val="tx1"/>
                </a:solidFill>
              </a:rPr>
              <a:t>đình</a:t>
            </a:r>
            <a:r>
              <a:rPr lang="en-US" sz="2800" dirty="0">
                <a:solidFill>
                  <a:schemeClr val="tx1"/>
                </a:solidFill>
              </a:rPr>
              <a:t> </a:t>
            </a:r>
            <a:r>
              <a:rPr lang="en-US" sz="2800" dirty="0" err="1">
                <a:solidFill>
                  <a:schemeClr val="tx1"/>
                </a:solidFill>
              </a:rPr>
              <a:t>em</a:t>
            </a:r>
            <a:endParaRPr lang="en-US" sz="2800" dirty="0">
              <a:solidFill>
                <a:schemeClr val="tx1"/>
              </a:solidFill>
            </a:endParaRPr>
          </a:p>
        </p:txBody>
      </p:sp>
      <p:pic>
        <p:nvPicPr>
          <p:cNvPr id="3" name="Content Placeholder 2" descr="mo-cua-hang-tap-hoa-tai-nha"/>
          <p:cNvPicPr>
            <a:picLocks noGrp="1" noChangeAspect="1"/>
          </p:cNvPicPr>
          <p:nvPr>
            <p:ph idx="1"/>
          </p:nvPr>
        </p:nvPicPr>
        <p:blipFill>
          <a:blip r:embed="rId3"/>
          <a:stretch>
            <a:fillRect/>
          </a:stretch>
        </p:blipFill>
        <p:spPr>
          <a:xfrm>
            <a:off x="2443057" y="1772973"/>
            <a:ext cx="7625080" cy="46158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rgbClr val="83E1FF"/>
          </a:fgClr>
          <a:bgClr>
            <a:schemeClr val="bg1"/>
          </a:bgClr>
        </a:patt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1786253" y="1212838"/>
            <a:ext cx="9021308" cy="5333542"/>
          </a:xfrm>
          <a:prstGeom prst="rect">
            <a:avLst/>
          </a:prstGeom>
        </p:spPr>
      </p:pic>
      <p:grpSp>
        <p:nvGrpSpPr>
          <p:cNvPr id="5" name="组合 4"/>
          <p:cNvGrpSpPr/>
          <p:nvPr/>
        </p:nvGrpSpPr>
        <p:grpSpPr>
          <a:xfrm>
            <a:off x="512177" y="165021"/>
            <a:ext cx="4519034" cy="1149417"/>
            <a:chOff x="512177" y="165021"/>
            <a:chExt cx="4519034" cy="1149417"/>
          </a:xfrm>
        </p:grpSpPr>
        <p:sp>
          <p:nvSpPr>
            <p:cNvPr id="6" name="文本框 14"/>
            <p:cNvSpPr/>
            <p:nvPr/>
          </p:nvSpPr>
          <p:spPr>
            <a:xfrm>
              <a:off x="1300904" y="508897"/>
              <a:ext cx="3730307" cy="461665"/>
            </a:xfrm>
            <a:prstGeom prst="rect">
              <a:avLst/>
            </a:prstGeom>
            <a:noFill/>
            <a:ln w="9525">
              <a:noFill/>
            </a:ln>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7" name="图片 6"/>
            <p:cNvPicPr>
              <a:picLocks noChangeAspect="1"/>
            </p:cNvPicPr>
            <p:nvPr/>
          </p:nvPicPr>
          <p:blipFill>
            <a:blip r:embed="rId3"/>
            <a:stretch>
              <a:fillRect/>
            </a:stretch>
          </p:blipFill>
          <p:spPr>
            <a:xfrm>
              <a:off x="512177" y="165021"/>
              <a:ext cx="837560" cy="1149417"/>
            </a:xfrm>
            <a:prstGeom prst="rect">
              <a:avLst/>
            </a:prstGeom>
          </p:spPr>
        </p:pic>
      </p:grpSp>
      <p:sp>
        <p:nvSpPr>
          <p:cNvPr id="12" name="Rounded Rectangle 4">
            <a:extLst>
              <a:ext uri="{FF2B5EF4-FFF2-40B4-BE49-F238E27FC236}">
                <a16:creationId xmlns:a16="http://schemas.microsoft.com/office/drawing/2014/main" id="{20346CFB-86CB-4998-A822-77D0E3831F38}"/>
              </a:ext>
            </a:extLst>
          </p:cNvPr>
          <p:cNvSpPr/>
          <p:nvPr/>
        </p:nvSpPr>
        <p:spPr>
          <a:xfrm>
            <a:off x="3985507" y="3121108"/>
            <a:ext cx="4622800" cy="2524054"/>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rPr>
              <a:t>2. </a:t>
            </a:r>
            <a:r>
              <a:rPr lang="en-US" sz="3200" dirty="0" err="1">
                <a:solidFill>
                  <a:schemeClr val="tx1"/>
                </a:solidFill>
              </a:rPr>
              <a:t>Nếu</a:t>
            </a:r>
            <a:r>
              <a:rPr lang="en-US" sz="3200" dirty="0">
                <a:solidFill>
                  <a:schemeClr val="tx1"/>
                </a:solidFill>
              </a:rPr>
              <a:t> </a:t>
            </a:r>
            <a:r>
              <a:rPr lang="en-US" sz="3200" dirty="0" err="1">
                <a:solidFill>
                  <a:schemeClr val="tx1"/>
                </a:solidFill>
              </a:rPr>
              <a:t>thiếu</a:t>
            </a:r>
            <a:r>
              <a:rPr lang="en-US" sz="3200" dirty="0">
                <a:solidFill>
                  <a:schemeClr val="tx1"/>
                </a:solidFill>
              </a:rPr>
              <a:t> </a:t>
            </a:r>
            <a:r>
              <a:rPr lang="en-US" sz="3200" dirty="0" err="1">
                <a:solidFill>
                  <a:schemeClr val="tx1"/>
                </a:solidFill>
              </a:rPr>
              <a:t>hàng</a:t>
            </a:r>
            <a:r>
              <a:rPr lang="en-US" sz="3200" dirty="0">
                <a:solidFill>
                  <a:schemeClr val="tx1"/>
                </a:solidFill>
              </a:rPr>
              <a:t> </a:t>
            </a:r>
            <a:r>
              <a:rPr lang="en-US" sz="3200" dirty="0" err="1">
                <a:solidFill>
                  <a:schemeClr val="tx1"/>
                </a:solidFill>
              </a:rPr>
              <a:t>hóa</a:t>
            </a:r>
            <a:r>
              <a:rPr lang="en-US" sz="3200" dirty="0">
                <a:solidFill>
                  <a:schemeClr val="tx1"/>
                </a:solidFill>
              </a:rPr>
              <a:t> </a:t>
            </a:r>
            <a:r>
              <a:rPr lang="en-US" sz="3200" dirty="0" err="1">
                <a:solidFill>
                  <a:schemeClr val="tx1"/>
                </a:solidFill>
              </a:rPr>
              <a:t>đó</a:t>
            </a:r>
            <a:r>
              <a:rPr lang="en-US" sz="3200" dirty="0">
                <a:solidFill>
                  <a:schemeClr val="tx1"/>
                </a:solidFill>
              </a:rPr>
              <a:t> </a:t>
            </a:r>
            <a:r>
              <a:rPr lang="en-US" sz="3200" dirty="0" err="1">
                <a:solidFill>
                  <a:schemeClr val="tx1"/>
                </a:solidFill>
              </a:rPr>
              <a:t>thì</a:t>
            </a:r>
            <a:r>
              <a:rPr lang="en-US" sz="3200" dirty="0">
                <a:solidFill>
                  <a:schemeClr val="tx1"/>
                </a:solidFill>
              </a:rPr>
              <a:t> </a:t>
            </a:r>
            <a:r>
              <a:rPr lang="en-US" sz="3200" dirty="0" err="1">
                <a:solidFill>
                  <a:schemeClr val="tx1"/>
                </a:solidFill>
              </a:rPr>
              <a:t>cuộc</a:t>
            </a:r>
            <a:r>
              <a:rPr lang="en-US" sz="3200" dirty="0">
                <a:solidFill>
                  <a:schemeClr val="tx1"/>
                </a:solidFill>
              </a:rPr>
              <a:t> </a:t>
            </a:r>
            <a:r>
              <a:rPr lang="en-US" sz="3200" dirty="0" err="1">
                <a:solidFill>
                  <a:schemeClr val="tx1"/>
                </a:solidFill>
              </a:rPr>
              <a:t>sống</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gia</a:t>
            </a:r>
            <a:r>
              <a:rPr lang="en-US" sz="3200" dirty="0">
                <a:solidFill>
                  <a:schemeClr val="tx1"/>
                </a:solidFill>
              </a:rPr>
              <a:t> </a:t>
            </a:r>
            <a:r>
              <a:rPr lang="en-US" sz="3200" dirty="0" err="1">
                <a:solidFill>
                  <a:schemeClr val="tx1"/>
                </a:solidFill>
              </a:rPr>
              <a:t>đình</a:t>
            </a:r>
            <a:r>
              <a:rPr lang="en-US" sz="3200" dirty="0">
                <a:solidFill>
                  <a:schemeClr val="tx1"/>
                </a:solidFill>
              </a:rPr>
              <a:t> </a:t>
            </a:r>
            <a:r>
              <a:rPr lang="en-US" sz="3200" dirty="0" err="1">
                <a:solidFill>
                  <a:schemeClr val="tx1"/>
                </a:solidFill>
              </a:rPr>
              <a:t>như</a:t>
            </a:r>
            <a:r>
              <a:rPr lang="en-US" sz="3200" dirty="0">
                <a:solidFill>
                  <a:schemeClr val="tx1"/>
                </a:solidFill>
              </a:rPr>
              <a:t> </a:t>
            </a:r>
            <a:r>
              <a:rPr lang="en-US" sz="3200" dirty="0" err="1">
                <a:solidFill>
                  <a:schemeClr val="tx1"/>
                </a:solidFill>
              </a:rPr>
              <a:t>thế</a:t>
            </a:r>
            <a:r>
              <a:rPr lang="en-US" sz="3200" dirty="0">
                <a:solidFill>
                  <a:schemeClr val="tx1"/>
                </a:solidFill>
              </a:rPr>
              <a:t> </a:t>
            </a:r>
            <a:r>
              <a:rPr lang="en-US" sz="3200" dirty="0" err="1">
                <a:solidFill>
                  <a:schemeClr val="tx1"/>
                </a:solidFill>
              </a:rPr>
              <a:t>nào</a:t>
            </a:r>
            <a:r>
              <a:rPr lang="en-US" sz="3200"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extLst>
      <p:ext uri="{BB962C8B-B14F-4D97-AF65-F5344CB8AC3E}">
        <p14:creationId xmlns:p14="http://schemas.microsoft.com/office/powerpoint/2010/main" val="3615488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168400" y="-421640"/>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206500" y="1036955"/>
            <a:ext cx="1133475" cy="1134110"/>
          </a:xfrm>
          <a:prstGeom prst="rect">
            <a:avLst/>
          </a:prstGeom>
        </p:spPr>
      </p:pic>
      <p:sp>
        <p:nvSpPr>
          <p:cNvPr id="10" name="Rectangle 9"/>
          <p:cNvSpPr/>
          <p:nvPr/>
        </p:nvSpPr>
        <p:spPr>
          <a:xfrm>
            <a:off x="3228341" y="3195320"/>
            <a:ext cx="5829044"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FF0000"/>
                </a:solidFill>
                <a:effectLst/>
                <a:uLnTx/>
                <a:uFillTx/>
                <a:latin typeface="Calibri Light"/>
                <a:ea typeface="+mn-ea"/>
                <a:cs typeface="+mn-cs"/>
              </a:rPr>
              <a:t>Thảo</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luận</a:t>
            </a:r>
            <a:r>
              <a:rPr kumimoji="0" lang="en-US" sz="6000" b="1" i="0" u="none" strike="noStrike" kern="0" cap="none" spc="0" normalizeH="0" noProof="0" dirty="0">
                <a:ln>
                  <a:noFill/>
                </a:ln>
                <a:solidFill>
                  <a:srgbClr val="FF0000"/>
                </a:solidFill>
                <a:effectLst/>
                <a:uLnTx/>
                <a:uFillTx/>
                <a:latin typeface="Calibri Light"/>
                <a:ea typeface="+mn-ea"/>
                <a:cs typeface="+mn-cs"/>
              </a:rPr>
              <a:t> </a:t>
            </a:r>
          </a:p>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noProof="0" dirty="0" err="1">
                <a:ln>
                  <a:noFill/>
                </a:ln>
                <a:solidFill>
                  <a:srgbClr val="FF0000"/>
                </a:solidFill>
                <a:effectLst/>
                <a:uLnTx/>
                <a:uFillTx/>
                <a:latin typeface="Calibri Light"/>
                <a:ea typeface="+mn-ea"/>
                <a:cs typeface="+mn-cs"/>
              </a:rPr>
              <a:t>nhóm</a:t>
            </a:r>
            <a:r>
              <a:rPr kumimoji="0" lang="en-US" sz="6000" b="1" i="0" u="none" strike="noStrike" kern="0" cap="none" spc="0" normalizeH="0" noProof="0" dirty="0">
                <a:ln>
                  <a:noFill/>
                </a:ln>
                <a:solidFill>
                  <a:srgbClr val="FF0000"/>
                </a:solidFill>
                <a:effectLst/>
                <a:uLnTx/>
                <a:uFillTx/>
                <a:latin typeface="Calibri Light"/>
                <a:ea typeface="+mn-ea"/>
                <a:cs typeface="+mn-cs"/>
              </a:rPr>
              <a:t> </a:t>
            </a:r>
            <a:r>
              <a:rPr kumimoji="0" lang="en-US" sz="6000" b="1" i="0" u="none" strike="noStrike" kern="0" cap="none" spc="0" normalizeH="0" noProof="0" dirty="0" err="1">
                <a:ln>
                  <a:noFill/>
                </a:ln>
                <a:solidFill>
                  <a:srgbClr val="FF0000"/>
                </a:solidFill>
                <a:effectLst/>
                <a:uLnTx/>
                <a:uFillTx/>
                <a:latin typeface="Calibri Light"/>
                <a:ea typeface="+mn-ea"/>
                <a:cs typeface="+mn-cs"/>
              </a:rPr>
              <a:t>đôi</a:t>
            </a:r>
            <a:endParaRPr kumimoji="0" lang="en-US" sz="6000" b="1" i="0" u="none" strike="noStrike" kern="0" cap="none" spc="0" normalizeH="0" baseline="0" noProof="0" dirty="0">
              <a:ln>
                <a:noFill/>
              </a:ln>
              <a:solidFill>
                <a:srgbClr val="FF0000"/>
              </a:solidFill>
              <a:effectLst/>
              <a:uLnTx/>
              <a:uFillTx/>
              <a:latin typeface="Calibri Light"/>
              <a:ea typeface="+mn-ea"/>
              <a:cs typeface="+mn-cs"/>
            </a:endParaRPr>
          </a:p>
        </p:txBody>
      </p:sp>
    </p:spTree>
    <p:extLst>
      <p:ext uri="{BB962C8B-B14F-4D97-AF65-F5344CB8AC3E}">
        <p14:creationId xmlns:p14="http://schemas.microsoft.com/office/powerpoint/2010/main" val="377058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1.45833E-6 -2.22222E-6 L 1.4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2.70833E-6 1.11111E-6 L 2.70833E-6 -0.07222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dirty="0" err="1">
                <a:solidFill>
                  <a:srgbClr val="7030A0"/>
                </a:solidFill>
                <a:latin typeface="+mj-lt"/>
                <a:ea typeface="Microsoft YaHei" panose="020B0503020204020204" charset="-122"/>
                <a:sym typeface="Microsoft YaHei" panose="020B0503020204020204" charset="-122"/>
              </a:rPr>
              <a:t>Cuộc</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sống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của</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mỗi</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gia</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đình</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cần</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nhiều</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loại</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hàng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hóa</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khác</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nhau</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như</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đồ</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ăn</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thức</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uống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quần</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áo</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đồ</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dùng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Nếu</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thiếu</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những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loại</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hàng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hóa</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đó</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thì</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cuộc</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sống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sẽ</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gặp</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nhiều</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khó</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khăn</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và</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chất</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lượng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cuộc</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sống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không</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đảm</a:t>
            </a:r>
            <a:r>
              <a:rPr lang="en-US" altLang="zh-CN" sz="3000" dirty="0">
                <a:solidFill>
                  <a:srgbClr val="7030A0"/>
                </a:solidFill>
                <a:latin typeface="+mj-lt"/>
                <a:ea typeface="Microsoft YaHei" panose="020B0503020204020204" charset="-122"/>
                <a:sym typeface="Microsoft YaHei" panose="020B0503020204020204" charset="-122"/>
              </a:rPr>
              <a:t> </a:t>
            </a:r>
            <a:r>
              <a:rPr lang="en-US" altLang="zh-CN" sz="3000" dirty="0" err="1">
                <a:solidFill>
                  <a:srgbClr val="7030A0"/>
                </a:solidFill>
                <a:latin typeface="+mj-lt"/>
                <a:ea typeface="Microsoft YaHei" panose="020B0503020204020204" charset="-122"/>
                <a:sym typeface="Microsoft YaHei" panose="020B0503020204020204" charset="-122"/>
              </a:rPr>
              <a:t>bảo</a:t>
            </a:r>
            <a:r>
              <a:rPr lang="en-US" altLang="zh-CN" sz="3000" dirty="0">
                <a:solidFill>
                  <a:srgbClr val="7030A0"/>
                </a:solidFill>
                <a:latin typeface="+mj-lt"/>
                <a:ea typeface="Microsoft YaHei" panose="020B0503020204020204" charset="-122"/>
                <a:sym typeface="Microsoft YaHei" panose="020B0503020204020204" charset="-122"/>
              </a:rPr>
              <a:t>.</a:t>
            </a: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a:extLst>
              <a:ext uri="{FF2B5EF4-FFF2-40B4-BE49-F238E27FC236}">
                <a16:creationId xmlns:a16="http://schemas.microsoft.com/office/drawing/2014/main" id="{8C8103B5-1050-4875-99EA-DB339872BA21}"/>
              </a:ext>
            </a:extLst>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extLst>
      <p:ext uri="{BB962C8B-B14F-4D97-AF65-F5344CB8AC3E}">
        <p14:creationId xmlns:p14="http://schemas.microsoft.com/office/powerpoint/2010/main" val="10719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p>
          <a:p>
            <a:pPr algn="ctr"/>
            <a:r>
              <a:rPr lang="en-US" sz="3200" dirty="0">
                <a:solidFill>
                  <a:schemeClr val="bg1"/>
                </a:solidFill>
                <a:latin typeface="Times New Roman" panose="02020603050405020304" charset="0"/>
                <a:cs typeface="Times New Roman" panose="02020603050405020304" charset="0"/>
              </a:rPr>
              <a:t>Trong ngọc trắng ngà</a:t>
            </a:r>
          </a:p>
          <a:p>
            <a:pPr algn="ctr"/>
            <a:r>
              <a:rPr lang="en-US" sz="3200" dirty="0">
                <a:solidFill>
                  <a:schemeClr val="bg1"/>
                </a:solidFill>
                <a:latin typeface="Times New Roman" panose="02020603050405020304" charset="0"/>
                <a:cs typeface="Times New Roman" panose="02020603050405020304" charset="0"/>
              </a:rPr>
              <a:t>Khắp muôn vạn nhà, Ai ai cũng có</a:t>
            </a:r>
          </a:p>
          <a:p>
            <a:pPr algn="ctr"/>
            <a:r>
              <a:rPr lang="en-US" sz="3200" dirty="0">
                <a:solidFill>
                  <a:schemeClr val="bg1"/>
                </a:solidFill>
                <a:latin typeface="Times New Roman" panose="02020603050405020304" charset="0"/>
                <a:cs typeface="Times New Roman" panose="02020603050405020304" charset="0"/>
              </a:rPr>
              <a:t>- 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p>
          <a:p>
            <a:pPr algn="ctr"/>
            <a:r>
              <a:rPr lang="en-US" sz="3200" dirty="0">
                <a:solidFill>
                  <a:schemeClr val="bg1"/>
                </a:solidFill>
                <a:latin typeface="Times New Roman" panose="02020603050405020304" charset="0"/>
                <a:cs typeface="Times New Roman" panose="02020603050405020304" charset="0"/>
              </a:rPr>
              <a:t>Để nguội thì lỏng</a:t>
            </a:r>
          </a:p>
          <a:p>
            <a:pPr algn="ctr"/>
            <a:r>
              <a:rPr lang="en-US" sz="3200" dirty="0">
                <a:solidFill>
                  <a:schemeClr val="bg1"/>
                </a:solidFill>
                <a:latin typeface="Times New Roman" panose="02020603050405020304" charset="0"/>
                <a:cs typeface="Times New Roman" panose="02020603050405020304" charset="0"/>
              </a:rPr>
              <a:t>Đun nóng thì đông,</a:t>
            </a:r>
          </a:p>
          <a:p>
            <a:pPr algn="ctr"/>
            <a:r>
              <a:rPr lang="en-US" sz="3200" dirty="0">
                <a:solidFill>
                  <a:schemeClr val="bg1"/>
                </a:solidFill>
                <a:latin typeface="Times New Roman" panose="02020603050405020304" charset="0"/>
                <a:cs typeface="Times New Roman" panose="02020603050405020304" charset="0"/>
              </a:rPr>
              <a:t>Một bụng mà có hai lòng,</a:t>
            </a: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p>
        </p:txBody>
      </p:sp>
      <p:pic>
        <p:nvPicPr>
          <p:cNvPr id="29" name="Picture 2" descr="Káº¿t quáº£ hÃ¬nh áº£nh cho home icon">
            <a:hlinkClick r:id="rId8"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415841" y="94506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hàng hóa</a:t>
            </a:r>
          </a:p>
        </p:txBody>
      </p:sp>
      <p:sp>
        <p:nvSpPr>
          <p:cNvPr id="2" name="Rounded Rectangle 1"/>
          <p:cNvSpPr/>
          <p:nvPr/>
        </p:nvSpPr>
        <p:spPr>
          <a:xfrm>
            <a:off x="3691255" y="60960"/>
            <a:ext cx="5455920" cy="639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456</Words>
  <Application>Microsoft Macintosh PowerPoint</Application>
  <PresentationFormat>Widescreen</PresentationFormat>
  <Paragraphs>89</Paragraphs>
  <Slides>22</Slides>
  <Notes>8</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22</vt:i4>
      </vt:variant>
    </vt:vector>
  </HeadingPairs>
  <TitlesOfParts>
    <vt:vector size="41" baseType="lpstr">
      <vt:lpstr>等线</vt:lpstr>
      <vt:lpstr>Microsoft YaHei</vt:lpstr>
      <vt:lpstr>Alex Brush</vt:lpstr>
      <vt:lpstr>Arial</vt:lpstr>
      <vt:lpstr>Bungee Inline</vt:lpstr>
      <vt:lpstr>Calibri</vt:lpstr>
      <vt:lpstr>Calibri Light</vt:lpstr>
      <vt:lpstr>iCiel Mijas</vt:lpstr>
      <vt:lpstr>Montserrat Alternates Black</vt:lpstr>
      <vt:lpstr>Montserrat Alternates ExtraBold</vt:lpstr>
      <vt:lpstr>Times New Roman</vt:lpstr>
      <vt:lpstr>字魂59号-创粗黑</vt:lpstr>
      <vt:lpstr>方正卡通简体</vt:lpstr>
      <vt:lpstr>1_Office Theme</vt:lpstr>
      <vt:lpstr>2_Office Theme</vt:lpstr>
      <vt:lpstr>Office 主题​​</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lyngocminh91@gmail.com</cp:lastModifiedBy>
  <cp:revision>19</cp:revision>
  <dcterms:created xsi:type="dcterms:W3CDTF">2021-06-04T09:28:00Z</dcterms:created>
  <dcterms:modified xsi:type="dcterms:W3CDTF">2025-11-07T09:42:48Z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