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15"/>
  </p:notesMasterIdLst>
  <p:sldIdLst>
    <p:sldId id="278" r:id="rId3"/>
    <p:sldId id="279" r:id="rId4"/>
    <p:sldId id="274" r:id="rId5"/>
    <p:sldId id="280" r:id="rId6"/>
    <p:sldId id="281" r:id="rId7"/>
    <p:sldId id="256" r:id="rId8"/>
    <p:sldId id="306" r:id="rId9"/>
    <p:sldId id="326" r:id="rId10"/>
    <p:sldId id="327" r:id="rId11"/>
    <p:sldId id="325" r:id="rId12"/>
    <p:sldId id="328" r:id="rId13"/>
    <p:sldId id="32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CEC76-DB80-4FC8-BA45-660B384A972A}" type="datetimeFigureOut">
              <a:rPr lang="en-US" smtClean="0"/>
              <a:t>24/11/2025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823F1-95A8-4F93-96D9-AC935AF1D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0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866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9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568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2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5070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E80EF-C11F-4E49-9654-23C20A863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4C37D-4B63-4552-A38B-D589D871E4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D6A842-DCA3-42AB-A3CA-EFF0F260F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45C196-B470-45AE-98C7-DC70B1B7E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24/11/2025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51835-9C23-4E5C-AAD4-972E0ACFB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0D656E-EF61-43E6-9232-20DD40353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49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DA641-806F-4DFF-9C9C-81C665D8F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1B7C8-5367-41F7-8497-7B46BF84E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D3CB0F-C78C-41B7-BFF7-B7849124F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D84B49-E1E2-4E83-B097-59DF756C00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190B71-A710-484F-8A3A-CE0E7D05A0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088584-2936-4CD3-AA9D-428EEECF8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24/11/2025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D09AB-0C0F-492C-8C35-5DC96819A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2F01D6-E3E4-4FA4-9A0B-C2BBFFAA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4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19920-544A-4260-B784-88A7BD35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D0A467-62F4-4F13-B7C8-29EFE42ED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24/11/2025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4BE61B-BE6A-46F4-8640-3396E478D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4A1D61-DAD2-4C8E-9839-FC299ED2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42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F0F47E-152B-4210-8E37-41C15CE06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24/11/2025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8E72A-C687-4E67-8903-B84A04338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FC03D-B977-4064-9852-BF8D86F50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94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DB2CD-0751-4151-A07E-27E68B92E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E4333-25EF-4164-9284-91A04D313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40C08-4F3A-426E-83F4-8A7CCF464C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D491C7-CDEE-4B58-8676-C33BC41A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24/11/2025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336796-03AA-4FAB-9C0B-19EBD32FA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13F0E-EE04-4B4D-9287-76C8D13E8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01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54145-8395-4AE6-BD79-E7FD37AD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FC62B9-5128-4A78-AB40-5E98FB801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2DDF1C-CDF7-44C0-8463-E952BD9EE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1977F-DA54-4E6E-99AE-9C879AA8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24/11/2025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A90C1-8010-41A4-A872-0F1149DEF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238369-277F-47EB-B13B-D398EECEF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182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C89AE-CF8E-4384-9C80-A899E52DA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6F7271-DC09-4E19-BC42-D51FA0091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E08D4-6299-4DDD-9686-18F09F7BE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24/11/2025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4BC13-55B6-4683-BFBB-0C11F300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4DBD5-0771-4FD6-BCC1-F014890EB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74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17C566-D556-4CC3-813B-D09A7761AD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70D94D-5FA1-40BB-82C9-A4F8C9729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43F34-20E8-4420-85F2-4CC6E4ECB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24/11/2025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668C8-E7CD-4DC3-A250-8347E85F2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0C0C8-0B2E-477A-AA96-AA41972CB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16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177806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34905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、什么是健康？</a:t>
            </a:r>
          </a:p>
        </p:txBody>
      </p:sp>
    </p:spTree>
    <p:extLst>
      <p:ext uri="{BB962C8B-B14F-4D97-AF65-F5344CB8AC3E}">
        <p14:creationId xmlns:p14="http://schemas.microsoft.com/office/powerpoint/2010/main" val="297711381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427423940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76332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052288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F0C56-3B87-43E2-8073-F7705D0A6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04331E-81AB-4338-88B1-253A7E82A7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3B931-D124-42EE-810D-43BEFC8B6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24/11/2025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456BB-EFEC-44A2-A130-356635764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CDCEB-E159-4D0E-A17B-710DCD130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19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0DE3E-E091-461C-BC02-136FF2318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E335B-EBD3-4203-9CF0-E9D10A481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1847B-4AE0-44DE-8D51-EDDE3F9B1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24/11/2025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16E4C-E55A-4784-A888-601A62DDA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3B04C-1B77-49B6-B9A5-92B085574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85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3796F-B581-4F96-99DD-63294FC3C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BD19F-00BC-44F3-BF7B-8D40F3EF1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748F9-6FCA-4645-8AD8-8B20002DB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24/11/2025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B32A4-EE5B-46EB-A1C1-F27C9203B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7E10E-9E0A-459C-BE81-DCAFC170C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495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32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F30675-2EAE-464D-B5DA-AA23DC3ED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1259E-1C4D-42CF-9B41-04C31E602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1CDAC-E016-4391-8C42-E2A7567198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5F461-BF33-4328-BC6F-2D9F5CF05809}" type="datetimeFigureOut">
              <a:rPr lang="en-US" smtClean="0"/>
              <a:t>24/11/2025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2EA5E-CC47-4D3A-995F-4F96244F3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B09FD-3EF6-42AA-A8F0-B5E311A76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02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4.png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6.xml"/><Relationship Id="rId3" Type="http://schemas.openxmlformats.org/officeDocument/2006/relationships/image" Target="../media/image8.jpeg"/><Relationship Id="rId7" Type="http://schemas.openxmlformats.org/officeDocument/2006/relationships/slide" Target="slide4.xml"/><Relationship Id="rId12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slide" Target="slide5.xml"/><Relationship Id="rId4" Type="http://schemas.openxmlformats.org/officeDocument/2006/relationships/slide" Target="slide3.xml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0.gif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11" Type="http://schemas.openxmlformats.org/officeDocument/2006/relationships/image" Target="../media/image18.gif"/><Relationship Id="rId5" Type="http://schemas.openxmlformats.org/officeDocument/2006/relationships/image" Target="../media/image15.gif"/><Relationship Id="rId15" Type="http://schemas.openxmlformats.org/officeDocument/2006/relationships/image" Target="../media/image22.gif"/><Relationship Id="rId10" Type="http://schemas.openxmlformats.org/officeDocument/2006/relationships/image" Target="../media/image17.gif"/><Relationship Id="rId4" Type="http://schemas.openxmlformats.org/officeDocument/2006/relationships/image" Target="../media/image7.png"/><Relationship Id="rId9" Type="http://schemas.openxmlformats.org/officeDocument/2006/relationships/slide" Target="slide2.xml"/><Relationship Id="rId14" Type="http://schemas.openxmlformats.org/officeDocument/2006/relationships/image" Target="../media/image2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12" Type="http://schemas.openxmlformats.org/officeDocument/2006/relationships/image" Target="../media/image2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eg"/><Relationship Id="rId11" Type="http://schemas.openxmlformats.org/officeDocument/2006/relationships/image" Target="../media/image20.gif"/><Relationship Id="rId5" Type="http://schemas.openxmlformats.org/officeDocument/2006/relationships/image" Target="../media/image15.gif"/><Relationship Id="rId15" Type="http://schemas.openxmlformats.org/officeDocument/2006/relationships/image" Target="../media/image12.png"/><Relationship Id="rId10" Type="http://schemas.openxmlformats.org/officeDocument/2006/relationships/image" Target="../media/image19.gif"/><Relationship Id="rId4" Type="http://schemas.openxmlformats.org/officeDocument/2006/relationships/image" Target="../media/image7.png"/><Relationship Id="rId9" Type="http://schemas.openxmlformats.org/officeDocument/2006/relationships/image" Target="../media/image18.gif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12" Type="http://schemas.openxmlformats.org/officeDocument/2006/relationships/image" Target="../media/image2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eg"/><Relationship Id="rId11" Type="http://schemas.openxmlformats.org/officeDocument/2006/relationships/image" Target="../media/image20.gif"/><Relationship Id="rId5" Type="http://schemas.openxmlformats.org/officeDocument/2006/relationships/image" Target="../media/image15.gif"/><Relationship Id="rId15" Type="http://schemas.openxmlformats.org/officeDocument/2006/relationships/image" Target="../media/image14.png"/><Relationship Id="rId10" Type="http://schemas.openxmlformats.org/officeDocument/2006/relationships/image" Target="../media/image19.gif"/><Relationship Id="rId4" Type="http://schemas.openxmlformats.org/officeDocument/2006/relationships/image" Target="../media/image7.png"/><Relationship Id="rId9" Type="http://schemas.openxmlformats.org/officeDocument/2006/relationships/image" Target="../media/image18.gif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9E79EB-4F14-4A0E-8011-3D8F82C49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448"/>
            <a:ext cx="12168186" cy="68714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68417" y="205154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360368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9DCFF6-DB6D-4FFD-8876-8AB3EADE0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871" y="1837806"/>
            <a:ext cx="4816257" cy="1591194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DBC6BF0E-6546-4557-8020-1DA727F03D09}"/>
              </a:ext>
            </a:extLst>
          </p:cNvPr>
          <p:cNvGrpSpPr/>
          <p:nvPr/>
        </p:nvGrpSpPr>
        <p:grpSpPr>
          <a:xfrm>
            <a:off x="1046480" y="1061060"/>
            <a:ext cx="9295414" cy="2220686"/>
            <a:chOff x="4144021" y="1484380"/>
            <a:chExt cx="7574794" cy="484022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4DDD8F2-0E07-4753-A8A6-F9A7696AED30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0" name="Rectangle: Diagonal Corners Rounded 4">
                <a:extLst>
                  <a:ext uri="{FF2B5EF4-FFF2-40B4-BE49-F238E27FC236}">
                    <a16:creationId xmlns:a16="http://schemas.microsoft.com/office/drawing/2014/main" id="{B46FD289-FA29-47CE-A9BA-529DDEE894E9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7927B2FF-BEF8-4248-901C-BC64CFDC5B3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0D884AF-64E2-4B87-BD56-B25CB94F41FD}"/>
                </a:ext>
              </a:extLst>
            </p:cNvPr>
            <p:cNvSpPr txBox="1"/>
            <p:nvPr/>
          </p:nvSpPr>
          <p:spPr>
            <a:xfrm>
              <a:off x="4593718" y="2222024"/>
              <a:ext cx="6815563" cy="3236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40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Giảm một số đi nhiều lần khác với giảm một số đi một số đơn vị.</a:t>
              </a:r>
              <a:endParaRPr lang="en-US" sz="4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4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8178817-9A50-4A74-AFF5-E65EAF212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559" y="2011681"/>
            <a:ext cx="4403188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65CB5D-6C4B-4F25-BF91-232A308F1793}"/>
              </a:ext>
            </a:extLst>
          </p:cNvPr>
          <p:cNvSpPr txBox="1"/>
          <p:nvPr/>
        </p:nvSpPr>
        <p:spPr>
          <a:xfrm>
            <a:off x="1218484" y="3622310"/>
            <a:ext cx="7396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B9F21A7-6608-4CFB-8CB9-75A7CE9EE0C4}"/>
              </a:ext>
            </a:extLst>
          </p:cNvPr>
          <p:cNvSpPr txBox="1"/>
          <p:nvPr/>
        </p:nvSpPr>
        <p:spPr>
          <a:xfrm>
            <a:off x="1218484" y="4615467"/>
            <a:ext cx="7396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giảm mốt số đi một số đơn vị ta lấy số đó trừ đi số đơn vị cần giảm.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719535-69AE-4D5A-827A-258AF812EE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3286" y="131805"/>
            <a:ext cx="4913802" cy="8230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80344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38FB5-5000-4DCE-A80F-A047AD7A7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728" y="1790574"/>
            <a:ext cx="6773243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54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3AA402-69CE-4877-8B6E-69814C25C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6696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19" y="865469"/>
            <a:ext cx="1969179" cy="1743607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94" y="393200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401" y="90530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678" y="455438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938" y="90530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131" y="573130"/>
            <a:ext cx="2060627" cy="1383912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hlinkClick r:id="rId13" action="ppaction://hlinksldjump"/>
            <a:extLst>
              <a:ext uri="{FF2B5EF4-FFF2-40B4-BE49-F238E27FC236}">
                <a16:creationId xmlns:a16="http://schemas.microsoft.com/office/drawing/2014/main" id="{47D76ABA-DD8E-4531-BD00-68E1DAE31ABD}"/>
              </a:ext>
            </a:extLst>
          </p:cNvPr>
          <p:cNvSpPr/>
          <p:nvPr/>
        </p:nvSpPr>
        <p:spPr>
          <a:xfrm>
            <a:off x="10464800" y="81280"/>
            <a:ext cx="1582957" cy="491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D9262E7-7611-45D3-AAC7-AC0FED1F0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968"/>
            <a:ext cx="12191999" cy="68669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57" y="-32319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 được một tràng vỗ tay.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hought Bubble: Cloud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614585"/>
            <a:ext cx="9509457" cy="1837638"/>
          </a:xfrm>
          <a:prstGeom prst="cloudCallout">
            <a:avLst/>
          </a:prstGeom>
          <a:solidFill>
            <a:srgbClr val="EF6767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..?.. : 4 = 20</a:t>
            </a:r>
          </a:p>
        </p:txBody>
      </p:sp>
      <p:sp>
        <p:nvSpPr>
          <p:cNvPr id="28" name="Flowchart: Alternate Process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906042" y="3443243"/>
            <a:ext cx="4872546" cy="2014223"/>
          </a:xfrm>
          <a:prstGeom prst="flowChartAlternateProcess">
            <a:avLst/>
          </a:prstGeom>
          <a:solidFill>
            <a:srgbClr val="A5E1EE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80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53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215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FC06-671A-49E5-8B54-E6A79F1FE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4CF49-069B-41B5-879E-5FC04388B7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A49FD2-30BB-4BD1-9FBF-7F090277E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968"/>
            <a:ext cx="12191999" cy="686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9C863E-5322-429E-B2A0-8FC2A54E7A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57" y="-323196"/>
            <a:ext cx="1941429" cy="1856600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CAD8DB60-4264-412D-B4AD-ED08358CA7DE}"/>
              </a:ext>
            </a:extLst>
          </p:cNvPr>
          <p:cNvSpPr/>
          <p:nvPr/>
        </p:nvSpPr>
        <p:spPr>
          <a:xfrm>
            <a:off x="508000" y="614585"/>
            <a:ext cx="9509457" cy="1837638"/>
          </a:xfrm>
          <a:prstGeom prst="cloudCallout">
            <a:avLst/>
          </a:prstGeom>
          <a:solidFill>
            <a:srgbClr val="EF6767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48 : 3 = ?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92013A3F-CF11-4AF2-AA83-F9B85F84DDAB}"/>
              </a:ext>
            </a:extLst>
          </p:cNvPr>
          <p:cNvSpPr/>
          <p:nvPr/>
        </p:nvSpPr>
        <p:spPr>
          <a:xfrm>
            <a:off x="5861370" y="2723601"/>
            <a:ext cx="3917218" cy="2733865"/>
          </a:xfrm>
          <a:prstGeom prst="flowChartAlternateProcess">
            <a:avLst/>
          </a:prstGeom>
          <a:solidFill>
            <a:srgbClr val="A5E1EE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 err="1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2252A1-8767-41D4-806E-7F287D51EF7C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Pentagon 11">
            <a:hlinkClick r:id="rId7" action="ppaction://hlinksldjump"/>
            <a:extLst>
              <a:ext uri="{FF2B5EF4-FFF2-40B4-BE49-F238E27FC236}">
                <a16:creationId xmlns:a16="http://schemas.microsoft.com/office/drawing/2014/main" id="{694041AD-84F9-4318-97C8-3854BB2C1E41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1394F5-DAD4-44F6-8BFE-21A26CA5B5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53" y="5457466"/>
            <a:ext cx="952500" cy="1019175"/>
          </a:xfrm>
          <a:prstGeom prst="rect">
            <a:avLst/>
          </a:prstGeom>
        </p:spPr>
      </p:pic>
      <p:sp>
        <p:nvSpPr>
          <p:cNvPr id="14" name="Flowchart: Summing Junction 13">
            <a:extLst>
              <a:ext uri="{FF2B5EF4-FFF2-40B4-BE49-F238E27FC236}">
                <a16:creationId xmlns:a16="http://schemas.microsoft.com/office/drawing/2014/main" id="{CB6D5118-2F98-4C6A-A033-FD8C092B98F6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C78AE5-C86E-4CFE-8646-75DBA528FC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D87E39E-BEE4-4499-99B4-8700AC006E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619A2F-2E98-4E59-8CBA-9AB05858FE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5EC774-9AD1-40C0-BE20-8BB31F872D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B49650-2F07-4DD6-8A97-A34675690E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2AE2236-D7EE-43FE-9B4B-CD3A1CFCFE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215" y="3822034"/>
            <a:ext cx="714375" cy="11906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1F18D4-7DDF-4F10-BAD6-585C60C12C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289E6AA-4BE3-4B69-AD7A-58263B4BD1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3" name="Rectangle: Folded Corner 22">
            <a:extLst>
              <a:ext uri="{FF2B5EF4-FFF2-40B4-BE49-F238E27FC236}">
                <a16:creationId xmlns:a16="http://schemas.microsoft.com/office/drawing/2014/main" id="{14E7CEC0-585A-4F1C-8E36-CDE10667DD7F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 được một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tẩy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4498C89-EFA2-4FC8-9F79-87B8E343A1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31EE6EF-D553-4AC6-8194-C7CA00A706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85F41B7-2974-41B5-956F-233A569ED310}"/>
              </a:ext>
            </a:extLst>
          </p:cNvPr>
          <p:cNvCxnSpPr/>
          <p:nvPr/>
        </p:nvCxnSpPr>
        <p:spPr>
          <a:xfrm>
            <a:off x="7098347" y="4016318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1" name="TextBox 43">
            <a:extLst>
              <a:ext uri="{FF2B5EF4-FFF2-40B4-BE49-F238E27FC236}">
                <a16:creationId xmlns:a16="http://schemas.microsoft.com/office/drawing/2014/main" id="{F8F26AF1-3A72-4C2B-A6DD-BDC7E5B32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4198" y="3077216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id="{D77C0F5C-69E4-41E8-9C0D-BDC32959B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636" y="3060751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id="{50BCF741-FF14-4E91-BFD1-02BB57EFDE3D}"/>
              </a:ext>
            </a:extLst>
          </p:cNvPr>
          <p:cNvGrpSpPr>
            <a:grpSpLocks/>
          </p:cNvGrpSpPr>
          <p:nvPr/>
        </p:nvGrpSpPr>
        <p:grpSpPr bwMode="auto">
          <a:xfrm>
            <a:off x="7884377" y="3126867"/>
            <a:ext cx="712788" cy="1431301"/>
            <a:chOff x="2299" y="1252"/>
            <a:chExt cx="449" cy="656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AB973BB-737F-4FDE-9BB5-73E7DEAA5F31}"/>
                </a:ext>
              </a:extLst>
            </p:cNvPr>
            <p:cNvCxnSpPr/>
            <p:nvPr/>
          </p:nvCxnSpPr>
          <p:spPr>
            <a:xfrm>
              <a:off x="2299" y="1537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808254E-2623-4CDE-8661-4008A188D1B0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id="{C0F6ED35-7B46-4799-9F77-6A199EE9F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3035" y="3843097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6D4C27D9-D837-4112-8203-C07828EDA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2110" y="393692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id="{1C83D245-FB2D-4847-9096-71CCECEAF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629" y="3554388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9" name="TextBox 36">
            <a:extLst>
              <a:ext uri="{FF2B5EF4-FFF2-40B4-BE49-F238E27FC236}">
                <a16:creationId xmlns:a16="http://schemas.microsoft.com/office/drawing/2014/main" id="{8EB5FFB2-627B-4A58-81E2-A35DA7473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5222" y="3847308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0" name="TextBox 38">
            <a:extLst>
              <a:ext uri="{FF2B5EF4-FFF2-40B4-BE49-F238E27FC236}">
                <a16:creationId xmlns:a16="http://schemas.microsoft.com/office/drawing/2014/main" id="{788C4532-F6BC-4254-8E44-DC5443C64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9941" y="393692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1" name="TextBox 38">
            <a:extLst>
              <a:ext uri="{FF2B5EF4-FFF2-40B4-BE49-F238E27FC236}">
                <a16:creationId xmlns:a16="http://schemas.microsoft.com/office/drawing/2014/main" id="{516F0094-AE9E-4AE4-9BBA-ED9BCAF04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9130" y="4265558"/>
            <a:ext cx="5857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1AB9531-1924-432B-84D0-71C760727698}"/>
              </a:ext>
            </a:extLst>
          </p:cNvPr>
          <p:cNvCxnSpPr/>
          <p:nvPr/>
        </p:nvCxnSpPr>
        <p:spPr>
          <a:xfrm>
            <a:off x="7127154" y="4763789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53" name="TextBox 38">
            <a:extLst>
              <a:ext uri="{FF2B5EF4-FFF2-40B4-BE49-F238E27FC236}">
                <a16:creationId xmlns:a16="http://schemas.microsoft.com/office/drawing/2014/main" id="{769258D2-0821-4A25-AF02-CA06778FD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441" y="467658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5076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3" grpId="0" animBg="1"/>
      <p:bldP spid="23" grpId="1" animBg="1"/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ECE02-381A-4155-BDC2-385F5BBDA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133B7-16E0-42D6-9AA7-FFE95342A7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69EF1D-E614-424C-97C2-AB5599A5C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968"/>
            <a:ext cx="12191999" cy="686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C2D735-AE19-4F4F-A6A4-28DCBC4C4D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57" y="-323196"/>
            <a:ext cx="1941429" cy="1856600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6785973E-A0DE-423A-8FBE-AFE4B97A53B3}"/>
              </a:ext>
            </a:extLst>
          </p:cNvPr>
          <p:cNvSpPr/>
          <p:nvPr/>
        </p:nvSpPr>
        <p:spPr>
          <a:xfrm>
            <a:off x="508000" y="614585"/>
            <a:ext cx="9509457" cy="1837638"/>
          </a:xfrm>
          <a:prstGeom prst="cloudCallout">
            <a:avLst/>
          </a:prstGeom>
          <a:solidFill>
            <a:srgbClr val="EF6767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spc="5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lang="en-US" sz="32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32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32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 : 3 = ?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DB4D7EEC-E45A-4EE5-9C54-4030E7799414}"/>
              </a:ext>
            </a:extLst>
          </p:cNvPr>
          <p:cNvSpPr/>
          <p:nvPr/>
        </p:nvSpPr>
        <p:spPr>
          <a:xfrm>
            <a:off x="6166724" y="2628557"/>
            <a:ext cx="3611863" cy="3213443"/>
          </a:xfrm>
          <a:prstGeom prst="flowChartAlternateProcess">
            <a:avLst/>
          </a:prstGeom>
          <a:solidFill>
            <a:srgbClr val="A5E1EE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F3131E-5952-488E-8680-96ED94607875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Pentagon 11">
            <a:hlinkClick r:id="rId7" action="ppaction://hlinksldjump"/>
            <a:extLst>
              <a:ext uri="{FF2B5EF4-FFF2-40B4-BE49-F238E27FC236}">
                <a16:creationId xmlns:a16="http://schemas.microsoft.com/office/drawing/2014/main" id="{F8B27317-CDAD-4BF9-8B86-BB715D385B78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266637-5E9E-452C-A62D-BF08A00E1A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53" y="5457466"/>
            <a:ext cx="952500" cy="1019175"/>
          </a:xfrm>
          <a:prstGeom prst="rect">
            <a:avLst/>
          </a:prstGeom>
        </p:spPr>
      </p:pic>
      <p:sp>
        <p:nvSpPr>
          <p:cNvPr id="14" name="Flowchart: Summing Junction 13">
            <a:extLst>
              <a:ext uri="{FF2B5EF4-FFF2-40B4-BE49-F238E27FC236}">
                <a16:creationId xmlns:a16="http://schemas.microsoft.com/office/drawing/2014/main" id="{528D2A61-1925-4E0A-ACA2-A937F148F51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F3F3D4-1A83-418E-A841-0235E2826B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DF3E4E-FB6F-4FF7-AF9A-E20D6101A1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F80FBB-D992-41A2-B53B-4647A533EB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64452A-0292-4B82-A68A-45939A477B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2D405FE-0438-4222-8CB4-43329DB282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22B65D-718D-47E3-A3A2-E9872D2E24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215" y="3822034"/>
            <a:ext cx="714375" cy="11906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292BCC3-65C4-4C3E-8202-196F6406B9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14D687-30B5-4519-8AA4-3823246EB9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3" name="Rectangle: Folded Corner 22">
            <a:extLst>
              <a:ext uri="{FF2B5EF4-FFF2-40B4-BE49-F238E27FC236}">
                <a16:creationId xmlns:a16="http://schemas.microsoft.com/office/drawing/2014/main" id="{12FDFCA4-08BF-40E2-A53B-EE95EF2CD292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 được một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chì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A129DB5-65AD-4E35-AF7E-4DE8E0F808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4E033A9-E3C4-4A6D-9689-D83A212A55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FDFFD1C-0E16-4F47-A5EB-233698DEDD47}"/>
              </a:ext>
            </a:extLst>
          </p:cNvPr>
          <p:cNvCxnSpPr/>
          <p:nvPr/>
        </p:nvCxnSpPr>
        <p:spPr>
          <a:xfrm>
            <a:off x="7252714" y="4436827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1" name="TextBox 43">
            <a:extLst>
              <a:ext uri="{FF2B5EF4-FFF2-40B4-BE49-F238E27FC236}">
                <a16:creationId xmlns:a16="http://schemas.microsoft.com/office/drawing/2014/main" id="{22716382-0A4A-4311-B73C-7F21A46F3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8565" y="3497725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id="{2DDE0FB3-13D3-40CD-BDFB-83545C592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8003" y="3481260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id="{547E6742-2611-4737-A620-7367E5FF9D4C}"/>
              </a:ext>
            </a:extLst>
          </p:cNvPr>
          <p:cNvGrpSpPr>
            <a:grpSpLocks/>
          </p:cNvGrpSpPr>
          <p:nvPr/>
        </p:nvGrpSpPr>
        <p:grpSpPr bwMode="auto">
          <a:xfrm>
            <a:off x="8038744" y="3547376"/>
            <a:ext cx="712788" cy="1431301"/>
            <a:chOff x="2299" y="1252"/>
            <a:chExt cx="449" cy="656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FDFBD78-E8AD-4FA1-8C51-AA96CAD1F35A}"/>
                </a:ext>
              </a:extLst>
            </p:cNvPr>
            <p:cNvCxnSpPr/>
            <p:nvPr/>
          </p:nvCxnSpPr>
          <p:spPr>
            <a:xfrm>
              <a:off x="2299" y="1537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026CE69-703C-43BA-8F6C-08AAB8711858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id="{C9754395-B5BB-432B-94DE-95EC30271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9213" y="4292160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E3271719-6590-4016-91B9-B0C594468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6477" y="4357435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id="{04ABC87B-2402-4356-A880-137623597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3996" y="3974897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9" name="TextBox 36">
            <a:extLst>
              <a:ext uri="{FF2B5EF4-FFF2-40B4-BE49-F238E27FC236}">
                <a16:creationId xmlns:a16="http://schemas.microsoft.com/office/drawing/2014/main" id="{5596456D-BD6A-4484-BA11-9F864AC73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9714" y="4289749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0" name="TextBox 38">
            <a:extLst>
              <a:ext uri="{FF2B5EF4-FFF2-40B4-BE49-F238E27FC236}">
                <a16:creationId xmlns:a16="http://schemas.microsoft.com/office/drawing/2014/main" id="{52DBEF5D-8096-4ED2-8607-562565CC7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4308" y="4366973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1" name="TextBox 38">
            <a:extLst>
              <a:ext uri="{FF2B5EF4-FFF2-40B4-BE49-F238E27FC236}">
                <a16:creationId xmlns:a16="http://schemas.microsoft.com/office/drawing/2014/main" id="{0BA4BCF9-2DFE-49EA-9655-318388F6C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2058" y="4686067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8BC73A5-1A21-4C2D-9588-D40D66671064}"/>
              </a:ext>
            </a:extLst>
          </p:cNvPr>
          <p:cNvCxnSpPr/>
          <p:nvPr/>
        </p:nvCxnSpPr>
        <p:spPr>
          <a:xfrm>
            <a:off x="7281521" y="5184298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53" name="TextBox 38">
            <a:extLst>
              <a:ext uri="{FF2B5EF4-FFF2-40B4-BE49-F238E27FC236}">
                <a16:creationId xmlns:a16="http://schemas.microsoft.com/office/drawing/2014/main" id="{C45CCBA9-BBA2-478A-8A6F-69E87E7AC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9808" y="5097095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2224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3" grpId="0" animBg="1"/>
      <p:bldP spid="23" grpId="1" animBg="1"/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F5AC74D-2D64-40C9-8E12-F9BA12AC3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832" y="775925"/>
            <a:ext cx="2188654" cy="15729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3C7E4F-A160-473E-8479-18A45F2DF737}"/>
              </a:ext>
            </a:extLst>
          </p:cNvPr>
          <p:cNvSpPr txBox="1"/>
          <p:nvPr/>
        </p:nvSpPr>
        <p:spPr>
          <a:xfrm>
            <a:off x="2824480" y="3220720"/>
            <a:ext cx="6736080" cy="100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FFD25D-5377-4059-88BA-0857A3690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0843" y="1966583"/>
            <a:ext cx="8230313" cy="1877731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CA3A0F-C59D-45C5-BE72-BB14B6388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" y="337185"/>
            <a:ext cx="1943100" cy="819150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0092C236-7C34-4F17-AB8D-AD087A227B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184" y="337185"/>
            <a:ext cx="6435631" cy="21577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869391-09BA-4466-BBA4-00EA54106A22}"/>
              </a:ext>
            </a:extLst>
          </p:cNvPr>
          <p:cNvSpPr txBox="1"/>
          <p:nvPr/>
        </p:nvSpPr>
        <p:spPr>
          <a:xfrm>
            <a:off x="1341120" y="2816274"/>
            <a:ext cx="263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23B8CD3-4E3A-481F-9FB7-CAEB10A30AEE}"/>
              </a:ext>
            </a:extLst>
          </p:cNvPr>
          <p:cNvSpPr txBox="1"/>
          <p:nvPr/>
        </p:nvSpPr>
        <p:spPr>
          <a:xfrm>
            <a:off x="1341120" y="4248834"/>
            <a:ext cx="263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61A4FC-056F-4029-9343-1AEB52B5A572}"/>
              </a:ext>
            </a:extLst>
          </p:cNvPr>
          <p:cNvGrpSpPr/>
          <p:nvPr/>
        </p:nvGrpSpPr>
        <p:grpSpPr>
          <a:xfrm>
            <a:off x="3530743" y="2619326"/>
            <a:ext cx="1271569" cy="1146033"/>
            <a:chOff x="6075003" y="2550002"/>
            <a:chExt cx="1412558" cy="12273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2481FE3-A1D1-40E1-B984-DE9D573DE0D9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06FC58D-76EF-4692-8861-CC941626C1BA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36082734-B245-4A23-AC95-A2256B761D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54C8816E-61B1-4203-BCB9-AFFE250455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F661335-85FE-4AB2-A46F-4A855F9F6287}"/>
              </a:ext>
            </a:extLst>
          </p:cNvPr>
          <p:cNvGrpSpPr/>
          <p:nvPr/>
        </p:nvGrpSpPr>
        <p:grpSpPr>
          <a:xfrm>
            <a:off x="4866923" y="2619326"/>
            <a:ext cx="1271569" cy="1146033"/>
            <a:chOff x="6075003" y="2550002"/>
            <a:chExt cx="1412558" cy="122735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2AA4F0F-5072-4FD5-BD11-2B61DF8CCD01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64577C8E-A1C5-4319-9F35-94588EEBDBAA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D5F97673-C00A-4496-AEC1-95BCC53E02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ACAA67E9-F865-49B8-8713-9539B21026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99AF120-08BA-4198-9299-DD2BFFFB128F}"/>
              </a:ext>
            </a:extLst>
          </p:cNvPr>
          <p:cNvGrpSpPr/>
          <p:nvPr/>
        </p:nvGrpSpPr>
        <p:grpSpPr>
          <a:xfrm>
            <a:off x="6211405" y="2613221"/>
            <a:ext cx="1271569" cy="1146033"/>
            <a:chOff x="6075003" y="2550002"/>
            <a:chExt cx="1412558" cy="1227352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1617532-E312-4F77-BD52-DAAFBA556C1F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010F698-ECBA-4237-9C1D-834C46653307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8F6A2242-CD29-44FC-A261-5405B450B3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C9F51496-13F7-40E3-AA90-E0A5769F0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05EAC95-B8A6-4135-BE7C-750A4451D093}"/>
              </a:ext>
            </a:extLst>
          </p:cNvPr>
          <p:cNvGrpSpPr/>
          <p:nvPr/>
        </p:nvGrpSpPr>
        <p:grpSpPr>
          <a:xfrm>
            <a:off x="3530743" y="4187332"/>
            <a:ext cx="1271569" cy="1146033"/>
            <a:chOff x="6075003" y="2550002"/>
            <a:chExt cx="1412558" cy="1227352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8F33CA3-0EE0-4C4E-9D64-EFC3606C333A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B74B7606-F168-43CE-840C-A339E7B039CE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A23978F7-71C9-455C-A62A-06282AC234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574CEEFB-A92B-44B7-A118-081D5EC593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56ED366-E61B-4FAC-95C8-B91AEF6D23CB}"/>
              </a:ext>
            </a:extLst>
          </p:cNvPr>
          <p:cNvGrpSpPr/>
          <p:nvPr/>
        </p:nvGrpSpPr>
        <p:grpSpPr>
          <a:xfrm>
            <a:off x="3530743" y="3788755"/>
            <a:ext cx="3952231" cy="244765"/>
            <a:chOff x="3530743" y="3788755"/>
            <a:chExt cx="3952231" cy="244765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80E1403-E154-4406-9DE5-B532989DDFA4}"/>
                </a:ext>
              </a:extLst>
            </p:cNvPr>
            <p:cNvCxnSpPr/>
            <p:nvPr/>
          </p:nvCxnSpPr>
          <p:spPr>
            <a:xfrm>
              <a:off x="7482974" y="3795836"/>
              <a:ext cx="0" cy="23768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8CEA4BB-8DBE-4FE6-94A8-B5F76D83F87E}"/>
                </a:ext>
              </a:extLst>
            </p:cNvPr>
            <p:cNvGrpSpPr/>
            <p:nvPr/>
          </p:nvGrpSpPr>
          <p:grpSpPr>
            <a:xfrm>
              <a:off x="3530743" y="3788755"/>
              <a:ext cx="3952231" cy="244765"/>
              <a:chOff x="3530743" y="3788755"/>
              <a:chExt cx="3952231" cy="244765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660213C-80B9-4427-9AA7-02C7832B57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66159" y="3921760"/>
                <a:ext cx="3916815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8622CC1-F781-45AD-A556-7E4608F76A86}"/>
                  </a:ext>
                </a:extLst>
              </p:cNvPr>
              <p:cNvCxnSpPr/>
              <p:nvPr/>
            </p:nvCxnSpPr>
            <p:spPr>
              <a:xfrm>
                <a:off x="3530743" y="3795839"/>
                <a:ext cx="0" cy="2376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51F55D63-08C0-429A-BD4D-4555BD756CE2}"/>
                  </a:ext>
                </a:extLst>
              </p:cNvPr>
              <p:cNvCxnSpPr/>
              <p:nvPr/>
            </p:nvCxnSpPr>
            <p:spPr>
              <a:xfrm>
                <a:off x="6148936" y="3788755"/>
                <a:ext cx="0" cy="2376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16D127F6-099C-45CE-AEDE-788740F952A4}"/>
                  </a:ext>
                </a:extLst>
              </p:cNvPr>
              <p:cNvCxnSpPr/>
              <p:nvPr/>
            </p:nvCxnSpPr>
            <p:spPr>
              <a:xfrm>
                <a:off x="4802312" y="3795837"/>
                <a:ext cx="0" cy="2376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CCEB490-A930-4508-9442-8222828A25E0}"/>
              </a:ext>
            </a:extLst>
          </p:cNvPr>
          <p:cNvGrpSpPr/>
          <p:nvPr/>
        </p:nvGrpSpPr>
        <p:grpSpPr>
          <a:xfrm>
            <a:off x="3520579" y="5378642"/>
            <a:ext cx="1297109" cy="244761"/>
            <a:chOff x="3530743" y="3795839"/>
            <a:chExt cx="1297109" cy="244761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4A737C6-6F97-463D-90B3-B4E105159AE4}"/>
                </a:ext>
              </a:extLst>
            </p:cNvPr>
            <p:cNvCxnSpPr>
              <a:cxnSpLocks/>
            </p:cNvCxnSpPr>
            <p:nvPr/>
          </p:nvCxnSpPr>
          <p:spPr>
            <a:xfrm>
              <a:off x="3566159" y="3921760"/>
              <a:ext cx="1246317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D6F1082C-1054-4268-8248-0F5E2D0DB45E}"/>
                </a:ext>
              </a:extLst>
            </p:cNvPr>
            <p:cNvCxnSpPr/>
            <p:nvPr/>
          </p:nvCxnSpPr>
          <p:spPr>
            <a:xfrm>
              <a:off x="3530743" y="3795839"/>
              <a:ext cx="0" cy="23768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9E7737E-728B-41F0-8917-5D5E1D7E1A3F}"/>
                </a:ext>
              </a:extLst>
            </p:cNvPr>
            <p:cNvCxnSpPr/>
            <p:nvPr/>
          </p:nvCxnSpPr>
          <p:spPr>
            <a:xfrm>
              <a:off x="4827852" y="3802919"/>
              <a:ext cx="0" cy="23768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B83E944-B830-4B65-825A-6A8C3CBB8A84}"/>
              </a:ext>
            </a:extLst>
          </p:cNvPr>
          <p:cNvCxnSpPr/>
          <p:nvPr/>
        </p:nvCxnSpPr>
        <p:spPr>
          <a:xfrm>
            <a:off x="3520579" y="4033517"/>
            <a:ext cx="0" cy="135220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144696E-8CDF-4F4B-8EC2-1AC8A129B7BD}"/>
              </a:ext>
            </a:extLst>
          </p:cNvPr>
          <p:cNvCxnSpPr/>
          <p:nvPr/>
        </p:nvCxnSpPr>
        <p:spPr>
          <a:xfrm>
            <a:off x="4817688" y="4033517"/>
            <a:ext cx="0" cy="135220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920A9AE0-C29B-4F54-AB24-AA49BAB2F8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3496" y="3462605"/>
            <a:ext cx="1581150" cy="272415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C297CD1-C5A0-4A9F-A41B-41FE92121A4E}"/>
              </a:ext>
            </a:extLst>
          </p:cNvPr>
          <p:cNvSpPr/>
          <p:nvPr/>
        </p:nvSpPr>
        <p:spPr>
          <a:xfrm>
            <a:off x="7854201" y="2695808"/>
            <a:ext cx="2987038" cy="154676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0D8022F-3C72-4365-B15E-362DBE368C5C}"/>
              </a:ext>
            </a:extLst>
          </p:cNvPr>
          <p:cNvSpPr/>
          <p:nvPr/>
        </p:nvSpPr>
        <p:spPr>
          <a:xfrm>
            <a:off x="5349797" y="4780567"/>
            <a:ext cx="5130797" cy="165069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3D903E-FFDB-4B97-9070-6579D97B3903}"/>
              </a:ext>
            </a:extLst>
          </p:cNvPr>
          <p:cNvSpPr txBox="1"/>
          <p:nvPr/>
        </p:nvSpPr>
        <p:spPr>
          <a:xfrm>
            <a:off x="5750560" y="4895165"/>
            <a:ext cx="3728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6 : 3 = 2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07580B1-A8F2-4A1D-A7DB-578E29423572}"/>
              </a:ext>
            </a:extLst>
          </p:cNvPr>
          <p:cNvSpPr txBox="1"/>
          <p:nvPr/>
        </p:nvSpPr>
        <p:spPr>
          <a:xfrm>
            <a:off x="5516883" y="5477151"/>
            <a:ext cx="48966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6 con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2 con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3" grpId="0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AD4C995-6C1C-4E47-ACA2-EA716C7B50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03" y="263354"/>
            <a:ext cx="1894658" cy="94733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22A34FFB-5B5F-4729-9E2F-4FFBCF260FB2}"/>
              </a:ext>
            </a:extLst>
          </p:cNvPr>
          <p:cNvGrpSpPr/>
          <p:nvPr/>
        </p:nvGrpSpPr>
        <p:grpSpPr>
          <a:xfrm>
            <a:off x="2511328" y="595132"/>
            <a:ext cx="619044" cy="584775"/>
            <a:chOff x="621568" y="794220"/>
            <a:chExt cx="619044" cy="58477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ADC6550-0B6F-432C-A196-8D5186759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61703BE-86E7-4D3D-9BDB-23E45740D0C3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AF954A9-871D-4B0C-AC2A-5A43AE696332}"/>
              </a:ext>
            </a:extLst>
          </p:cNvPr>
          <p:cNvSpPr txBox="1"/>
          <p:nvPr/>
        </p:nvSpPr>
        <p:spPr>
          <a:xfrm>
            <a:off x="3043752" y="564353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BC24A1-CF12-4B34-B3F2-B2C942A2F6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882" y="2091372"/>
            <a:ext cx="11023242" cy="293782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61D13C2-7047-486F-B3F1-D66A4821A35D}"/>
              </a:ext>
            </a:extLst>
          </p:cNvPr>
          <p:cNvSpPr/>
          <p:nvPr/>
        </p:nvSpPr>
        <p:spPr>
          <a:xfrm>
            <a:off x="7325360" y="2763520"/>
            <a:ext cx="37592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80917B-6978-4B7A-9CD8-18615A84F327}"/>
              </a:ext>
            </a:extLst>
          </p:cNvPr>
          <p:cNvSpPr/>
          <p:nvPr/>
        </p:nvSpPr>
        <p:spPr>
          <a:xfrm>
            <a:off x="10922000" y="283464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944D7BD4-0CDF-4E1D-AA0A-BA137D50B9D3}"/>
              </a:ext>
            </a:extLst>
          </p:cNvPr>
          <p:cNvSpPr/>
          <p:nvPr/>
        </p:nvSpPr>
        <p:spPr>
          <a:xfrm>
            <a:off x="3535680" y="431800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40CD4BA7-5BCE-4392-82A2-28FC7503D76B}"/>
              </a:ext>
            </a:extLst>
          </p:cNvPr>
          <p:cNvSpPr/>
          <p:nvPr/>
        </p:nvSpPr>
        <p:spPr>
          <a:xfrm>
            <a:off x="7233920" y="431800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ADB1F8B1-C798-4F54-8F4D-23EBD7105006}"/>
              </a:ext>
            </a:extLst>
          </p:cNvPr>
          <p:cNvSpPr/>
          <p:nvPr/>
        </p:nvSpPr>
        <p:spPr>
          <a:xfrm>
            <a:off x="10881360" y="431800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349338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2" grpId="0" animBg="1"/>
      <p:bldP spid="68" grpId="0" animBg="1"/>
      <p:bldP spid="69" grpId="0" animBg="1"/>
      <p:bldP spid="7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22A34FFB-5B5F-4729-9E2F-4FFBCF260FB2}"/>
              </a:ext>
            </a:extLst>
          </p:cNvPr>
          <p:cNvGrpSpPr/>
          <p:nvPr/>
        </p:nvGrpSpPr>
        <p:grpSpPr>
          <a:xfrm>
            <a:off x="469168" y="503692"/>
            <a:ext cx="619044" cy="584775"/>
            <a:chOff x="621568" y="794220"/>
            <a:chExt cx="619044" cy="58477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ADC6550-0B6F-432C-A196-8D5186759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61703BE-86E7-4D3D-9BDB-23E45740D0C3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AF954A9-871D-4B0C-AC2A-5A43AE696332}"/>
              </a:ext>
            </a:extLst>
          </p:cNvPr>
          <p:cNvSpPr txBox="1"/>
          <p:nvPr/>
        </p:nvSpPr>
        <p:spPr>
          <a:xfrm>
            <a:off x="1001592" y="472913"/>
            <a:ext cx="10560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Sau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Nam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C1CBF8-9491-4926-8AFF-DF1D0BB1786D}"/>
              </a:ext>
            </a:extLst>
          </p:cNvPr>
          <p:cNvSpPr txBox="1"/>
          <p:nvPr/>
        </p:nvSpPr>
        <p:spPr>
          <a:xfrm>
            <a:off x="2638556" y="2001278"/>
            <a:ext cx="3057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1C04C2A-3A22-4BE6-A1FC-A7B828892672}"/>
              </a:ext>
            </a:extLst>
          </p:cNvPr>
          <p:cNvGrpSpPr/>
          <p:nvPr/>
        </p:nvGrpSpPr>
        <p:grpSpPr>
          <a:xfrm>
            <a:off x="2351084" y="3429000"/>
            <a:ext cx="3371531" cy="1236278"/>
            <a:chOff x="0" y="-15958"/>
            <a:chExt cx="1703704" cy="579515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B9FE23F-384E-4C29-98B4-CA294BE0138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627" y="405442"/>
              <a:ext cx="0" cy="158115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</a:ln>
          </p:spPr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869E7D7-FFC2-4A3F-ADDF-1891050BBCE2}"/>
                </a:ext>
              </a:extLst>
            </p:cNvPr>
            <p:cNvGrpSpPr/>
            <p:nvPr/>
          </p:nvGrpSpPr>
          <p:grpSpPr>
            <a:xfrm>
              <a:off x="0" y="-15958"/>
              <a:ext cx="1703704" cy="578460"/>
              <a:chOff x="-17232" y="-15958"/>
              <a:chExt cx="1704164" cy="578460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CD50FA61-83E4-4024-B7CF-8A77A06B7E2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-17232" y="457200"/>
                <a:ext cx="575945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</p:spPr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97188383-521D-42E7-BA63-0F613A246C6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6615" y="396815"/>
                <a:ext cx="0" cy="158115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</p:spPr>
          </p:cxn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71143482-2B99-473C-810A-BD0C118115A4}"/>
                  </a:ext>
                </a:extLst>
              </p:cNvPr>
              <p:cNvGrpSpPr/>
              <p:nvPr/>
            </p:nvGrpSpPr>
            <p:grpSpPr>
              <a:xfrm>
                <a:off x="-6986" y="-15958"/>
                <a:ext cx="1693918" cy="578460"/>
                <a:chOff x="-6986" y="-15958"/>
                <a:chExt cx="1693918" cy="578460"/>
              </a:xfrm>
            </p:grpSpPr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675FB6BE-0747-40E6-B4EF-BE6C9359580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817" y="112143"/>
                  <a:ext cx="1682115" cy="635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AB801DE3-B945-446F-B638-287D3A5D2DA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817" y="0"/>
                  <a:ext cx="0" cy="21463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81FC9832-F3AF-4ED9-851D-FA326D73B5F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574160" y="0"/>
                  <a:ext cx="0" cy="21463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FA2AE54E-487F-4C45-A479-D10C676AEFB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134877" y="25879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sp>
              <p:nvSpPr>
                <p:cNvPr id="42" name="Right Brace 41">
                  <a:extLst>
                    <a:ext uri="{FF2B5EF4-FFF2-40B4-BE49-F238E27FC236}">
                      <a16:creationId xmlns:a16="http://schemas.microsoft.com/office/drawing/2014/main" id="{57A4B457-CDC0-468A-8B3D-5DBABD2EB0E9}"/>
                    </a:ext>
                  </a:extLst>
                </p:cNvPr>
                <p:cNvSpPr/>
                <p:nvPr/>
              </p:nvSpPr>
              <p:spPr bwMode="auto">
                <a:xfrm rot="16200000">
                  <a:off x="781795" y="-804739"/>
                  <a:ext cx="85092" cy="1662654"/>
                </a:xfrm>
                <a:prstGeom prst="rightBrace">
                  <a:avLst>
                    <a:gd name="adj1" fmla="val 147126"/>
                    <a:gd name="adj2" fmla="val 50000"/>
                  </a:avLst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" name="Right Brace 42">
                  <a:extLst>
                    <a:ext uri="{FF2B5EF4-FFF2-40B4-BE49-F238E27FC236}">
                      <a16:creationId xmlns:a16="http://schemas.microsoft.com/office/drawing/2014/main" id="{463ED80C-B4B2-4060-9E28-B6D6C1A2753D}"/>
                    </a:ext>
                  </a:extLst>
                </p:cNvPr>
                <p:cNvSpPr/>
                <p:nvPr/>
              </p:nvSpPr>
              <p:spPr bwMode="auto">
                <a:xfrm rot="26982861">
                  <a:off x="224790" y="211347"/>
                  <a:ext cx="126365" cy="575945"/>
                </a:xfrm>
                <a:prstGeom prst="rightBrace">
                  <a:avLst>
                    <a:gd name="adj1" fmla="val 37982"/>
                    <a:gd name="adj2" fmla="val 50000"/>
                  </a:avLst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51" name="Straight Arrow Connector 50">
                  <a:extLst>
                    <a:ext uri="{FF2B5EF4-FFF2-40B4-BE49-F238E27FC236}">
                      <a16:creationId xmlns:a16="http://schemas.microsoft.com/office/drawing/2014/main" id="{3F7920AD-3584-45F9-BAE4-C30CB074873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673245" y="26588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</p:grpSp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37F57C93-F986-48AE-87C9-34D4FD70B16D}"/>
              </a:ext>
            </a:extLst>
          </p:cNvPr>
          <p:cNvSpPr txBox="1"/>
          <p:nvPr/>
        </p:nvSpPr>
        <p:spPr>
          <a:xfrm>
            <a:off x="1001592" y="3465941"/>
            <a:ext cx="305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Ban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35F093D-B134-417C-836E-2F855979A239}"/>
              </a:ext>
            </a:extLst>
          </p:cNvPr>
          <p:cNvSpPr txBox="1"/>
          <p:nvPr/>
        </p:nvSpPr>
        <p:spPr>
          <a:xfrm>
            <a:off x="1001592" y="4265792"/>
            <a:ext cx="305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43C0CDD-E630-4A16-A8F2-2B90453E471C}"/>
              </a:ext>
            </a:extLst>
          </p:cNvPr>
          <p:cNvSpPr txBox="1"/>
          <p:nvPr/>
        </p:nvSpPr>
        <p:spPr>
          <a:xfrm>
            <a:off x="8024910" y="1883061"/>
            <a:ext cx="3057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A72E406-278D-471D-BFB9-6429CFF7BE9C}"/>
              </a:ext>
            </a:extLst>
          </p:cNvPr>
          <p:cNvSpPr txBox="1"/>
          <p:nvPr/>
        </p:nvSpPr>
        <p:spPr>
          <a:xfrm>
            <a:off x="6340956" y="2819648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CEFB80C-4D6B-4F44-B5A2-0B84B1A8782A}"/>
              </a:ext>
            </a:extLst>
          </p:cNvPr>
          <p:cNvSpPr txBox="1"/>
          <p:nvPr/>
        </p:nvSpPr>
        <p:spPr>
          <a:xfrm>
            <a:off x="6208265" y="3504859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 : 3   = 14 (nhãn vở)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3DDC5E2-2EDE-4B7D-976F-B5D0511971A2}"/>
              </a:ext>
            </a:extLst>
          </p:cNvPr>
          <p:cNvSpPr txBox="1"/>
          <p:nvPr/>
        </p:nvSpPr>
        <p:spPr>
          <a:xfrm>
            <a:off x="7358885" y="4127743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14 nhãn vở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4A7C3F-4135-46DE-8446-B14BCCA5E8ED}"/>
              </a:ext>
            </a:extLst>
          </p:cNvPr>
          <p:cNvSpPr txBox="1"/>
          <p:nvPr/>
        </p:nvSpPr>
        <p:spPr>
          <a:xfrm>
            <a:off x="2187031" y="4739205"/>
            <a:ext cx="1543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?</a:t>
            </a: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nhãn vở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8673DE-5B0F-4C9A-AEA4-1E347FFEE5BA}"/>
              </a:ext>
            </a:extLst>
          </p:cNvPr>
          <p:cNvSpPr txBox="1"/>
          <p:nvPr/>
        </p:nvSpPr>
        <p:spPr>
          <a:xfrm>
            <a:off x="3395328" y="2900883"/>
            <a:ext cx="1543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42 </a:t>
            </a:r>
            <a:r>
              <a:rPr lang="vi-VN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nhãn vở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81296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9" grpId="0"/>
      <p:bldP spid="50" grpId="0"/>
      <p:bldP spid="53" grpId="0"/>
      <p:bldP spid="54" grpId="0"/>
      <p:bldP spid="55" grpId="0"/>
      <p:bldP spid="56" grpId="0"/>
      <p:bldP spid="10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heme/theme1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275</Words>
  <Application>Microsoft Office PowerPoint</Application>
  <PresentationFormat>Widescreen</PresentationFormat>
  <Paragraphs>67</Paragraphs>
  <Slides>12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Tahoma</vt:lpstr>
      <vt:lpstr>Times New Roman</vt:lpstr>
      <vt:lpstr>字魂58号-创中黑</vt:lpstr>
      <vt:lpstr>-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23</cp:revision>
  <dcterms:created xsi:type="dcterms:W3CDTF">2022-08-21T08:41:58Z</dcterms:created>
  <dcterms:modified xsi:type="dcterms:W3CDTF">2025-11-24T01:58:03Z</dcterms:modified>
</cp:coreProperties>
</file>