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2"/>
  </p:notesMasterIdLst>
  <p:sldIdLst>
    <p:sldId id="260" r:id="rId5"/>
    <p:sldId id="258" r:id="rId6"/>
    <p:sldId id="341" r:id="rId7"/>
    <p:sldId id="2634" r:id="rId8"/>
    <p:sldId id="2638" r:id="rId9"/>
    <p:sldId id="335" r:id="rId10"/>
    <p:sldId id="2642" r:id="rId11"/>
    <p:sldId id="2639" r:id="rId12"/>
    <p:sldId id="2640" r:id="rId13"/>
    <p:sldId id="2641" r:id="rId14"/>
    <p:sldId id="344" r:id="rId15"/>
    <p:sldId id="333" r:id="rId16"/>
    <p:sldId id="337" r:id="rId17"/>
    <p:sldId id="345" r:id="rId18"/>
    <p:sldId id="340" r:id="rId19"/>
    <p:sldId id="348"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24/11/2025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65.png"/><Relationship Id="rId11" Type="http://schemas.openxmlformats.org/officeDocument/2006/relationships/audio" Target="../media/audio2.wav"/><Relationship Id="rId5" Type="http://schemas.openxmlformats.org/officeDocument/2006/relationships/image" Target="../media/image64.png"/><Relationship Id="rId10" Type="http://schemas.openxmlformats.org/officeDocument/2006/relationships/audio" Target="../media/audio3.wav"/><Relationship Id="rId4" Type="http://schemas.openxmlformats.org/officeDocument/2006/relationships/image" Target="../media/image61.jpeg"/><Relationship Id="rId9" Type="http://schemas.openxmlformats.org/officeDocument/2006/relationships/image" Target="../media/image68.gif"/></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jpeg"/><Relationship Id="rId7"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69.png"/><Relationship Id="rId10" Type="http://schemas.openxmlformats.org/officeDocument/2006/relationships/audio" Target="../media/audio2.wav"/><Relationship Id="rId4" Type="http://schemas.openxmlformats.org/officeDocument/2006/relationships/image" Target="../media/image64.pn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22D38B4-588F-44C7-A4FA-625E1B709C36}"/>
              </a:ext>
            </a:extLst>
          </p:cNvPr>
          <p:cNvPicPr>
            <a:picLocks noChangeAspect="1"/>
          </p:cNvPicPr>
          <p:nvPr/>
        </p:nvPicPr>
        <p:blipFill>
          <a:blip r:embed="rId9"/>
          <a:stretch>
            <a:fillRect/>
          </a:stretch>
        </p:blipFill>
        <p:spPr>
          <a:xfrm>
            <a:off x="2305915" y="3386802"/>
            <a:ext cx="8736916" cy="1347558"/>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0"/>
          <a:stretch>
            <a:fillRect/>
          </a:stretch>
        </p:blipFill>
        <p:spPr>
          <a:xfrm>
            <a:off x="4571102" y="1044460"/>
            <a:ext cx="2871465" cy="877900"/>
          </a:xfrm>
          <a:prstGeom prst="rect">
            <a:avLst/>
          </a:prstGeom>
        </p:spPr>
      </p:pic>
      <p:sp>
        <p:nvSpPr>
          <p:cNvPr id="32" name="TextBox 31">
            <a:extLst>
              <a:ext uri="{FF2B5EF4-FFF2-40B4-BE49-F238E27FC236}">
                <a16:creationId xmlns:a16="http://schemas.microsoft.com/office/drawing/2014/main" id="{6A38FF45-A3DF-5A94-DB49-9B8CB6BB5C14}"/>
              </a:ext>
            </a:extLst>
          </p:cNvPr>
          <p:cNvSpPr txBox="1"/>
          <p:nvPr/>
        </p:nvSpPr>
        <p:spPr>
          <a:xfrm>
            <a:off x="1254100" y="2536221"/>
            <a:ext cx="4473806" cy="830997"/>
          </a:xfrm>
          <a:prstGeom prst="rect">
            <a:avLst/>
          </a:prstGeom>
          <a:noFill/>
        </p:spPr>
        <p:txBody>
          <a:bodyPr wrap="square" rtlCol="0">
            <a:spAutoFit/>
          </a:bodyPr>
          <a:lstStyle/>
          <a:p>
            <a:r>
              <a:rPr lang="en-VN" sz="4800" dirty="0"/>
              <a:t>Luyện viết đoạn: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oiny" panose="02000903060500060000" pitchFamily="2" charset="0"/>
                <a:ea typeface="+mn-ea"/>
                <a:cs typeface="+mn-cs"/>
              </a:rPr>
              <a:t>Viết</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3 – 4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câu</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chỉ</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đồ</a:t>
            </a:r>
            <a:r>
              <a:rPr kumimoji="0" lang="en-US" sz="5400" b="0" i="0" u="none" strike="noStrike" kern="1200" cap="none" spc="0" normalizeH="0" noProof="0" dirty="0">
                <a:ln>
                  <a:noFill/>
                </a:ln>
                <a:solidFill>
                  <a:srgbClr val="ED7D31">
                    <a:lumMod val="50000"/>
                  </a:srgbClr>
                </a:solidFill>
                <a:effectLst/>
                <a:uLnTx/>
                <a:uFillTx/>
                <a:latin typeface="Coiny" panose="02000903060500060000" pitchFamily="2" charset="0"/>
                <a:ea typeface="+mn-ea"/>
                <a:cs typeface="+mn-cs"/>
              </a:rPr>
              <a:t> </a:t>
            </a:r>
            <a:r>
              <a:rPr kumimoji="0" lang="en-US" sz="5400" b="0" i="0" u="none" strike="noStrike" kern="1200" cap="none" spc="0" normalizeH="0" noProof="0" dirty="0" err="1">
                <a:ln>
                  <a:noFill/>
                </a:ln>
                <a:solidFill>
                  <a:srgbClr val="ED7D31">
                    <a:lumMod val="50000"/>
                  </a:srgbClr>
                </a:solidFill>
                <a:effectLst/>
                <a:uLnTx/>
                <a:uFillTx/>
                <a:latin typeface="Coiny" panose="02000903060500060000" pitchFamily="2" charset="0"/>
                <a:ea typeface="+mn-ea"/>
                <a:cs typeface="+mn-cs"/>
              </a:rPr>
              <a:t>vật</a:t>
            </a:r>
            <a:endParaRPr kumimoji="0" lang="en-US" sz="5400" b="0" i="0" u="none" strike="noStrike" kern="1200" cap="none" spc="0" normalizeH="0" baseline="0" noProof="0" dirty="0">
              <a:ln>
                <a:noFill/>
              </a:ln>
              <a:solidFill>
                <a:srgbClr val="ED7D31">
                  <a:lumMod val="50000"/>
                </a:srgbClr>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6" y="1946794"/>
            <a:ext cx="11519647" cy="3108543"/>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31"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fltVal val="0"/>
                                          </p:val>
                                        </p:tav>
                                        <p:tav tm="100000">
                                          <p:val>
                                            <p:strVal val="#ppt_w"/>
                                          </p:val>
                                        </p:tav>
                                      </p:tavLst>
                                    </p:anim>
                                    <p:anim calcmode="lin" valueType="num">
                                      <p:cBhvr>
                                        <p:cTn id="29" dur="1000" fill="hold"/>
                                        <p:tgtEl>
                                          <p:spTgt spid="12"/>
                                        </p:tgtEl>
                                        <p:attrNameLst>
                                          <p:attrName>ppt_h</p:attrName>
                                        </p:attrNameLst>
                                      </p:cBhvr>
                                      <p:tavLst>
                                        <p:tav tm="0">
                                          <p:val>
                                            <p:fltVal val="0"/>
                                          </p:val>
                                        </p:tav>
                                        <p:tav tm="100000">
                                          <p:val>
                                            <p:strVal val="#ppt_h"/>
                                          </p:val>
                                        </p:tav>
                                      </p:tavLst>
                                    </p:anim>
                                    <p:anim calcmode="lin" valueType="num">
                                      <p:cBhvr>
                                        <p:cTn id="30" dur="1000" fill="hold"/>
                                        <p:tgtEl>
                                          <p:spTgt spid="12"/>
                                        </p:tgtEl>
                                        <p:attrNameLst>
                                          <p:attrName>style.rotation</p:attrName>
                                        </p:attrNameLst>
                                      </p:cBhvr>
                                      <p:tavLst>
                                        <p:tav tm="0">
                                          <p:val>
                                            <p:fltVal val="90"/>
                                          </p:val>
                                        </p:tav>
                                        <p:tav tm="100000">
                                          <p:val>
                                            <p:fltVal val="0"/>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3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 calcmode="lin" valueType="num">
                                      <p:cBhvr>
                                        <p:cTn id="41" dur="1000" fill="hold"/>
                                        <p:tgtEl>
                                          <p:spTgt spid="10"/>
                                        </p:tgtEl>
                                        <p:attrNameLst>
                                          <p:attrName>style.rotation</p:attrName>
                                        </p:attrNameLst>
                                      </p:cBhvr>
                                      <p:tavLst>
                                        <p:tav tm="0">
                                          <p:val>
                                            <p:fltVal val="90"/>
                                          </p:val>
                                        </p:tav>
                                        <p:tav tm="100000">
                                          <p:val>
                                            <p:fltVal val="0"/>
                                          </p:val>
                                        </p:tav>
                                      </p:tavLst>
                                    </p:anim>
                                    <p:animEffect transition="in" filter="fade">
                                      <p:cBhvr>
                                        <p:cTn id="4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621</Words>
  <Application>Microsoft Office PowerPoint</Application>
  <PresentationFormat>Widescreen</PresentationFormat>
  <Paragraphs>61</Paragraphs>
  <Slides>17</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微软雅黑</vt:lpstr>
      <vt:lpstr>Arial</vt:lpstr>
      <vt:lpstr>Arial-Rounded</vt:lpstr>
      <vt:lpstr>Calibri</vt:lpstr>
      <vt:lpstr>Calibri Light</vt:lpstr>
      <vt:lpstr>Coiny</vt:lpstr>
      <vt:lpstr>SVN-Roselina Script</vt:lpstr>
      <vt:lpstr>SVN-Sign Painter House Script</vt:lpstr>
      <vt:lpstr>幼圆</vt:lpstr>
      <vt:lpstr>字魂95号-手刻宋</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2022-07-29T00:24:17Z</dcterms:created>
  <dcterms:modified xsi:type="dcterms:W3CDTF">2025-11-24T02:19:47Z</dcterms:modified>
</cp:coreProperties>
</file>