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54" r:id="rId3"/>
  </p:sldMasterIdLst>
  <p:notesMasterIdLst>
    <p:notesMasterId r:id="rId23"/>
  </p:notesMasterIdLst>
  <p:sldIdLst>
    <p:sldId id="378" r:id="rId4"/>
    <p:sldId id="379" r:id="rId5"/>
    <p:sldId id="370" r:id="rId6"/>
    <p:sldId id="259" r:id="rId7"/>
    <p:sldId id="268" r:id="rId8"/>
    <p:sldId id="367" r:id="rId9"/>
    <p:sldId id="368" r:id="rId10"/>
    <p:sldId id="371" r:id="rId11"/>
    <p:sldId id="372" r:id="rId12"/>
    <p:sldId id="373" r:id="rId13"/>
    <p:sldId id="369" r:id="rId14"/>
    <p:sldId id="285" r:id="rId15"/>
    <p:sldId id="366" r:id="rId16"/>
    <p:sldId id="270" r:id="rId17"/>
    <p:sldId id="374" r:id="rId18"/>
    <p:sldId id="377" r:id="rId19"/>
    <p:sldId id="375" r:id="rId20"/>
    <p:sldId id="376" r:id="rId21"/>
    <p:sldId id="36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5CD9F4-C3B6-4864-8EBC-0E0C7E6A6B31}" type="datetimeFigureOut">
              <a:rPr lang="en-US" smtClean="0"/>
              <a:t>24/11/2025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D8B59-F0B3-4850-ACB2-D848F8B2075D}" type="slidenum">
              <a:rPr lang="en-US" smtClean="0"/>
              <a:t>‹#›</a:t>
            </a:fld>
            <a:endParaRPr lang="en-US"/>
          </a:p>
        </p:txBody>
      </p:sp>
    </p:spTree>
    <p:extLst>
      <p:ext uri="{BB962C8B-B14F-4D97-AF65-F5344CB8AC3E}">
        <p14:creationId xmlns:p14="http://schemas.microsoft.com/office/powerpoint/2010/main" val="3621397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D8B59-F0B3-4850-ACB2-D848F8B2075D}" type="slidenum">
              <a:rPr lang="en-US" smtClean="0"/>
              <a:t>9</a:t>
            </a:fld>
            <a:endParaRPr lang="en-US"/>
          </a:p>
        </p:txBody>
      </p:sp>
    </p:spTree>
    <p:extLst>
      <p:ext uri="{BB962C8B-B14F-4D97-AF65-F5344CB8AC3E}">
        <p14:creationId xmlns:p14="http://schemas.microsoft.com/office/powerpoint/2010/main" val="65967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8B5D8B59-F0B3-4850-ACB2-D848F8B2075D}" type="slidenum">
              <a:rPr lang="en-US" smtClean="0"/>
              <a:t>14</a:t>
            </a:fld>
            <a:endParaRPr lang="en-US"/>
          </a:p>
        </p:txBody>
      </p:sp>
    </p:spTree>
    <p:extLst>
      <p:ext uri="{BB962C8B-B14F-4D97-AF65-F5344CB8AC3E}">
        <p14:creationId xmlns:p14="http://schemas.microsoft.com/office/powerpoint/2010/main" val="4278613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339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43350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203403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28318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8699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66783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497603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89131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71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7342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27402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45104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2597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477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4943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12374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508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382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72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36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54254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5093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663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71538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12157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546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1166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2394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0596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0541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9908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09827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11598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6796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480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226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7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00018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39533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67589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73226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74656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80663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934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4153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192318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90369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2305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2431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43000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8478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57677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87511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21920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07363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356338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3170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5053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9379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7742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03871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77880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39918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8585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9512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88836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0559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19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2251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0703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697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78908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5142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33663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2679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2047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04008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53216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3471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940022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64623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49784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32077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79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4381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1633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9123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92708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18944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08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3165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5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791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lients about u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3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8037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44448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160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60529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5364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4167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726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41236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495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7173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48073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3619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18502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93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98862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7460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10453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0138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91026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70221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0845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05132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7780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01558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425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821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09193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75781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69718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7050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0587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20959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85432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64235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55635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76648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959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903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427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475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79172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105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162552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593708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1873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01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90157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1311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7390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955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2522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19906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3412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4642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51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70145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0049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67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161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31597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42724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4378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354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4196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005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6698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86228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34326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5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8295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2518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18888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0097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108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00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2635726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3644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65820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0047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8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08620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63043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6131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748654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93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538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4313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8.xml"/><Relationship Id="rId21" Type="http://schemas.openxmlformats.org/officeDocument/2006/relationships/slideLayout" Target="../slideLayouts/slideLayout23.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63" Type="http://schemas.openxmlformats.org/officeDocument/2006/relationships/slideLayout" Target="../slideLayouts/slideLayout65.xml"/><Relationship Id="rId68" Type="http://schemas.openxmlformats.org/officeDocument/2006/relationships/slideLayout" Target="../slideLayouts/slideLayout70.xml"/><Relationship Id="rId84" Type="http://schemas.openxmlformats.org/officeDocument/2006/relationships/slideLayout" Target="../slideLayouts/slideLayout86.xml"/><Relationship Id="rId89" Type="http://schemas.openxmlformats.org/officeDocument/2006/relationships/slideLayout" Target="../slideLayouts/slideLayout91.xml"/><Relationship Id="rId16" Type="http://schemas.openxmlformats.org/officeDocument/2006/relationships/slideLayout" Target="../slideLayouts/slideLayout18.xml"/><Relationship Id="rId11" Type="http://schemas.openxmlformats.org/officeDocument/2006/relationships/slideLayout" Target="../slideLayouts/slideLayout13.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74" Type="http://schemas.openxmlformats.org/officeDocument/2006/relationships/slideLayout" Target="../slideLayouts/slideLayout76.xml"/><Relationship Id="rId79" Type="http://schemas.openxmlformats.org/officeDocument/2006/relationships/slideLayout" Target="../slideLayouts/slideLayout81.xml"/><Relationship Id="rId5" Type="http://schemas.openxmlformats.org/officeDocument/2006/relationships/slideLayout" Target="../slideLayouts/slideLayout7.xml"/><Relationship Id="rId90" Type="http://schemas.openxmlformats.org/officeDocument/2006/relationships/slideLayout" Target="../slideLayouts/slideLayout92.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slideLayout" Target="../slideLayouts/slideLayout58.xml"/><Relationship Id="rId64" Type="http://schemas.openxmlformats.org/officeDocument/2006/relationships/slideLayout" Target="../slideLayouts/slideLayout66.xml"/><Relationship Id="rId69" Type="http://schemas.openxmlformats.org/officeDocument/2006/relationships/slideLayout" Target="../slideLayouts/slideLayout71.xml"/><Relationship Id="rId77" Type="http://schemas.openxmlformats.org/officeDocument/2006/relationships/slideLayout" Target="../slideLayouts/slideLayout79.xml"/><Relationship Id="rId8" Type="http://schemas.openxmlformats.org/officeDocument/2006/relationships/slideLayout" Target="../slideLayouts/slideLayout10.xml"/><Relationship Id="rId51" Type="http://schemas.openxmlformats.org/officeDocument/2006/relationships/slideLayout" Target="../slideLayouts/slideLayout53.xml"/><Relationship Id="rId72" Type="http://schemas.openxmlformats.org/officeDocument/2006/relationships/slideLayout" Target="../slideLayouts/slideLayout74.xml"/><Relationship Id="rId80" Type="http://schemas.openxmlformats.org/officeDocument/2006/relationships/slideLayout" Target="../slideLayouts/slideLayout82.xml"/><Relationship Id="rId85" Type="http://schemas.openxmlformats.org/officeDocument/2006/relationships/slideLayout" Target="../slideLayouts/slideLayout87.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70" Type="http://schemas.openxmlformats.org/officeDocument/2006/relationships/slideLayout" Target="../slideLayouts/slideLayout72.xml"/><Relationship Id="rId75" Type="http://schemas.openxmlformats.org/officeDocument/2006/relationships/slideLayout" Target="../slideLayouts/slideLayout77.xml"/><Relationship Id="rId83" Type="http://schemas.openxmlformats.org/officeDocument/2006/relationships/slideLayout" Target="../slideLayouts/slideLayout85.xml"/><Relationship Id="rId88" Type="http://schemas.openxmlformats.org/officeDocument/2006/relationships/slideLayout" Target="../slideLayouts/slideLayout90.xml"/><Relationship Id="rId91"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73" Type="http://schemas.openxmlformats.org/officeDocument/2006/relationships/slideLayout" Target="../slideLayouts/slideLayout75.xml"/><Relationship Id="rId78" Type="http://schemas.openxmlformats.org/officeDocument/2006/relationships/slideLayout" Target="../slideLayouts/slideLayout80.xml"/><Relationship Id="rId81" Type="http://schemas.openxmlformats.org/officeDocument/2006/relationships/slideLayout" Target="../slideLayouts/slideLayout83.xml"/><Relationship Id="rId86" Type="http://schemas.openxmlformats.org/officeDocument/2006/relationships/slideLayout" Target="../slideLayouts/slideLayout88.xml"/><Relationship Id="rId4" Type="http://schemas.openxmlformats.org/officeDocument/2006/relationships/slideLayout" Target="../slideLayouts/slideLayout6.xml"/><Relationship Id="rId9" Type="http://schemas.openxmlformats.org/officeDocument/2006/relationships/slideLayout" Target="../slideLayouts/slideLayout11.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9" Type="http://schemas.openxmlformats.org/officeDocument/2006/relationships/slideLayout" Target="../slideLayouts/slideLayout41.xml"/><Relationship Id="rId34" Type="http://schemas.openxmlformats.org/officeDocument/2006/relationships/slideLayout" Target="../slideLayouts/slideLayout36.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76" Type="http://schemas.openxmlformats.org/officeDocument/2006/relationships/slideLayout" Target="../slideLayouts/slideLayout78.xml"/><Relationship Id="rId7" Type="http://schemas.openxmlformats.org/officeDocument/2006/relationships/slideLayout" Target="../slideLayouts/slideLayout9.xml"/><Relationship Id="rId71" Type="http://schemas.openxmlformats.org/officeDocument/2006/relationships/slideLayout" Target="../slideLayouts/slideLayout73.xml"/><Relationship Id="rId2" Type="http://schemas.openxmlformats.org/officeDocument/2006/relationships/slideLayout" Target="../slideLayouts/slideLayout4.xml"/><Relationship Id="rId29" Type="http://schemas.openxmlformats.org/officeDocument/2006/relationships/slideLayout" Target="../slideLayouts/slideLayout31.xml"/><Relationship Id="rId24" Type="http://schemas.openxmlformats.org/officeDocument/2006/relationships/slideLayout" Target="../slideLayouts/slideLayout26.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66" Type="http://schemas.openxmlformats.org/officeDocument/2006/relationships/slideLayout" Target="../slideLayouts/slideLayout68.xml"/><Relationship Id="rId87" Type="http://schemas.openxmlformats.org/officeDocument/2006/relationships/slideLayout" Target="../slideLayouts/slideLayout89.xml"/><Relationship Id="rId61" Type="http://schemas.openxmlformats.org/officeDocument/2006/relationships/slideLayout" Target="../slideLayouts/slideLayout63.xml"/><Relationship Id="rId82" Type="http://schemas.openxmlformats.org/officeDocument/2006/relationships/slideLayout" Target="../slideLayouts/slideLayout84.xml"/><Relationship Id="rId1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8.xml"/><Relationship Id="rId21" Type="http://schemas.openxmlformats.org/officeDocument/2006/relationships/slideLayout" Target="../slideLayouts/slideLayout113.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63" Type="http://schemas.openxmlformats.org/officeDocument/2006/relationships/slideLayout" Target="../slideLayouts/slideLayout155.xml"/><Relationship Id="rId68" Type="http://schemas.openxmlformats.org/officeDocument/2006/relationships/slideLayout" Target="../slideLayouts/slideLayout160.xml"/><Relationship Id="rId84" Type="http://schemas.openxmlformats.org/officeDocument/2006/relationships/slideLayout" Target="../slideLayouts/slideLayout176.xml"/><Relationship Id="rId89" Type="http://schemas.openxmlformats.org/officeDocument/2006/relationships/slideLayout" Target="../slideLayouts/slideLayout181.xml"/><Relationship Id="rId16" Type="http://schemas.openxmlformats.org/officeDocument/2006/relationships/slideLayout" Target="../slideLayouts/slideLayout108.xml"/><Relationship Id="rId11" Type="http://schemas.openxmlformats.org/officeDocument/2006/relationships/slideLayout" Target="../slideLayouts/slideLayout103.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53" Type="http://schemas.openxmlformats.org/officeDocument/2006/relationships/slideLayout" Target="../slideLayouts/slideLayout145.xml"/><Relationship Id="rId58" Type="http://schemas.openxmlformats.org/officeDocument/2006/relationships/slideLayout" Target="../slideLayouts/slideLayout150.xml"/><Relationship Id="rId74" Type="http://schemas.openxmlformats.org/officeDocument/2006/relationships/slideLayout" Target="../slideLayouts/slideLayout166.xml"/><Relationship Id="rId79" Type="http://schemas.openxmlformats.org/officeDocument/2006/relationships/slideLayout" Target="../slideLayouts/slideLayout171.xml"/><Relationship Id="rId5" Type="http://schemas.openxmlformats.org/officeDocument/2006/relationships/slideLayout" Target="../slideLayouts/slideLayout97.xml"/><Relationship Id="rId90" Type="http://schemas.openxmlformats.org/officeDocument/2006/relationships/slideLayout" Target="../slideLayouts/slideLayout182.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56" Type="http://schemas.openxmlformats.org/officeDocument/2006/relationships/slideLayout" Target="../slideLayouts/slideLayout148.xml"/><Relationship Id="rId64" Type="http://schemas.openxmlformats.org/officeDocument/2006/relationships/slideLayout" Target="../slideLayouts/slideLayout156.xml"/><Relationship Id="rId69" Type="http://schemas.openxmlformats.org/officeDocument/2006/relationships/slideLayout" Target="../slideLayouts/slideLayout161.xml"/><Relationship Id="rId77" Type="http://schemas.openxmlformats.org/officeDocument/2006/relationships/slideLayout" Target="../slideLayouts/slideLayout169.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72" Type="http://schemas.openxmlformats.org/officeDocument/2006/relationships/slideLayout" Target="../slideLayouts/slideLayout164.xml"/><Relationship Id="rId80" Type="http://schemas.openxmlformats.org/officeDocument/2006/relationships/slideLayout" Target="../slideLayouts/slideLayout172.xml"/><Relationship Id="rId85" Type="http://schemas.openxmlformats.org/officeDocument/2006/relationships/slideLayout" Target="../slideLayouts/slideLayout177.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59" Type="http://schemas.openxmlformats.org/officeDocument/2006/relationships/slideLayout" Target="../slideLayouts/slideLayout151.xml"/><Relationship Id="rId67" Type="http://schemas.openxmlformats.org/officeDocument/2006/relationships/slideLayout" Target="../slideLayouts/slideLayout159.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54" Type="http://schemas.openxmlformats.org/officeDocument/2006/relationships/slideLayout" Target="../slideLayouts/slideLayout146.xml"/><Relationship Id="rId62" Type="http://schemas.openxmlformats.org/officeDocument/2006/relationships/slideLayout" Target="../slideLayouts/slideLayout154.xml"/><Relationship Id="rId70" Type="http://schemas.openxmlformats.org/officeDocument/2006/relationships/slideLayout" Target="../slideLayouts/slideLayout162.xml"/><Relationship Id="rId75" Type="http://schemas.openxmlformats.org/officeDocument/2006/relationships/slideLayout" Target="../slideLayouts/slideLayout167.xml"/><Relationship Id="rId83" Type="http://schemas.openxmlformats.org/officeDocument/2006/relationships/slideLayout" Target="../slideLayouts/slideLayout175.xml"/><Relationship Id="rId88" Type="http://schemas.openxmlformats.org/officeDocument/2006/relationships/slideLayout" Target="../slideLayouts/slideLayout180.xml"/><Relationship Id="rId91" Type="http://schemas.openxmlformats.org/officeDocument/2006/relationships/theme" Target="../theme/theme3.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49" Type="http://schemas.openxmlformats.org/officeDocument/2006/relationships/slideLayout" Target="../slideLayouts/slideLayout141.xml"/><Relationship Id="rId57" Type="http://schemas.openxmlformats.org/officeDocument/2006/relationships/slideLayout" Target="../slideLayouts/slideLayout14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52" Type="http://schemas.openxmlformats.org/officeDocument/2006/relationships/slideLayout" Target="../slideLayouts/slideLayout144.xml"/><Relationship Id="rId60" Type="http://schemas.openxmlformats.org/officeDocument/2006/relationships/slideLayout" Target="../slideLayouts/slideLayout152.xml"/><Relationship Id="rId65" Type="http://schemas.openxmlformats.org/officeDocument/2006/relationships/slideLayout" Target="../slideLayouts/slideLayout157.xml"/><Relationship Id="rId73" Type="http://schemas.openxmlformats.org/officeDocument/2006/relationships/slideLayout" Target="../slideLayouts/slideLayout165.xml"/><Relationship Id="rId78" Type="http://schemas.openxmlformats.org/officeDocument/2006/relationships/slideLayout" Target="../slideLayouts/slideLayout170.xml"/><Relationship Id="rId81" Type="http://schemas.openxmlformats.org/officeDocument/2006/relationships/slideLayout" Target="../slideLayouts/slideLayout173.xml"/><Relationship Id="rId86" Type="http://schemas.openxmlformats.org/officeDocument/2006/relationships/slideLayout" Target="../slideLayouts/slideLayout178.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9" Type="http://schemas.openxmlformats.org/officeDocument/2006/relationships/slideLayout" Target="../slideLayouts/slideLayout131.xml"/><Relationship Id="rId34" Type="http://schemas.openxmlformats.org/officeDocument/2006/relationships/slideLayout" Target="../slideLayouts/slideLayout126.xml"/><Relationship Id="rId50" Type="http://schemas.openxmlformats.org/officeDocument/2006/relationships/slideLayout" Target="../slideLayouts/slideLayout142.xml"/><Relationship Id="rId55" Type="http://schemas.openxmlformats.org/officeDocument/2006/relationships/slideLayout" Target="../slideLayouts/slideLayout147.xml"/><Relationship Id="rId76" Type="http://schemas.openxmlformats.org/officeDocument/2006/relationships/slideLayout" Target="../slideLayouts/slideLayout168.xml"/><Relationship Id="rId7" Type="http://schemas.openxmlformats.org/officeDocument/2006/relationships/slideLayout" Target="../slideLayouts/slideLayout99.xml"/><Relationship Id="rId71" Type="http://schemas.openxmlformats.org/officeDocument/2006/relationships/slideLayout" Target="../slideLayouts/slideLayout163.xml"/><Relationship Id="rId2" Type="http://schemas.openxmlformats.org/officeDocument/2006/relationships/slideLayout" Target="../slideLayouts/slideLayout94.xml"/><Relationship Id="rId29" Type="http://schemas.openxmlformats.org/officeDocument/2006/relationships/slideLayout" Target="../slideLayouts/slideLayout121.xml"/><Relationship Id="rId24" Type="http://schemas.openxmlformats.org/officeDocument/2006/relationships/slideLayout" Target="../slideLayouts/slideLayout116.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66" Type="http://schemas.openxmlformats.org/officeDocument/2006/relationships/slideLayout" Target="../slideLayouts/slideLayout158.xml"/><Relationship Id="rId87" Type="http://schemas.openxmlformats.org/officeDocument/2006/relationships/slideLayout" Target="../slideLayouts/slideLayout179.xml"/><Relationship Id="rId61" Type="http://schemas.openxmlformats.org/officeDocument/2006/relationships/slideLayout" Target="../slideLayouts/slideLayout153.xml"/><Relationship Id="rId82" Type="http://schemas.openxmlformats.org/officeDocument/2006/relationships/slideLayout" Target="../slideLayouts/slideLayout174.xml"/><Relationship Id="rId1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63463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7260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721" r:id="rId58"/>
    <p:sldLayoutId id="2147483722" r:id="rId59"/>
    <p:sldLayoutId id="2147483723" r:id="rId60"/>
    <p:sldLayoutId id="2147483724" r:id="rId61"/>
    <p:sldLayoutId id="2147483725" r:id="rId62"/>
    <p:sldLayoutId id="2147483726" r:id="rId63"/>
    <p:sldLayoutId id="2147483727" r:id="rId64"/>
    <p:sldLayoutId id="2147483728" r:id="rId65"/>
    <p:sldLayoutId id="2147483729" r:id="rId66"/>
    <p:sldLayoutId id="2147483730" r:id="rId67"/>
    <p:sldLayoutId id="2147483731" r:id="rId68"/>
    <p:sldLayoutId id="2147483732" r:id="rId69"/>
    <p:sldLayoutId id="2147483733" r:id="rId70"/>
    <p:sldLayoutId id="2147483734" r:id="rId71"/>
    <p:sldLayoutId id="2147483735" r:id="rId72"/>
    <p:sldLayoutId id="2147483736" r:id="rId73"/>
    <p:sldLayoutId id="2147483737" r:id="rId74"/>
    <p:sldLayoutId id="2147483738" r:id="rId75"/>
    <p:sldLayoutId id="2147483739" r:id="rId76"/>
    <p:sldLayoutId id="2147483740" r:id="rId77"/>
    <p:sldLayoutId id="2147483741" r:id="rId78"/>
    <p:sldLayoutId id="2147483742" r:id="rId79"/>
    <p:sldLayoutId id="2147483743" r:id="rId80"/>
    <p:sldLayoutId id="2147483744" r:id="rId81"/>
    <p:sldLayoutId id="2147483745" r:id="rId82"/>
    <p:sldLayoutId id="2147483746" r:id="rId83"/>
    <p:sldLayoutId id="2147483747" r:id="rId84"/>
    <p:sldLayoutId id="2147483748" r:id="rId85"/>
    <p:sldLayoutId id="2147483749" r:id="rId86"/>
    <p:sldLayoutId id="2147483750" r:id="rId87"/>
    <p:sldLayoutId id="2147483751" r:id="rId88"/>
    <p:sldLayoutId id="2147483752" r:id="rId89"/>
    <p:sldLayoutId id="2147483753"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21516FF-6596-44F8-912B-40014A827338}"/>
              </a:ext>
            </a:extLst>
          </p:cNvPr>
          <p:cNvSpPr txBox="1"/>
          <p:nvPr userDrawn="1"/>
        </p:nvSpPr>
        <p:spPr>
          <a:xfrm>
            <a:off x="0" y="-1656601"/>
            <a:ext cx="1219200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CFCFCF"/>
                </a:solidFill>
                <a:effectLst/>
                <a:uFillTx/>
                <a:latin typeface="Helvetica Light"/>
                <a:ea typeface="Helvetica Light"/>
                <a:cs typeface="Helvetica Light"/>
                <a:sym typeface="Helvetica Light"/>
              </a:rPr>
              <a:t>www.9slide.vn</a:t>
            </a:r>
          </a:p>
        </p:txBody>
      </p:sp>
    </p:spTree>
    <p:extLst>
      <p:ext uri="{BB962C8B-B14F-4D97-AF65-F5344CB8AC3E}">
        <p14:creationId xmlns:p14="http://schemas.microsoft.com/office/powerpoint/2010/main" val="104311505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 id="2147483794" r:id="rId40"/>
    <p:sldLayoutId id="2147483795" r:id="rId41"/>
    <p:sldLayoutId id="2147483796" r:id="rId42"/>
    <p:sldLayoutId id="2147483797" r:id="rId43"/>
    <p:sldLayoutId id="2147483798" r:id="rId44"/>
    <p:sldLayoutId id="2147483799" r:id="rId45"/>
    <p:sldLayoutId id="2147483800" r:id="rId46"/>
    <p:sldLayoutId id="2147483801" r:id="rId47"/>
    <p:sldLayoutId id="2147483802" r:id="rId48"/>
    <p:sldLayoutId id="2147483803" r:id="rId49"/>
    <p:sldLayoutId id="2147483804" r:id="rId50"/>
    <p:sldLayoutId id="2147483805" r:id="rId51"/>
    <p:sldLayoutId id="2147483806" r:id="rId52"/>
    <p:sldLayoutId id="2147483807" r:id="rId53"/>
    <p:sldLayoutId id="2147483808" r:id="rId54"/>
    <p:sldLayoutId id="2147483809" r:id="rId55"/>
    <p:sldLayoutId id="2147483810" r:id="rId56"/>
    <p:sldLayoutId id="2147483811" r:id="rId57"/>
    <p:sldLayoutId id="2147483812" r:id="rId58"/>
    <p:sldLayoutId id="2147483813" r:id="rId59"/>
    <p:sldLayoutId id="2147483814" r:id="rId60"/>
    <p:sldLayoutId id="2147483815" r:id="rId61"/>
    <p:sldLayoutId id="2147483816" r:id="rId62"/>
    <p:sldLayoutId id="2147483817" r:id="rId63"/>
    <p:sldLayoutId id="2147483818" r:id="rId64"/>
    <p:sldLayoutId id="2147483819" r:id="rId65"/>
    <p:sldLayoutId id="2147483820" r:id="rId66"/>
    <p:sldLayoutId id="2147483821" r:id="rId67"/>
    <p:sldLayoutId id="2147483822" r:id="rId68"/>
    <p:sldLayoutId id="2147483823" r:id="rId69"/>
    <p:sldLayoutId id="2147483824" r:id="rId70"/>
    <p:sldLayoutId id="2147483825" r:id="rId71"/>
    <p:sldLayoutId id="2147483826" r:id="rId72"/>
    <p:sldLayoutId id="2147483827" r:id="rId73"/>
    <p:sldLayoutId id="2147483828" r:id="rId74"/>
    <p:sldLayoutId id="2147483829" r:id="rId75"/>
    <p:sldLayoutId id="2147483830" r:id="rId76"/>
    <p:sldLayoutId id="2147483831" r:id="rId77"/>
    <p:sldLayoutId id="2147483832" r:id="rId78"/>
    <p:sldLayoutId id="2147483833" r:id="rId79"/>
    <p:sldLayoutId id="2147483834" r:id="rId80"/>
    <p:sldLayoutId id="2147483835" r:id="rId81"/>
    <p:sldLayoutId id="2147483836" r:id="rId82"/>
    <p:sldLayoutId id="2147483837" r:id="rId83"/>
    <p:sldLayoutId id="2147483838" r:id="rId84"/>
    <p:sldLayoutId id="2147483839" r:id="rId85"/>
    <p:sldLayoutId id="2147483840" r:id="rId86"/>
    <p:sldLayoutId id="2147483841" r:id="rId87"/>
    <p:sldLayoutId id="2147483842" r:id="rId88"/>
    <p:sldLayoutId id="2147483843" r:id="rId89"/>
    <p:sldLayoutId id="2147483844"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97.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9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0.png"/><Relationship Id="rId9"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97.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E0605DEE-C1A8-4684-B96A-166E3CE287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E51F8BE4-4471-4971-812B-202927E548DD}"/>
              </a:ext>
            </a:extLst>
          </p:cNvPr>
          <p:cNvPicPr>
            <a:picLocks noChangeAspect="1"/>
          </p:cNvPicPr>
          <p:nvPr/>
        </p:nvPicPr>
        <p:blipFill>
          <a:blip r:embed="rId3"/>
          <a:stretch>
            <a:fillRect/>
          </a:stretch>
        </p:blipFill>
        <p:spPr>
          <a:xfrm>
            <a:off x="5446068" y="1104548"/>
            <a:ext cx="6285521" cy="3103133"/>
          </a:xfrm>
          <a:prstGeom prst="rect">
            <a:avLst/>
          </a:prstGeom>
        </p:spPr>
      </p:pic>
      <p:pic>
        <p:nvPicPr>
          <p:cNvPr id="15"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89E0F6EE-4BA1-4FCE-8C20-69E77375B2DA}"/>
              </a:ext>
            </a:extLst>
          </p:cNvPr>
          <p:cNvPicPr>
            <a:picLocks noChangeAspect="1"/>
          </p:cNvPicPr>
          <p:nvPr/>
        </p:nvPicPr>
        <p:blipFill rotWithShape="1">
          <a:blip r:embed="rId4"/>
          <a:srcRect t="19122" b="25793"/>
          <a:stretch/>
        </p:blipFill>
        <p:spPr>
          <a:xfrm flipH="1">
            <a:off x="233008" y="3875315"/>
            <a:ext cx="3827649" cy="2982686"/>
          </a:xfrm>
          <a:prstGeom prst="rect">
            <a:avLst/>
          </a:prstGeom>
        </p:spPr>
      </p:pic>
    </p:spTree>
    <p:extLst>
      <p:ext uri="{BB962C8B-B14F-4D97-AF65-F5344CB8AC3E}">
        <p14:creationId xmlns:p14="http://schemas.microsoft.com/office/powerpoint/2010/main" val="2153219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10" y="114881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917908" y="1238149"/>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tranh là ngôi nhà ở thành phố</a:t>
            </a: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975898" y="2383514"/>
            <a:ext cx="61859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có những thiết bị hiện đại như ti vi màn hình phẳng, điều hòa,…</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990325" y="3798299"/>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Tường của ngôi nhà được sơn màu hồng.</a:t>
            </a: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38" y="237619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64" y="375887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057953" y="487252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này mang lại cho em cảm giác tiện nghi.</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92" y="4833095"/>
            <a:ext cx="968915" cy="968915"/>
          </a:xfrm>
          <a:prstGeom prst="rect">
            <a:avLst/>
          </a:prstGeom>
        </p:spPr>
      </p:pic>
      <p:pic>
        <p:nvPicPr>
          <p:cNvPr id="13" name="Picture 12">
            <a:extLst>
              <a:ext uri="{FF2B5EF4-FFF2-40B4-BE49-F238E27FC236}">
                <a16:creationId xmlns:a16="http://schemas.microsoft.com/office/drawing/2014/main" id="{CD2A9A9D-8C61-49F7-80AF-EBB77E351B1A}"/>
              </a:ext>
            </a:extLst>
          </p:cNvPr>
          <p:cNvPicPr>
            <a:picLocks noChangeAspect="1"/>
          </p:cNvPicPr>
          <p:nvPr/>
        </p:nvPicPr>
        <p:blipFill>
          <a:blip r:embed="rId4"/>
          <a:stretch>
            <a:fillRect/>
          </a:stretch>
        </p:blipFill>
        <p:spPr>
          <a:xfrm>
            <a:off x="7526439" y="1731148"/>
            <a:ext cx="4644151" cy="3084100"/>
          </a:xfrm>
          <a:prstGeom prst="rect">
            <a:avLst/>
          </a:prstGeom>
        </p:spPr>
      </p:pic>
    </p:spTree>
    <p:extLst>
      <p:ext uri="{BB962C8B-B14F-4D97-AF65-F5344CB8AC3E}">
        <p14:creationId xmlns:p14="http://schemas.microsoft.com/office/powerpoint/2010/main" val="1576650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2</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3" name="Picture 2">
            <a:extLst>
              <a:ext uri="{FF2B5EF4-FFF2-40B4-BE49-F238E27FC236}">
                <a16:creationId xmlns:a16="http://schemas.microsoft.com/office/drawing/2014/main" id="{DA373730-D700-4973-9361-4987BA0E4242}"/>
              </a:ext>
            </a:extLst>
          </p:cNvPr>
          <p:cNvPicPr>
            <a:picLocks noChangeAspect="1"/>
          </p:cNvPicPr>
          <p:nvPr/>
        </p:nvPicPr>
        <p:blipFill>
          <a:blip r:embed="rId4"/>
          <a:stretch>
            <a:fillRect/>
          </a:stretch>
        </p:blipFill>
        <p:spPr>
          <a:xfrm>
            <a:off x="519880" y="4472385"/>
            <a:ext cx="7974259" cy="1627773"/>
          </a:xfrm>
          <a:prstGeom prst="rect">
            <a:avLst/>
          </a:prstGeom>
        </p:spPr>
      </p:pic>
    </p:spTree>
    <p:extLst>
      <p:ext uri="{BB962C8B-B14F-4D97-AF65-F5344CB8AC3E}">
        <p14:creationId xmlns:p14="http://schemas.microsoft.com/office/powerpoint/2010/main" val="169658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par>
                                <p:cTn id="41" presetID="53" presetClass="entr" presetSubtype="16"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B825A84-402E-4838-B710-869F5C4BFD90}"/>
              </a:ext>
            </a:extLst>
          </p:cNvPr>
          <p:cNvSpPr/>
          <p:nvPr/>
        </p:nvSpPr>
        <p:spPr>
          <a:xfrm>
            <a:off x="1" y="0"/>
            <a:ext cx="12206448" cy="6905503"/>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文本框 5">
            <a:extLst>
              <a:ext uri="{FF2B5EF4-FFF2-40B4-BE49-F238E27FC236}">
                <a16:creationId xmlns:a16="http://schemas.microsoft.com/office/drawing/2014/main" id="{7755CB5D-DB8B-435B-9758-89C228B27254}"/>
              </a:ext>
            </a:extLst>
          </p:cNvPr>
          <p:cNvSpPr txBox="1"/>
          <p:nvPr/>
        </p:nvSpPr>
        <p:spPr>
          <a:xfrm>
            <a:off x="3099856" y="207622"/>
            <a:ext cx="7978832" cy="707886"/>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defTabSz="457200" fontAlgn="ctr">
              <a:defRPr/>
            </a:pPr>
            <a:r>
              <a:rPr lang="vi-VN" sz="4000" dirty="0">
                <a:solidFill>
                  <a:srgbClr val="F40653"/>
                </a:solidFill>
                <a:latin typeface="Calibri" panose="020F0502020204030204" pitchFamily="34" charset="0"/>
                <a:cs typeface="Calibri" panose="020F0502020204030204" pitchFamily="34" charset="0"/>
              </a:rPr>
              <a:t>Viết đoạn văn tả ngôi nhà của em.</a:t>
            </a:r>
          </a:p>
        </p:txBody>
      </p:sp>
      <p:pic>
        <p:nvPicPr>
          <p:cNvPr id="28" name="Picture 27" descr="A picture containing text, vector graphics&#10;&#10;Description automatically generated">
            <a:extLst>
              <a:ext uri="{FF2B5EF4-FFF2-40B4-BE49-F238E27FC236}">
                <a16:creationId xmlns:a16="http://schemas.microsoft.com/office/drawing/2014/main" id="{0B914596-7F56-4913-9567-FE2FD07BF7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36" t="17419" r="24695" b="24946"/>
          <a:stretch/>
        </p:blipFill>
        <p:spPr>
          <a:xfrm>
            <a:off x="2486049" y="213873"/>
            <a:ext cx="613806" cy="640080"/>
          </a:xfrm>
          <a:prstGeom prst="rect">
            <a:avLst/>
          </a:prstGeom>
        </p:spPr>
      </p:pic>
      <p:sp>
        <p:nvSpPr>
          <p:cNvPr id="2" name="TextBox 1">
            <a:extLst>
              <a:ext uri="{FF2B5EF4-FFF2-40B4-BE49-F238E27FC236}">
                <a16:creationId xmlns:a16="http://schemas.microsoft.com/office/drawing/2014/main" id="{AEFDB8E9-55DD-4718-AF20-36B86C47C8AE}"/>
              </a:ext>
            </a:extLst>
          </p:cNvPr>
          <p:cNvSpPr txBox="1"/>
          <p:nvPr/>
        </p:nvSpPr>
        <p:spPr>
          <a:xfrm>
            <a:off x="528320" y="955040"/>
            <a:ext cx="5466080" cy="28752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pic>
        <p:nvPicPr>
          <p:cNvPr id="1026" name="Picture 2" descr="Colorful Cartoon House on Blue Background. Illustration Stock Vector -  Illustration of landscape, grass: 60162977">
            <a:extLst>
              <a:ext uri="{FF2B5EF4-FFF2-40B4-BE49-F238E27FC236}">
                <a16:creationId xmlns:a16="http://schemas.microsoft.com/office/drawing/2014/main" id="{0CFB0BD7-56C4-41BD-B6FC-61CED1D5A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560" y="1275791"/>
            <a:ext cx="7071360" cy="51090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E707F12-3EF4-4C27-840F-5D64511DC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9248" y="-12681"/>
            <a:ext cx="1542752" cy="15427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1"/>
            <a:ext cx="12230260" cy="6879521"/>
          </a:xfrm>
          <a:prstGeom prst="rect">
            <a:avLst/>
          </a:prstGeom>
        </p:spPr>
      </p:pic>
      <p:pic>
        <p:nvPicPr>
          <p:cNvPr id="1026" name="Picture 2" descr="Hình ảnh Hình Trái Tim Dễ Thương Hình Hộp Nhỏ Màu Hồng Viền Màu Hồng Tình  Yêu Biên Giới Minh Họa, Tình Yêu Màu đỏ, Hình Dạng Cẩn Thận, Trái Tim đỏ">
            <a:extLst>
              <a:ext uri="{FF2B5EF4-FFF2-40B4-BE49-F238E27FC236}">
                <a16:creationId xmlns:a16="http://schemas.microsoft.com/office/drawing/2014/main" id="{1C37072F-97DA-4CA5-B9C7-4E7E2DE6A8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63" b="90000" l="5469" r="93438">
                        <a14:foregroundMark x1="9219" y1="50781" x2="9063" y2="56094"/>
                        <a14:foregroundMark x1="5469" y1="53750" x2="5938" y2="56250"/>
                        <a14:foregroundMark x1="67344" y1="9063" x2="73438" y2="9688"/>
                        <a14:foregroundMark x1="82344" y1="60781" x2="87656" y2="79219"/>
                        <a14:foregroundMark x1="93125" y1="74531" x2="93438" y2="76563"/>
                      </a14:backgroundRemoval>
                    </a14:imgEffect>
                  </a14:imgLayer>
                </a14:imgProps>
              </a:ext>
              <a:ext uri="{28A0092B-C50C-407E-A947-70E740481C1C}">
                <a14:useLocalDpi xmlns:a14="http://schemas.microsoft.com/office/drawing/2010/main" val="0"/>
              </a:ext>
            </a:extLst>
          </a:blip>
          <a:srcRect/>
          <a:stretch>
            <a:fillRect/>
          </a:stretch>
        </p:blipFill>
        <p:spPr bwMode="auto">
          <a:xfrm>
            <a:off x="3824201" y="1171963"/>
            <a:ext cx="3676167" cy="36761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A7FD259-8125-4AE5-87DF-0DD5C997A45B}"/>
              </a:ext>
            </a:extLst>
          </p:cNvPr>
          <p:cNvSpPr txBox="1"/>
          <p:nvPr/>
        </p:nvSpPr>
        <p:spPr>
          <a:xfrm>
            <a:off x="4549889" y="2714165"/>
            <a:ext cx="2172546" cy="1006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Tả</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ngôi</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nhà</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của</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em</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11" name="Group 10">
            <a:extLst>
              <a:ext uri="{FF2B5EF4-FFF2-40B4-BE49-F238E27FC236}">
                <a16:creationId xmlns:a16="http://schemas.microsoft.com/office/drawing/2014/main" id="{989B0118-57D0-4137-85BC-764740F74F33}"/>
              </a:ext>
            </a:extLst>
          </p:cNvPr>
          <p:cNvGrpSpPr/>
          <p:nvPr/>
        </p:nvGrpSpPr>
        <p:grpSpPr>
          <a:xfrm>
            <a:off x="2729543" y="312104"/>
            <a:ext cx="2798841" cy="1015663"/>
            <a:chOff x="6961239" y="589254"/>
            <a:chExt cx="2477729" cy="1015663"/>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52197" y="589254"/>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Giới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thiệu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ngôi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nhà</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58ED24F3-A246-43F1-A3CA-F0DA9F12E5DA}"/>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FB37A44-018E-481E-BB11-C847F5358596}"/>
              </a:ext>
            </a:extLst>
          </p:cNvPr>
          <p:cNvGrpSpPr/>
          <p:nvPr/>
        </p:nvGrpSpPr>
        <p:grpSpPr>
          <a:xfrm>
            <a:off x="27222" y="1232465"/>
            <a:ext cx="2270326" cy="1230979"/>
            <a:chOff x="9751144" y="980765"/>
            <a:chExt cx="2270326" cy="553999"/>
          </a:xfrm>
        </p:grpSpPr>
        <p:sp>
          <p:nvSpPr>
            <p:cNvPr id="16" name="Rectangle: Rounded Corners 15">
              <a:extLst>
                <a:ext uri="{FF2B5EF4-FFF2-40B4-BE49-F238E27FC236}">
                  <a16:creationId xmlns:a16="http://schemas.microsoft.com/office/drawing/2014/main" id="{4DF80F15-B1EB-4418-9074-7CDCC83E097E}"/>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7" name="TextBox 16">
              <a:extLst>
                <a:ext uri="{FF2B5EF4-FFF2-40B4-BE49-F238E27FC236}">
                  <a16:creationId xmlns:a16="http://schemas.microsoft.com/office/drawing/2014/main" id="{24C3E15E-6CBA-4B91-81B8-B77B64036518}"/>
                </a:ext>
              </a:extLst>
            </p:cNvPr>
            <p:cNvSpPr txBox="1"/>
            <p:nvPr/>
          </p:nvSpPr>
          <p:spPr>
            <a:xfrm>
              <a:off x="9762013" y="1053905"/>
              <a:ext cx="2259457" cy="373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Gia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đình</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đó</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từ</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nào</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grpSp>
      <p:cxnSp>
        <p:nvCxnSpPr>
          <p:cNvPr id="21" name="Straight Arrow Connector 20">
            <a:extLst>
              <a:ext uri="{FF2B5EF4-FFF2-40B4-BE49-F238E27FC236}">
                <a16:creationId xmlns:a16="http://schemas.microsoft.com/office/drawing/2014/main" id="{A517480B-F506-4345-AFD5-AE6FFCE2CEBC}"/>
              </a:ext>
            </a:extLst>
          </p:cNvPr>
          <p:cNvCxnSpPr>
            <a:cxnSpLocks/>
            <a:stCxn id="12" idx="1"/>
            <a:endCxn id="23"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AF18EE2-D9CC-4697-AD0C-4F63FC1FDFD2}"/>
              </a:ext>
            </a:extLst>
          </p:cNvPr>
          <p:cNvGrpSpPr/>
          <p:nvPr/>
        </p:nvGrpSpPr>
        <p:grpSpPr>
          <a:xfrm>
            <a:off x="45843" y="298370"/>
            <a:ext cx="2240834" cy="560250"/>
            <a:chOff x="8521449" y="2053113"/>
            <a:chExt cx="1470341" cy="560250"/>
          </a:xfrm>
        </p:grpSpPr>
        <p:sp>
          <p:nvSpPr>
            <p:cNvPr id="23" name="Rectangle: Rounded Corners 22">
              <a:extLst>
                <a:ext uri="{FF2B5EF4-FFF2-40B4-BE49-F238E27FC236}">
                  <a16:creationId xmlns:a16="http://schemas.microsoft.com/office/drawing/2014/main" id="{A16FB44F-04E1-4018-AD07-64ADD9F4049D}"/>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24" name="TextBox 23">
              <a:extLst>
                <a:ext uri="{FF2B5EF4-FFF2-40B4-BE49-F238E27FC236}">
                  <a16:creationId xmlns:a16="http://schemas.microsoft.com/office/drawing/2014/main" id="{5BF7BD55-48DA-4C88-9E25-9BF3F022A5D8}"/>
                </a:ext>
              </a:extLst>
            </p:cNvPr>
            <p:cNvSpPr txBox="1"/>
            <p:nvPr/>
          </p:nvSpPr>
          <p:spPr>
            <a:xfrm>
              <a:off x="8528581" y="2053113"/>
              <a:ext cx="146320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đâu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cxnSp>
        <p:nvCxnSpPr>
          <p:cNvPr id="25" name="Straight Arrow Connector 24">
            <a:extLst>
              <a:ext uri="{FF2B5EF4-FFF2-40B4-BE49-F238E27FC236}">
                <a16:creationId xmlns:a16="http://schemas.microsoft.com/office/drawing/2014/main" id="{038187A7-68F3-4DBA-BDFB-243446E7FC13}"/>
              </a:ext>
            </a:extLst>
          </p:cNvPr>
          <p:cNvCxnSpPr>
            <a:cxnSpLocks/>
            <a:stCxn id="12"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3DA5308-D1BD-4BE1-943E-DD590CC21182}"/>
              </a:ext>
            </a:extLst>
          </p:cNvPr>
          <p:cNvGrpSpPr/>
          <p:nvPr/>
        </p:nvGrpSpPr>
        <p:grpSpPr>
          <a:xfrm>
            <a:off x="7826026" y="2301997"/>
            <a:ext cx="2107306" cy="1477329"/>
            <a:chOff x="8001419" y="2301997"/>
            <a:chExt cx="2107306" cy="1477329"/>
          </a:xfrm>
        </p:grpSpPr>
        <p:sp>
          <p:nvSpPr>
            <p:cNvPr id="28" name="Rectangle: Rounded Corners 27">
              <a:extLst>
                <a:ext uri="{FF2B5EF4-FFF2-40B4-BE49-F238E27FC236}">
                  <a16:creationId xmlns:a16="http://schemas.microsoft.com/office/drawing/2014/main" id="{4032A262-6B9C-4EEF-A44C-1296E0E6E4F0}"/>
                </a:ext>
              </a:extLst>
            </p:cNvPr>
            <p:cNvSpPr/>
            <p:nvPr/>
          </p:nvSpPr>
          <p:spPr>
            <a:xfrm>
              <a:off x="8020716" y="2301997"/>
              <a:ext cx="2061677" cy="1477329"/>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9" name="TextBox 28">
              <a:extLst>
                <a:ext uri="{FF2B5EF4-FFF2-40B4-BE49-F238E27FC236}">
                  <a16:creationId xmlns:a16="http://schemas.microsoft.com/office/drawing/2014/main" id="{65F7FA20-AAE3-4256-8F29-65AAC3E6E4BC}"/>
                </a:ext>
              </a:extLst>
            </p:cNvPr>
            <p:cNvSpPr txBox="1"/>
            <p:nvPr/>
          </p:nvSpPr>
          <p:spPr>
            <a:xfrm>
              <a:off x="8001419" y="2495354"/>
              <a:ext cx="2107306"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Tả</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bao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quát</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ngôi</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nhà</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30" name="Straight Arrow Connector 29">
            <a:extLst>
              <a:ext uri="{FF2B5EF4-FFF2-40B4-BE49-F238E27FC236}">
                <a16:creationId xmlns:a16="http://schemas.microsoft.com/office/drawing/2014/main" id="{9B6E5CD6-9B72-4E1C-8B2C-0140AD93BCD0}"/>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9C304AD-46EC-4FDA-A977-2EA25018C6CF}"/>
              </a:ext>
            </a:extLst>
          </p:cNvPr>
          <p:cNvGrpSpPr/>
          <p:nvPr/>
        </p:nvGrpSpPr>
        <p:grpSpPr>
          <a:xfrm>
            <a:off x="9692640" y="491218"/>
            <a:ext cx="2436154" cy="683512"/>
            <a:chOff x="8182297" y="3216688"/>
            <a:chExt cx="1930869" cy="1015663"/>
          </a:xfrm>
        </p:grpSpPr>
        <p:sp>
          <p:nvSpPr>
            <p:cNvPr id="32" name="Rectangle: Rounded Corners 31">
              <a:extLst>
                <a:ext uri="{FF2B5EF4-FFF2-40B4-BE49-F238E27FC236}">
                  <a16:creationId xmlns:a16="http://schemas.microsoft.com/office/drawing/2014/main" id="{7F614148-A08C-4B92-85BE-BF94E205ACED}"/>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3" name="TextBox 32">
              <a:extLst>
                <a:ext uri="{FF2B5EF4-FFF2-40B4-BE49-F238E27FC236}">
                  <a16:creationId xmlns:a16="http://schemas.microsoft.com/office/drawing/2014/main" id="{B9202CFF-A212-480A-9C0D-055B9401BF5C}"/>
                </a:ext>
              </a:extLst>
            </p:cNvPr>
            <p:cNvSpPr txBox="1"/>
            <p:nvPr/>
          </p:nvSpPr>
          <p:spPr>
            <a:xfrm>
              <a:off x="8182297" y="3217241"/>
              <a:ext cx="1923737" cy="82321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Hình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dạng</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37" name="Group 36">
            <a:extLst>
              <a:ext uri="{FF2B5EF4-FFF2-40B4-BE49-F238E27FC236}">
                <a16:creationId xmlns:a16="http://schemas.microsoft.com/office/drawing/2014/main" id="{6B98E5D2-064C-4AE1-B292-933E19BFF1CD}"/>
              </a:ext>
            </a:extLst>
          </p:cNvPr>
          <p:cNvGrpSpPr/>
          <p:nvPr/>
        </p:nvGrpSpPr>
        <p:grpSpPr>
          <a:xfrm>
            <a:off x="10162914" y="2529305"/>
            <a:ext cx="2107306" cy="1015663"/>
            <a:chOff x="8189429" y="3216688"/>
            <a:chExt cx="1950550" cy="1015663"/>
          </a:xfrm>
        </p:grpSpPr>
        <p:sp>
          <p:nvSpPr>
            <p:cNvPr id="38" name="Rectangle: Rounded Corners 37">
              <a:extLst>
                <a:ext uri="{FF2B5EF4-FFF2-40B4-BE49-F238E27FC236}">
                  <a16:creationId xmlns:a16="http://schemas.microsoft.com/office/drawing/2014/main" id="{C0496215-7671-4148-9385-AE2AC924D1F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a16="http://schemas.microsoft.com/office/drawing/2014/main" id="{BDF29B4A-AD32-4482-90BA-E1A35DC64C4A}"/>
                </a:ext>
              </a:extLst>
            </p:cNvPr>
            <p:cNvSpPr txBox="1"/>
            <p:nvPr/>
          </p:nvSpPr>
          <p:spPr>
            <a:xfrm>
              <a:off x="8216242" y="3291057"/>
              <a:ext cx="1923737"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Cảnh</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xung</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quanh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id="{05B3AAA0-8F3B-4D17-B46F-69742C0524C3}"/>
              </a:ext>
            </a:extLst>
          </p:cNvPr>
          <p:cNvCxnSpPr>
            <a:cxnSpLocks/>
          </p:cNvCxnSpPr>
          <p:nvPr/>
        </p:nvCxnSpPr>
        <p:spPr>
          <a:xfrm flipV="1">
            <a:off x="9024993" y="1210468"/>
            <a:ext cx="1325377" cy="104414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3951F1-98B6-41F7-AF49-1E7AF8C837D9}"/>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88B8D0C-E095-47F7-BCD4-044739D484E9}"/>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EFF18085-278F-4A99-BE01-71853E958304}"/>
              </a:ext>
            </a:extLst>
          </p:cNvPr>
          <p:cNvGrpSpPr/>
          <p:nvPr/>
        </p:nvGrpSpPr>
        <p:grpSpPr>
          <a:xfrm>
            <a:off x="3948440" y="5131801"/>
            <a:ext cx="3223074" cy="1023442"/>
            <a:chOff x="1362828" y="4771339"/>
            <a:chExt cx="3229622" cy="1023442"/>
          </a:xfrm>
        </p:grpSpPr>
        <p:sp>
          <p:nvSpPr>
            <p:cNvPr id="45" name="Rectangle: Rounded Corners 44">
              <a:extLst>
                <a:ext uri="{FF2B5EF4-FFF2-40B4-BE49-F238E27FC236}">
                  <a16:creationId xmlns:a16="http://schemas.microsoft.com/office/drawing/2014/main" id="{A61A5A85-1EA4-42B5-B3F2-2E60758C3975}"/>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46" name="TextBox 45">
              <a:extLst>
                <a:ext uri="{FF2B5EF4-FFF2-40B4-BE49-F238E27FC236}">
                  <a16:creationId xmlns:a16="http://schemas.microsoft.com/office/drawing/2014/main" id="{2552CE56-FFF5-4EBF-918C-9880290B62F8}"/>
                </a:ext>
              </a:extLst>
            </p:cNvPr>
            <p:cNvSpPr txBox="1"/>
            <p:nvPr/>
          </p:nvSpPr>
          <p:spPr>
            <a:xfrm>
              <a:off x="1362828" y="4779118"/>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err="1">
                  <a:solidFill>
                    <a:srgbClr val="890696"/>
                  </a:solidFill>
                  <a:latin typeface="Calibri" panose="020F0502020204030204" pitchFamily="34" charset="0"/>
                  <a:cs typeface="Calibri" panose="020F0502020204030204" pitchFamily="34" charset="0"/>
                </a:rPr>
                <a:t>Đặc</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điểm</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nổi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bật</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của</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ngôi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nhà</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grpSp>
        <p:nvGrpSpPr>
          <p:cNvPr id="47" name="Group 46">
            <a:extLst>
              <a:ext uri="{FF2B5EF4-FFF2-40B4-BE49-F238E27FC236}">
                <a16:creationId xmlns:a16="http://schemas.microsoft.com/office/drawing/2014/main" id="{77F60BE5-AE90-4545-8D15-5B3EAFED3902}"/>
              </a:ext>
            </a:extLst>
          </p:cNvPr>
          <p:cNvGrpSpPr/>
          <p:nvPr/>
        </p:nvGrpSpPr>
        <p:grpSpPr>
          <a:xfrm>
            <a:off x="-58107" y="5686037"/>
            <a:ext cx="3611989" cy="1135024"/>
            <a:chOff x="9701598" y="980765"/>
            <a:chExt cx="2309003" cy="553999"/>
          </a:xfrm>
        </p:grpSpPr>
        <p:sp>
          <p:nvSpPr>
            <p:cNvPr id="48" name="Rectangle: Rounded Corners 47">
              <a:extLst>
                <a:ext uri="{FF2B5EF4-FFF2-40B4-BE49-F238E27FC236}">
                  <a16:creationId xmlns:a16="http://schemas.microsoft.com/office/drawing/2014/main" id="{D5860A7A-00E9-4169-BE33-2AFDE628ACC4}"/>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49" name="TextBox 48">
              <a:extLst>
                <a:ext uri="{FF2B5EF4-FFF2-40B4-BE49-F238E27FC236}">
                  <a16:creationId xmlns:a16="http://schemas.microsoft.com/office/drawing/2014/main" id="{B4A2E777-4C72-4B29-8FEF-1BB28C576CE1}"/>
                </a:ext>
              </a:extLst>
            </p:cNvPr>
            <p:cNvSpPr txBox="1"/>
            <p:nvPr/>
          </p:nvSpPr>
          <p:spPr>
            <a:xfrm>
              <a:off x="9701598" y="984962"/>
              <a:ext cx="2259457" cy="5257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latin typeface="OpenSans"/>
                </a:rPr>
                <a:t>Bên</a:t>
              </a:r>
              <a:r>
                <a:rPr lang="en-US" sz="3200" b="0" i="0" dirty="0">
                  <a:solidFill>
                    <a:srgbClr val="000000"/>
                  </a:solidFill>
                  <a:effectLst/>
                  <a:latin typeface="OpenSans"/>
                </a:rPr>
                <a:t> </a:t>
              </a:r>
              <a:r>
                <a:rPr lang="en-US" sz="3200" b="0" i="0" dirty="0" err="1">
                  <a:solidFill>
                    <a:srgbClr val="000000"/>
                  </a:solidFill>
                  <a:effectLst/>
                  <a:latin typeface="OpenSans"/>
                </a:rPr>
                <a:t>trong</a:t>
              </a:r>
              <a:r>
                <a:rPr lang="en-US" sz="3200" b="0" i="0" dirty="0">
                  <a:solidFill>
                    <a:srgbClr val="000000"/>
                  </a:solidFill>
                  <a:effectLst/>
                  <a:latin typeface="OpenSans"/>
                </a:rPr>
                <a:t> (</a:t>
              </a:r>
              <a:r>
                <a:rPr lang="en-US" sz="3200" b="0" i="0" dirty="0" err="1">
                  <a:solidFill>
                    <a:srgbClr val="000000"/>
                  </a:solidFill>
                  <a:effectLst/>
                  <a:latin typeface="OpenSans"/>
                </a:rPr>
                <a:t>phòng</a:t>
              </a:r>
              <a:r>
                <a:rPr lang="en-US" sz="3200" b="0" i="0" dirty="0">
                  <a:solidFill>
                    <a:srgbClr val="000000"/>
                  </a:solidFill>
                  <a:effectLst/>
                  <a:latin typeface="OpenSans"/>
                </a:rPr>
                <a:t> </a:t>
              </a:r>
              <a:r>
                <a:rPr lang="en-US" sz="3200" b="0" i="0" dirty="0" err="1">
                  <a:solidFill>
                    <a:srgbClr val="000000"/>
                  </a:solidFill>
                  <a:effectLst/>
                  <a:latin typeface="OpenSans"/>
                </a:rPr>
                <a:t>bếp</a:t>
              </a:r>
              <a:r>
                <a:rPr lang="en-US" sz="3200" b="0" i="0" dirty="0">
                  <a:solidFill>
                    <a:srgbClr val="000000"/>
                  </a:solidFill>
                  <a:effectLst/>
                  <a:latin typeface="OpenSans"/>
                </a:rPr>
                <a:t>, </a:t>
              </a:r>
              <a:r>
                <a:rPr lang="en-US" sz="3200" b="0" i="0" dirty="0" err="1">
                  <a:solidFill>
                    <a:srgbClr val="000000"/>
                  </a:solidFill>
                  <a:effectLst/>
                  <a:latin typeface="OpenSans"/>
                </a:rPr>
                <a:t>phòng</a:t>
              </a:r>
              <a:r>
                <a:rPr lang="en-US" sz="3200" b="0" i="0" dirty="0">
                  <a:solidFill>
                    <a:srgbClr val="000000"/>
                  </a:solidFill>
                  <a:effectLst/>
                  <a:latin typeface="OpenSans"/>
                </a:rPr>
                <a:t> </a:t>
              </a:r>
              <a:r>
                <a:rPr lang="en-US" sz="3200" b="0" i="0" dirty="0" err="1">
                  <a:solidFill>
                    <a:srgbClr val="000000"/>
                  </a:solidFill>
                  <a:effectLst/>
                  <a:latin typeface="OpenSans"/>
                </a:rPr>
                <a:t>khách</a:t>
              </a:r>
              <a:r>
                <a:rPr lang="en-US" sz="3200" b="0" i="0" dirty="0">
                  <a:solidFill>
                    <a:srgbClr val="000000"/>
                  </a:solidFill>
                  <a:effectLst/>
                  <a:latin typeface="OpenSans"/>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50" name="Straight Arrow Connector 49">
            <a:extLst>
              <a:ext uri="{FF2B5EF4-FFF2-40B4-BE49-F238E27FC236}">
                <a16:creationId xmlns:a16="http://schemas.microsoft.com/office/drawing/2014/main" id="{25BBD30C-5858-4CD4-8A45-C8A0BAF8848E}"/>
              </a:ext>
            </a:extLst>
          </p:cNvPr>
          <p:cNvCxnSpPr>
            <a:cxnSpLocks/>
          </p:cNvCxnSpPr>
          <p:nvPr/>
        </p:nvCxnSpPr>
        <p:spPr>
          <a:xfrm flipH="1" flipV="1">
            <a:off x="3066872" y="493752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E7569D2F-137F-473B-A0A9-73E4A3CF46F4}"/>
              </a:ext>
            </a:extLst>
          </p:cNvPr>
          <p:cNvGrpSpPr/>
          <p:nvPr/>
        </p:nvGrpSpPr>
        <p:grpSpPr>
          <a:xfrm>
            <a:off x="-90649" y="4019785"/>
            <a:ext cx="4159298" cy="1085377"/>
            <a:chOff x="8521448" y="2059364"/>
            <a:chExt cx="1569690" cy="558244"/>
          </a:xfrm>
        </p:grpSpPr>
        <p:sp>
          <p:nvSpPr>
            <p:cNvPr id="52" name="Rectangle: Rounded Corners 51">
              <a:extLst>
                <a:ext uri="{FF2B5EF4-FFF2-40B4-BE49-F238E27FC236}">
                  <a16:creationId xmlns:a16="http://schemas.microsoft.com/office/drawing/2014/main" id="{A2211FD2-C54B-4B8E-9AB9-E189C2922BF1}"/>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53" name="TextBox 52">
              <a:extLst>
                <a:ext uri="{FF2B5EF4-FFF2-40B4-BE49-F238E27FC236}">
                  <a16:creationId xmlns:a16="http://schemas.microsoft.com/office/drawing/2014/main" id="{F648744E-667E-4B04-B1DB-2F44A49A37AC}"/>
                </a:ext>
              </a:extLst>
            </p:cNvPr>
            <p:cNvSpPr txBox="1"/>
            <p:nvPr/>
          </p:nvSpPr>
          <p:spPr>
            <a:xfrm>
              <a:off x="8521448" y="2063561"/>
              <a:ext cx="1569690" cy="55404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Bên ngoài (mái, tường, vách, cửa sổ</a:t>
              </a:r>
              <a:r>
                <a:rPr lang="en-US" sz="3200" b="0" i="0" dirty="0">
                  <a:solidFill>
                    <a:srgbClr val="000000"/>
                  </a:solidFill>
                  <a:effectLst/>
                  <a:latin typeface="OpenSans"/>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54" name="Straight Arrow Connector 53">
            <a:extLst>
              <a:ext uri="{FF2B5EF4-FFF2-40B4-BE49-F238E27FC236}">
                <a16:creationId xmlns:a16="http://schemas.microsoft.com/office/drawing/2014/main" id="{608EDE4E-C3DA-43EA-A551-12CD1FA66FB2}"/>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D997BF0-F454-469E-9226-9C73FD04AE67}"/>
              </a:ext>
            </a:extLst>
          </p:cNvPr>
          <p:cNvCxnSpPr>
            <a:cxnSpLocks/>
          </p:cNvCxnSpPr>
          <p:nvPr/>
        </p:nvCxnSpPr>
        <p:spPr>
          <a:xfrm>
            <a:off x="7194922" y="4296518"/>
            <a:ext cx="1478610" cy="8352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3E88DF27-C4B8-4B83-AEA1-16E43BE7B6A9}"/>
              </a:ext>
            </a:extLst>
          </p:cNvPr>
          <p:cNvGrpSpPr/>
          <p:nvPr/>
        </p:nvGrpSpPr>
        <p:grpSpPr>
          <a:xfrm>
            <a:off x="8584769" y="4987227"/>
            <a:ext cx="3223074" cy="1023442"/>
            <a:chOff x="1362828" y="4771339"/>
            <a:chExt cx="3229622" cy="1023442"/>
          </a:xfrm>
          <a:solidFill>
            <a:schemeClr val="accent1">
              <a:lumMod val="20000"/>
              <a:lumOff val="80000"/>
            </a:schemeClr>
          </a:solidFill>
        </p:grpSpPr>
        <p:sp>
          <p:nvSpPr>
            <p:cNvPr id="57" name="Rectangle: Rounded Corners 56">
              <a:extLst>
                <a:ext uri="{FF2B5EF4-FFF2-40B4-BE49-F238E27FC236}">
                  <a16:creationId xmlns:a16="http://schemas.microsoft.com/office/drawing/2014/main" id="{A85A0BF9-652E-429A-B38F-1BE9BD1A6ABF}"/>
                </a:ext>
              </a:extLst>
            </p:cNvPr>
            <p:cNvSpPr/>
            <p:nvPr/>
          </p:nvSpPr>
          <p:spPr>
            <a:xfrm>
              <a:off x="1451771" y="4771339"/>
              <a:ext cx="2971082" cy="958645"/>
            </a:xfrm>
            <a:prstGeom prst="roundRect">
              <a:avLst/>
            </a:prstGeom>
            <a:grp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58" name="TextBox 57">
              <a:extLst>
                <a:ext uri="{FF2B5EF4-FFF2-40B4-BE49-F238E27FC236}">
                  <a16:creationId xmlns:a16="http://schemas.microsoft.com/office/drawing/2014/main" id="{F067EF78-0F87-48D9-9596-4FCB67A3E20E}"/>
                </a:ext>
              </a:extLst>
            </p:cNvPr>
            <p:cNvSpPr txBox="1"/>
            <p:nvPr/>
          </p:nvSpPr>
          <p:spPr>
            <a:xfrm>
              <a:off x="1362828" y="4779118"/>
              <a:ext cx="3229622" cy="1015663"/>
            </a:xfrm>
            <a:prstGeom prst="rect">
              <a:avLst/>
            </a:prstGeom>
            <a:grp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err="1">
                  <a:solidFill>
                    <a:srgbClr val="890696"/>
                  </a:solidFill>
                  <a:latin typeface="Calibri" panose="020F0502020204030204" pitchFamily="34" charset="0"/>
                  <a:cs typeface="Calibri" panose="020F0502020204030204" pitchFamily="34" charset="0"/>
                </a:rPr>
                <a:t>Tình</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cảm</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của</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em</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với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ngôi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nhà</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8755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6" presetClass="entr" presetSubtype="3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out)">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out)">
                                      <p:cBhvr>
                                        <p:cTn id="37" dur="500"/>
                                        <p:tgtEl>
                                          <p:spTgt spid="2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arn(inVertical)">
                                      <p:cBhvr>
                                        <p:cTn id="51" dur="500"/>
                                        <p:tgtEl>
                                          <p:spTgt spid="42"/>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barn(inVertical)">
                                      <p:cBhvr>
                                        <p:cTn id="60" dur="500"/>
                                        <p:tgtEl>
                                          <p:spTgt spid="43"/>
                                        </p:tgtEl>
                                      </p:cBhvr>
                                    </p:animEffect>
                                  </p:childTnLst>
                                </p:cTn>
                              </p:par>
                            </p:childTnLst>
                          </p:cTn>
                        </p:par>
                        <p:par>
                          <p:cTn id="61" fill="hold">
                            <p:stCondLst>
                              <p:cond delay="500"/>
                            </p:stCondLst>
                            <p:childTnLst>
                              <p:par>
                                <p:cTn id="62" presetID="6" presetClass="entr" presetSubtype="32" fill="hold"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circle(out)">
                                      <p:cBhvr>
                                        <p:cTn id="64" dur="500"/>
                                        <p:tgtEl>
                                          <p:spTgt spid="44"/>
                                        </p:tgtEl>
                                      </p:cBhvr>
                                    </p:animEffect>
                                  </p:childTnLst>
                                  <p:subTnLst>
                                    <p:audio>
                                      <p:cMediaNode>
                                        <p:cTn display="0" masterRel="sameClick">
                                          <p:stCondLst>
                                            <p:cond evt="begin" delay="0">
                                              <p:tn val="62"/>
                                            </p:cond>
                                          </p:stCondLst>
                                          <p:endCondLst>
                                            <p:cond evt="onStopAudio" delay="0">
                                              <p:tgtEl>
                                                <p:sldTgt/>
                                              </p:tgtEl>
                                            </p:cond>
                                          </p:endCondLst>
                                        </p:cTn>
                                        <p:tgtEl>
                                          <p:sndTgt r:embed="rId2" name="Trò-chơi-chíu.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barn(inVertical)">
                                      <p:cBhvr>
                                        <p:cTn id="69" dur="500"/>
                                        <p:tgtEl>
                                          <p:spTgt spid="5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wipe(right)">
                                      <p:cBhvr>
                                        <p:cTn id="73" dur="500"/>
                                        <p:tgtEl>
                                          <p:spTgt spid="51"/>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barn(inVertical)">
                                      <p:cBhvr>
                                        <p:cTn id="78" dur="500"/>
                                        <p:tgtEl>
                                          <p:spTgt spid="54"/>
                                        </p:tgtEl>
                                      </p:cBhvr>
                                    </p:animEffect>
                                  </p:childTnLst>
                                </p:cTn>
                              </p:par>
                            </p:childTnLst>
                          </p:cTn>
                        </p:par>
                        <p:par>
                          <p:cTn id="79" fill="hold">
                            <p:stCondLst>
                              <p:cond delay="500"/>
                            </p:stCondLst>
                            <p:childTnLst>
                              <p:par>
                                <p:cTn id="80" presetID="22" presetClass="entr" presetSubtype="2" fill="hold"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right)">
                                      <p:cBhvr>
                                        <p:cTn id="82" dur="500"/>
                                        <p:tgtEl>
                                          <p:spTgt spid="47"/>
                                        </p:tgtEl>
                                      </p:cBhvr>
                                    </p:animEffec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barn(inVertical)">
                                      <p:cBhvr>
                                        <p:cTn id="87" dur="500"/>
                                        <p:tgtEl>
                                          <p:spTgt spid="55"/>
                                        </p:tgtEl>
                                      </p:cBhvr>
                                    </p:animEffect>
                                  </p:childTnLst>
                                </p:cTn>
                              </p:par>
                            </p:childTnLst>
                          </p:cTn>
                        </p:par>
                        <p:par>
                          <p:cTn id="88" fill="hold">
                            <p:stCondLst>
                              <p:cond delay="500"/>
                            </p:stCondLst>
                            <p:childTnLst>
                              <p:par>
                                <p:cTn id="89" presetID="6" presetClass="entr" presetSubtype="32" fill="hold"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circle(out)">
                                      <p:cBhvr>
                                        <p:cTn id="91" dur="500"/>
                                        <p:tgtEl>
                                          <p:spTgt spid="56"/>
                                        </p:tgtEl>
                                      </p:cBhvr>
                                    </p:animEffect>
                                  </p:childTnLst>
                                  <p:subTnLst>
                                    <p:audio>
                                      <p:cMediaNode>
                                        <p:cTn display="0" masterRel="sameClick">
                                          <p:stCondLst>
                                            <p:cond evt="begin" delay="0">
                                              <p:tn val="8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7" name="Group 6">
            <a:extLst>
              <a:ext uri="{FF2B5EF4-FFF2-40B4-BE49-F238E27FC236}">
                <a16:creationId xmlns:a16="http://schemas.microsoft.com/office/drawing/2014/main" id="{89F7A1C5-BDB9-4C8B-8E0D-7063DFB5E708}"/>
              </a:ext>
            </a:extLst>
          </p:cNvPr>
          <p:cNvGrpSpPr/>
          <p:nvPr/>
        </p:nvGrpSpPr>
        <p:grpSpPr>
          <a:xfrm>
            <a:off x="8230560" y="731726"/>
            <a:ext cx="3840480" cy="3840480"/>
            <a:chOff x="8230560" y="731726"/>
            <a:chExt cx="3840480" cy="3840480"/>
          </a:xfrm>
        </p:grpSpPr>
        <p:pic>
          <p:nvPicPr>
            <p:cNvPr id="8" name="Picture 7" descr="A picture containing text, accessory&#10;&#10;Description automatically generated">
              <a:extLst>
                <a:ext uri="{FF2B5EF4-FFF2-40B4-BE49-F238E27FC236}">
                  <a16:creationId xmlns:a16="http://schemas.microsoft.com/office/drawing/2014/main" id="{9F17BC90-A39E-484C-B0C6-95C528F221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9" name="TextBox 8">
              <a:extLst>
                <a:ext uri="{FF2B5EF4-FFF2-40B4-BE49-F238E27FC236}">
                  <a16:creationId xmlns:a16="http://schemas.microsoft.com/office/drawing/2014/main" id="{FF2FC547-6F85-494F-AFFC-3BC419447D88}"/>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10" name="TextBox 9">
            <a:extLst>
              <a:ext uri="{FF2B5EF4-FFF2-40B4-BE49-F238E27FC236}">
                <a16:creationId xmlns:a16="http://schemas.microsoft.com/office/drawing/2014/main" id="{53637ED9-0870-46E4-B37D-1AA74F2F00EB}"/>
              </a:ext>
            </a:extLst>
          </p:cNvPr>
          <p:cNvSpPr txBox="1"/>
          <p:nvPr/>
        </p:nvSpPr>
        <p:spPr>
          <a:xfrm>
            <a:off x="299788" y="2204453"/>
            <a:ext cx="7872252" cy="3785652"/>
          </a:xfrm>
          <a:custGeom>
            <a:avLst/>
            <a:gdLst>
              <a:gd name="connsiteX0" fmla="*/ 0 w 7872252"/>
              <a:gd name="connsiteY0" fmla="*/ 0 h 3785652"/>
              <a:gd name="connsiteX1" fmla="*/ 7872252 w 7872252"/>
              <a:gd name="connsiteY1" fmla="*/ 0 h 3785652"/>
              <a:gd name="connsiteX2" fmla="*/ 7872252 w 7872252"/>
              <a:gd name="connsiteY2" fmla="*/ 3785652 h 3785652"/>
              <a:gd name="connsiteX3" fmla="*/ 0 w 7872252"/>
              <a:gd name="connsiteY3" fmla="*/ 3785652 h 3785652"/>
              <a:gd name="connsiteX4" fmla="*/ 0 w 7872252"/>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785652" fill="none" extrusionOk="0">
                <a:moveTo>
                  <a:pt x="0" y="0"/>
                </a:moveTo>
                <a:cubicBezTo>
                  <a:pt x="1582630" y="9338"/>
                  <a:pt x="4753962" y="118926"/>
                  <a:pt x="7872252" y="0"/>
                </a:cubicBezTo>
                <a:cubicBezTo>
                  <a:pt x="7874750" y="1126278"/>
                  <a:pt x="7790302" y="2250972"/>
                  <a:pt x="7872252" y="3785652"/>
                </a:cubicBezTo>
                <a:cubicBezTo>
                  <a:pt x="6721078" y="3860627"/>
                  <a:pt x="1600643" y="3916052"/>
                  <a:pt x="0" y="3785652"/>
                </a:cubicBezTo>
                <a:cubicBezTo>
                  <a:pt x="94029" y="2199561"/>
                  <a:pt x="57206" y="1809389"/>
                  <a:pt x="0" y="0"/>
                </a:cubicBezTo>
                <a:close/>
              </a:path>
              <a:path w="7872252" h="3785652" stroke="0" extrusionOk="0">
                <a:moveTo>
                  <a:pt x="0" y="0"/>
                </a:moveTo>
                <a:cubicBezTo>
                  <a:pt x="1934348" y="-62486"/>
                  <a:pt x="4255902" y="158418"/>
                  <a:pt x="7872252" y="0"/>
                </a:cubicBezTo>
                <a:cubicBezTo>
                  <a:pt x="7715098" y="1157447"/>
                  <a:pt x="7704024" y="2048759"/>
                  <a:pt x="7872252" y="3785652"/>
                </a:cubicBezTo>
                <a:cubicBezTo>
                  <a:pt x="5180451" y="3936125"/>
                  <a:pt x="1783763" y="3935366"/>
                  <a:pt x="0" y="3785652"/>
                </a:cubicBezTo>
                <a:cubicBezTo>
                  <a:pt x="26562" y="3059613"/>
                  <a:pt x="-135358" y="695714"/>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Ngôi nhà của gia đình em vừa được xây một năm trước. Nó gồm có ba tầng và rất rộng rãi. Phía trước nhà có một khoảng sân. Bên ngoài, nhà được sơn màu xanh dương. Bên trong, các phòng được sơn màu vàng nhạt. Tầng thứ nhất gồm có phòng khách, phòng bếp và phòng ngủ của bố mẹ em. Tầng thứ hai gồm có phòng thờ, phòng đọc sách, phòng ngủ của em và chị gái. Các đồ dùng trong nhà đều còn rất mới. Trên cùng là tầng thượng có rất nhiều cây cảnh của bố. Những lúc rảnh rỗi, cả gia đình em lại lên sân thượng ngồi hóng mát, trò chuyện. Em rất thích ngôi nhà mới của mình.</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5"/>
          <a:stretch>
            <a:fillRect/>
          </a:stretch>
        </p:blipFill>
        <p:spPr>
          <a:xfrm>
            <a:off x="1378015" y="-494824"/>
            <a:ext cx="5828281" cy="32555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500"/>
                                        <p:tgtEl>
                                          <p:spTgt spid="7"/>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edge">
                                      <p:cBhvr>
                                        <p:cTn id="2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7" name="Group 6">
            <a:extLst>
              <a:ext uri="{FF2B5EF4-FFF2-40B4-BE49-F238E27FC236}">
                <a16:creationId xmlns:a16="http://schemas.microsoft.com/office/drawing/2014/main" id="{89F7A1C5-BDB9-4C8B-8E0D-7063DFB5E708}"/>
              </a:ext>
            </a:extLst>
          </p:cNvPr>
          <p:cNvGrpSpPr/>
          <p:nvPr/>
        </p:nvGrpSpPr>
        <p:grpSpPr>
          <a:xfrm>
            <a:off x="8230560" y="731726"/>
            <a:ext cx="3840480" cy="3840480"/>
            <a:chOff x="8230560" y="731726"/>
            <a:chExt cx="3840480" cy="3840480"/>
          </a:xfrm>
        </p:grpSpPr>
        <p:pic>
          <p:nvPicPr>
            <p:cNvPr id="8" name="Picture 7" descr="A picture containing text, accessory&#10;&#10;Description automatically generated">
              <a:extLst>
                <a:ext uri="{FF2B5EF4-FFF2-40B4-BE49-F238E27FC236}">
                  <a16:creationId xmlns:a16="http://schemas.microsoft.com/office/drawing/2014/main" id="{9F17BC90-A39E-484C-B0C6-95C528F22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9" name="TextBox 8">
              <a:extLst>
                <a:ext uri="{FF2B5EF4-FFF2-40B4-BE49-F238E27FC236}">
                  <a16:creationId xmlns:a16="http://schemas.microsoft.com/office/drawing/2014/main" id="{FF2FC547-6F85-494F-AFFC-3BC419447D88}"/>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10" name="TextBox 9">
            <a:extLst>
              <a:ext uri="{FF2B5EF4-FFF2-40B4-BE49-F238E27FC236}">
                <a16:creationId xmlns:a16="http://schemas.microsoft.com/office/drawing/2014/main" id="{53637ED9-0870-46E4-B37D-1AA74F2F00EB}"/>
              </a:ext>
            </a:extLst>
          </p:cNvPr>
          <p:cNvSpPr txBox="1"/>
          <p:nvPr/>
        </p:nvSpPr>
        <p:spPr>
          <a:xfrm>
            <a:off x="386393" y="1709994"/>
            <a:ext cx="7872252" cy="4893647"/>
          </a:xfrm>
          <a:custGeom>
            <a:avLst/>
            <a:gdLst>
              <a:gd name="connsiteX0" fmla="*/ 0 w 7872252"/>
              <a:gd name="connsiteY0" fmla="*/ 0 h 4893647"/>
              <a:gd name="connsiteX1" fmla="*/ 7872252 w 7872252"/>
              <a:gd name="connsiteY1" fmla="*/ 0 h 4893647"/>
              <a:gd name="connsiteX2" fmla="*/ 7872252 w 7872252"/>
              <a:gd name="connsiteY2" fmla="*/ 4893647 h 4893647"/>
              <a:gd name="connsiteX3" fmla="*/ 0 w 7872252"/>
              <a:gd name="connsiteY3" fmla="*/ 4893647 h 4893647"/>
              <a:gd name="connsiteX4" fmla="*/ 0 w 7872252"/>
              <a:gd name="connsiteY4" fmla="*/ 0 h 489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893647" fill="none" extrusionOk="0">
                <a:moveTo>
                  <a:pt x="0" y="0"/>
                </a:moveTo>
                <a:cubicBezTo>
                  <a:pt x="1582630" y="9338"/>
                  <a:pt x="4753962" y="118926"/>
                  <a:pt x="7872252" y="0"/>
                </a:cubicBezTo>
                <a:cubicBezTo>
                  <a:pt x="7874750" y="794942"/>
                  <a:pt x="7790302" y="2878903"/>
                  <a:pt x="7872252" y="4893647"/>
                </a:cubicBezTo>
                <a:cubicBezTo>
                  <a:pt x="6721078" y="4968622"/>
                  <a:pt x="1600643" y="5024047"/>
                  <a:pt x="0" y="4893647"/>
                </a:cubicBezTo>
                <a:cubicBezTo>
                  <a:pt x="94029" y="3306712"/>
                  <a:pt x="57206" y="2325877"/>
                  <a:pt x="0" y="0"/>
                </a:cubicBezTo>
                <a:close/>
              </a:path>
              <a:path w="7872252" h="4893647" stroke="0" extrusionOk="0">
                <a:moveTo>
                  <a:pt x="0" y="0"/>
                </a:moveTo>
                <a:cubicBezTo>
                  <a:pt x="1934348" y="-62486"/>
                  <a:pt x="4255902" y="158418"/>
                  <a:pt x="7872252" y="0"/>
                </a:cubicBezTo>
                <a:cubicBezTo>
                  <a:pt x="7715098" y="1306157"/>
                  <a:pt x="7704024" y="2787755"/>
                  <a:pt x="7872252" y="4893647"/>
                </a:cubicBezTo>
                <a:cubicBezTo>
                  <a:pt x="5180451" y="5044120"/>
                  <a:pt x="1783763" y="5043361"/>
                  <a:pt x="0" y="4893647"/>
                </a:cubicBezTo>
                <a:cubicBezTo>
                  <a:pt x="26562" y="4167402"/>
                  <a:pt x="-135358" y="117497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Ngôi nhà của em không được xây bằng xi măng cốt thép. Nó được làm bằng gỗ tre mộc mạc, đơn sơ là kỉ niệm về ông em. Căn nhà gồm có một phòng khách và hai phòng ngủ. Còn khu vực nhà bếp thì được tách riêng ra ở một khu nhà khác. Căn phòng nào cũng được mẹ em sắp xếp gọn gàng ngăn nắp. Các phòng được trang trí trông rất đẹp. Căn phòng thứ nhất đặt một chiếc tủ thờ và một bộ ghế gỗ hương. Bên trái là chiếc tủ ti vi. Đây cũng chính là phòng tiếp khách và là chỗ gia đình em sum họp vào buổi tối. Một phòng ngủ dành cho bố mẹ. Một phòng ngủ là của em. Em rất yêu quý ngôi nhà của em. Vì nơi đó lưu giữ biết bao kỉ niệm đẹp. Ngôi nhà và cuộc sống thân yêu của em là thể đấy em cảm thấy hạnh phúc khi được ở trong ngôi nhà này.</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4"/>
          <a:stretch>
            <a:fillRect/>
          </a:stretch>
        </p:blipFill>
        <p:spPr>
          <a:xfrm>
            <a:off x="1408379" y="-896047"/>
            <a:ext cx="5828281" cy="3255546"/>
          </a:xfrm>
          <a:prstGeom prst="rect">
            <a:avLst/>
          </a:prstGeom>
        </p:spPr>
      </p:pic>
    </p:spTree>
    <p:extLst>
      <p:ext uri="{BB962C8B-B14F-4D97-AF65-F5344CB8AC3E}">
        <p14:creationId xmlns:p14="http://schemas.microsoft.com/office/powerpoint/2010/main" val="4265453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500"/>
                                        <p:tgtEl>
                                          <p:spTgt spid="7"/>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edge">
                                      <p:cBhvr>
                                        <p:cTn id="2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62" name="Picture 61" descr="A group of children's toys&#10;&#10;Description automatically generated with low confidence">
            <a:extLst>
              <a:ext uri="{FF2B5EF4-FFF2-40B4-BE49-F238E27FC236}">
                <a16:creationId xmlns:a16="http://schemas.microsoft.com/office/drawing/2014/main" id="{48F70D47-D71E-4C01-9BEA-7C41B95C180C}"/>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3" name="Picture 62" descr="A group of children's toys&#10;&#10;Description automatically generated with low confidence">
            <a:extLst>
              <a:ext uri="{FF2B5EF4-FFF2-40B4-BE49-F238E27FC236}">
                <a16:creationId xmlns:a16="http://schemas.microsoft.com/office/drawing/2014/main" id="{0338669A-8381-4E3F-85DE-DECE692CE294}"/>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64" name="Picture 63" descr="A group of children's toys&#10;&#10;Description automatically generated with low confidence">
            <a:extLst>
              <a:ext uri="{FF2B5EF4-FFF2-40B4-BE49-F238E27FC236}">
                <a16:creationId xmlns:a16="http://schemas.microsoft.com/office/drawing/2014/main" id="{4F95C1C1-5A05-4B23-A6C8-5B304CDE05CA}"/>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65" name="Group 64">
            <a:extLst>
              <a:ext uri="{FF2B5EF4-FFF2-40B4-BE49-F238E27FC236}">
                <a16:creationId xmlns:a16="http://schemas.microsoft.com/office/drawing/2014/main" id="{49368D4D-A47A-4A36-BD15-8CBDB38A9BE2}"/>
              </a:ext>
            </a:extLst>
          </p:cNvPr>
          <p:cNvGrpSpPr/>
          <p:nvPr/>
        </p:nvGrpSpPr>
        <p:grpSpPr>
          <a:xfrm>
            <a:off x="8470120" y="1134348"/>
            <a:ext cx="3704506" cy="2468880"/>
            <a:chOff x="9026330" y="1381655"/>
            <a:chExt cx="3704506" cy="2468880"/>
          </a:xfrm>
        </p:grpSpPr>
        <p:pic>
          <p:nvPicPr>
            <p:cNvPr id="66" name="Picture 65">
              <a:extLst>
                <a:ext uri="{FF2B5EF4-FFF2-40B4-BE49-F238E27FC236}">
                  <a16:creationId xmlns:a16="http://schemas.microsoft.com/office/drawing/2014/main" id="{A619711B-DCD9-4B26-98C9-CB60D0A5702B}"/>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67" name="TextBox 66">
              <a:extLst>
                <a:ext uri="{FF2B5EF4-FFF2-40B4-BE49-F238E27FC236}">
                  <a16:creationId xmlns:a16="http://schemas.microsoft.com/office/drawing/2014/main" id="{E29986AC-D233-4515-B3E2-0A9FC30B7475}"/>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8" name="Group 67">
            <a:extLst>
              <a:ext uri="{FF2B5EF4-FFF2-40B4-BE49-F238E27FC236}">
                <a16:creationId xmlns:a16="http://schemas.microsoft.com/office/drawing/2014/main" id="{E3E245F1-2D41-4088-B9C3-D04086D8B235}"/>
              </a:ext>
            </a:extLst>
          </p:cNvPr>
          <p:cNvGrpSpPr/>
          <p:nvPr/>
        </p:nvGrpSpPr>
        <p:grpSpPr>
          <a:xfrm>
            <a:off x="4254832" y="997188"/>
            <a:ext cx="3672992" cy="2743200"/>
            <a:chOff x="4672461" y="1214043"/>
            <a:chExt cx="3672992" cy="2743200"/>
          </a:xfrm>
        </p:grpSpPr>
        <p:pic>
          <p:nvPicPr>
            <p:cNvPr id="69" name="Picture 68">
              <a:extLst>
                <a:ext uri="{FF2B5EF4-FFF2-40B4-BE49-F238E27FC236}">
                  <a16:creationId xmlns:a16="http://schemas.microsoft.com/office/drawing/2014/main" id="{CCB3485B-28BE-4D36-AE37-1642CC44A2A5}"/>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70" name="TextBox 69">
              <a:extLst>
                <a:ext uri="{FF2B5EF4-FFF2-40B4-BE49-F238E27FC236}">
                  <a16:creationId xmlns:a16="http://schemas.microsoft.com/office/drawing/2014/main" id="{616CEAC9-A83F-4E60-B40E-7459FFCA373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71" name="Group 70">
            <a:extLst>
              <a:ext uri="{FF2B5EF4-FFF2-40B4-BE49-F238E27FC236}">
                <a16:creationId xmlns:a16="http://schemas.microsoft.com/office/drawing/2014/main" id="{A0A0D364-74B4-41FA-A650-1BFA4F145951}"/>
              </a:ext>
            </a:extLst>
          </p:cNvPr>
          <p:cNvGrpSpPr/>
          <p:nvPr/>
        </p:nvGrpSpPr>
        <p:grpSpPr>
          <a:xfrm rot="10374921" flipV="1">
            <a:off x="419481" y="1206020"/>
            <a:ext cx="3550560" cy="2651760"/>
            <a:chOff x="1758356" y="1446550"/>
            <a:chExt cx="3550560" cy="2651760"/>
          </a:xfrm>
        </p:grpSpPr>
        <p:pic>
          <p:nvPicPr>
            <p:cNvPr id="72" name="Picture 71">
              <a:extLst>
                <a:ext uri="{FF2B5EF4-FFF2-40B4-BE49-F238E27FC236}">
                  <a16:creationId xmlns:a16="http://schemas.microsoft.com/office/drawing/2014/main" id="{4091F324-191B-4924-8004-C32017E0E5B9}"/>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73" name="TextBox 72">
              <a:extLst>
                <a:ext uri="{FF2B5EF4-FFF2-40B4-BE49-F238E27FC236}">
                  <a16:creationId xmlns:a16="http://schemas.microsoft.com/office/drawing/2014/main" id="{693E6166-18A8-48FA-A6DA-80B4F472AA54}"/>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916AC5F-6143-473E-BE61-F2CCFCBE7249}"/>
              </a:ext>
            </a:extLst>
          </p:cNvPr>
          <p:cNvPicPr>
            <a:picLocks noChangeAspect="1"/>
          </p:cNvPicPr>
          <p:nvPr/>
        </p:nvPicPr>
        <p:blipFill>
          <a:blip r:embed="rId7"/>
          <a:stretch>
            <a:fillRect/>
          </a:stretch>
        </p:blipFill>
        <p:spPr>
          <a:xfrm>
            <a:off x="3766861" y="75402"/>
            <a:ext cx="4676037" cy="1316850"/>
          </a:xfrm>
          <a:prstGeom prst="rect">
            <a:avLst/>
          </a:prstGeom>
        </p:spPr>
      </p:pic>
    </p:spTree>
    <p:extLst>
      <p:ext uri="{BB962C8B-B14F-4D97-AF65-F5344CB8AC3E}">
        <p14:creationId xmlns:p14="http://schemas.microsoft.com/office/powerpoint/2010/main" val="1323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40000">
                                          <p:cBhvr additive="base">
                                            <p:cTn id="7" dur="750" fill="hold"/>
                                            <p:tgtEl>
                                              <p:spTgt spid="6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40000">
                                          <p:cBhvr additive="base">
                                            <p:cTn id="11" dur="75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40000">
                                          <p:cBhvr additive="base">
                                            <p:cTn id="15" dur="75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ppt_x"/>
                                              </p:val>
                                            </p:tav>
                                            <p:tav tm="100000">
                                              <p:val>
                                                <p:strVal val="#ppt_x"/>
                                              </p:val>
                                            </p:tav>
                                          </p:tavLst>
                                        </p:anim>
                                        <p:anim calcmode="lin" valueType="num">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750" fill="hold"/>
                                            <p:tgtEl>
                                              <p:spTgt spid="63"/>
                                            </p:tgtEl>
                                            <p:attrNameLst>
                                              <p:attrName>ppt_x</p:attrName>
                                            </p:attrNameLst>
                                          </p:cBhvr>
                                          <p:tavLst>
                                            <p:tav tm="0">
                                              <p:val>
                                                <p:strVal val="#ppt_x"/>
                                              </p:val>
                                            </p:tav>
                                            <p:tav tm="100000">
                                              <p:val>
                                                <p:strVal val="#ppt_x"/>
                                              </p:val>
                                            </p:tav>
                                          </p:tavLst>
                                        </p:anim>
                                        <p:anim calcmode="lin" valueType="num">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750" fill="hold"/>
                                            <p:tgtEl>
                                              <p:spTgt spid="64"/>
                                            </p:tgtEl>
                                            <p:attrNameLst>
                                              <p:attrName>ppt_x</p:attrName>
                                            </p:attrNameLst>
                                          </p:cBhvr>
                                          <p:tavLst>
                                            <p:tav tm="0">
                                              <p:val>
                                                <p:strVal val="#ppt_x"/>
                                              </p:val>
                                            </p:tav>
                                            <p:tav tm="100000">
                                              <p:val>
                                                <p:strVal val="#ppt_x"/>
                                              </p:val>
                                            </p:tav>
                                          </p:tavLst>
                                        </p:anim>
                                        <p:anim calcmode="lin" valueType="num">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3</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5" name="Picture 4">
            <a:extLst>
              <a:ext uri="{FF2B5EF4-FFF2-40B4-BE49-F238E27FC236}">
                <a16:creationId xmlns:a16="http://schemas.microsoft.com/office/drawing/2014/main" id="{4E67ED9C-8F59-4B72-861C-8D133F8E2638}"/>
              </a:ext>
            </a:extLst>
          </p:cNvPr>
          <p:cNvPicPr>
            <a:picLocks noChangeAspect="1"/>
          </p:cNvPicPr>
          <p:nvPr/>
        </p:nvPicPr>
        <p:blipFill>
          <a:blip r:embed="rId4"/>
          <a:stretch>
            <a:fillRect/>
          </a:stretch>
        </p:blipFill>
        <p:spPr>
          <a:xfrm>
            <a:off x="1482335" y="3527902"/>
            <a:ext cx="6919560" cy="2420322"/>
          </a:xfrm>
          <a:prstGeom prst="rect">
            <a:avLst/>
          </a:prstGeom>
        </p:spPr>
      </p:pic>
    </p:spTree>
    <p:extLst>
      <p:ext uri="{BB962C8B-B14F-4D97-AF65-F5344CB8AC3E}">
        <p14:creationId xmlns:p14="http://schemas.microsoft.com/office/powerpoint/2010/main" val="3186293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11" name="Group 10">
            <a:extLst>
              <a:ext uri="{FF2B5EF4-FFF2-40B4-BE49-F238E27FC236}">
                <a16:creationId xmlns:a16="http://schemas.microsoft.com/office/drawing/2014/main" id="{989B0118-57D0-4137-85BC-764740F74F33}"/>
              </a:ext>
            </a:extLst>
          </p:cNvPr>
          <p:cNvGrpSpPr/>
          <p:nvPr/>
        </p:nvGrpSpPr>
        <p:grpSpPr>
          <a:xfrm>
            <a:off x="1415143" y="275964"/>
            <a:ext cx="10221686" cy="1291623"/>
            <a:chOff x="6961239" y="635145"/>
            <a:chExt cx="2477729" cy="958645"/>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14978" y="662219"/>
              <a:ext cx="2370250" cy="890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latin typeface="Arial" panose="020B0604020202020204" pitchFamily="34" charset="0"/>
                  <a:cs typeface="Arial" panose="020B0604020202020204" pitchFamily="34" charset="0"/>
                </a:rPr>
                <a:t>Vẽ</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ngôi</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nhà</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em</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yêu</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thích</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Viết</a:t>
              </a:r>
              <a:r>
                <a:rPr lang="en-US" sz="3600" b="1" i="0" dirty="0">
                  <a:solidFill>
                    <a:srgbClr val="002060"/>
                  </a:solidFill>
                  <a:effectLst/>
                  <a:latin typeface="Arial" panose="020B0604020202020204" pitchFamily="34" charset="0"/>
                  <a:cs typeface="Arial" panose="020B0604020202020204" pitchFamily="34" charset="0"/>
                </a:rPr>
                <a:t> 2 - 3 </a:t>
              </a:r>
              <a:r>
                <a:rPr lang="en-US" sz="3600" b="1" i="0" dirty="0" err="1">
                  <a:solidFill>
                    <a:srgbClr val="002060"/>
                  </a:solidFill>
                  <a:effectLst/>
                  <a:latin typeface="Arial" panose="020B0604020202020204" pitchFamily="34" charset="0"/>
                  <a:cs typeface="Arial" panose="020B0604020202020204" pitchFamily="34" charset="0"/>
                </a:rPr>
                <a:t>câu</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giới</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thiệu</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bức</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tranh</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của</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em</a:t>
              </a:r>
              <a:r>
                <a:rPr lang="en-US" sz="3600" b="1" i="0" dirty="0">
                  <a:solidFill>
                    <a:srgbClr val="002060"/>
                  </a:solidFill>
                  <a:effectLst/>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13C28433-FF88-4747-B387-00AE6FA78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49513"/>
            <a:ext cx="6598784" cy="492344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4C65EF81-0D6A-472E-92AE-3DCCF1219807}"/>
              </a:ext>
            </a:extLst>
          </p:cNvPr>
          <p:cNvSpPr txBox="1"/>
          <p:nvPr/>
        </p:nvSpPr>
        <p:spPr>
          <a:xfrm>
            <a:off x="6457275" y="1870985"/>
            <a:ext cx="5593211" cy="4154984"/>
          </a:xfrm>
          <a:custGeom>
            <a:avLst/>
            <a:gdLst>
              <a:gd name="connsiteX0" fmla="*/ 0 w 5593211"/>
              <a:gd name="connsiteY0" fmla="*/ 0 h 4154984"/>
              <a:gd name="connsiteX1" fmla="*/ 5593211 w 5593211"/>
              <a:gd name="connsiteY1" fmla="*/ 0 h 4154984"/>
              <a:gd name="connsiteX2" fmla="*/ 5593211 w 5593211"/>
              <a:gd name="connsiteY2" fmla="*/ 4154984 h 4154984"/>
              <a:gd name="connsiteX3" fmla="*/ 0 w 5593211"/>
              <a:gd name="connsiteY3" fmla="*/ 4154984 h 4154984"/>
              <a:gd name="connsiteX4" fmla="*/ 0 w 5593211"/>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3211" h="4154984" fill="none" extrusionOk="0">
                <a:moveTo>
                  <a:pt x="0" y="0"/>
                </a:moveTo>
                <a:cubicBezTo>
                  <a:pt x="2694979" y="9338"/>
                  <a:pt x="4443688" y="118926"/>
                  <a:pt x="5593211" y="0"/>
                </a:cubicBezTo>
                <a:cubicBezTo>
                  <a:pt x="5595709" y="1015606"/>
                  <a:pt x="5511261" y="3543642"/>
                  <a:pt x="5593211" y="4154984"/>
                </a:cubicBezTo>
                <a:cubicBezTo>
                  <a:pt x="3100175" y="4229959"/>
                  <a:pt x="1198139" y="4285384"/>
                  <a:pt x="0" y="4154984"/>
                </a:cubicBezTo>
                <a:cubicBezTo>
                  <a:pt x="94029" y="3270523"/>
                  <a:pt x="57206" y="2030919"/>
                  <a:pt x="0" y="0"/>
                </a:cubicBezTo>
                <a:close/>
              </a:path>
              <a:path w="5593211" h="4154984" stroke="0" extrusionOk="0">
                <a:moveTo>
                  <a:pt x="0" y="0"/>
                </a:moveTo>
                <a:cubicBezTo>
                  <a:pt x="1418514" y="-62486"/>
                  <a:pt x="4676208" y="158418"/>
                  <a:pt x="5593211" y="0"/>
                </a:cubicBezTo>
                <a:cubicBezTo>
                  <a:pt x="5436057" y="1009831"/>
                  <a:pt x="5424983" y="3378395"/>
                  <a:pt x="5593211" y="4154984"/>
                </a:cubicBezTo>
                <a:cubicBezTo>
                  <a:pt x="4336437" y="4305457"/>
                  <a:pt x="1238760"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4400" dirty="0">
                <a:solidFill>
                  <a:srgbClr val="000000"/>
                </a:solidFill>
                <a:latin typeface="Calibri" panose="020F0502020204030204" pitchFamily="34" charset="0"/>
                <a:cs typeface="Calibri" panose="020F0502020204030204" pitchFamily="34" charset="0"/>
              </a:rPr>
              <a:t>Đây là ngôi nhà mà em yêu thích. Ngôi nhà đơn giản nhưng ấm cúng. Hàng ngày được đón ánh nắng mặc trời rực rỡ.</a:t>
            </a:r>
          </a:p>
        </p:txBody>
      </p:sp>
    </p:spTree>
    <p:extLst>
      <p:ext uri="{BB962C8B-B14F-4D97-AF65-F5344CB8AC3E}">
        <p14:creationId xmlns:p14="http://schemas.microsoft.com/office/powerpoint/2010/main" val="88522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0" presetClass="entr" presetSubtype="0" fill="hold" grpId="0" nodeType="after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edge">
                                      <p:cBhvr>
                                        <p:cTn id="17" dur="75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1">
                                            <p:txEl>
                                              <p:pRg st="0" end="0"/>
                                            </p:txEl>
                                          </p:spTgt>
                                        </p:tgtEl>
                                        <p:attrNameLst>
                                          <p:attrName>style.visibility</p:attrName>
                                        </p:attrNameLst>
                                      </p:cBhvr>
                                      <p:to>
                                        <p:strVal val="visible"/>
                                      </p:to>
                                    </p:set>
                                    <p:animEffect transition="in" filter="wipe(down)">
                                      <p:cBhvr>
                                        <p:cTn id="22" dur="50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AC984B08-CDA3-422C-B568-8A9BF106CF63}"/>
              </a:ext>
            </a:extLst>
          </p:cNvPr>
          <p:cNvPicPr>
            <a:picLocks noChangeAspect="1"/>
          </p:cNvPicPr>
          <p:nvPr/>
        </p:nvPicPr>
        <p:blipFill>
          <a:blip r:embed="rId3"/>
          <a:stretch>
            <a:fillRect/>
          </a:stretch>
        </p:blipFill>
        <p:spPr>
          <a:xfrm>
            <a:off x="2443996" y="2183961"/>
            <a:ext cx="8163252" cy="3426249"/>
          </a:xfrm>
          <a:prstGeom prst="rect">
            <a:avLst/>
          </a:prstGeom>
        </p:spPr>
      </p:pic>
    </p:spTree>
    <p:extLst>
      <p:ext uri="{BB962C8B-B14F-4D97-AF65-F5344CB8AC3E}">
        <p14:creationId xmlns:p14="http://schemas.microsoft.com/office/powerpoint/2010/main" val="400285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hát Nhà Của Tôi">
            <a:hlinkClick r:id="" action="ppaction://media"/>
            <a:extLst>
              <a:ext uri="{FF2B5EF4-FFF2-40B4-BE49-F238E27FC236}">
                <a16:creationId xmlns:a16="http://schemas.microsoft.com/office/drawing/2014/main" id="{5A6D3F05-978F-4F92-AE60-5195E99431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0671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90D354C-44A1-411D-A255-C1E5C3A34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EBBE4CE-4241-4FF6-9D51-F969975A6FB5}"/>
              </a:ext>
            </a:extLst>
          </p:cNvPr>
          <p:cNvSpPr txBox="1"/>
          <p:nvPr/>
        </p:nvSpPr>
        <p:spPr>
          <a:xfrm>
            <a:off x="3840010" y="10886"/>
            <a:ext cx="648065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Thứ</a:t>
            </a:r>
            <a:r>
              <a:rPr kumimoji="0" lang="en-US"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ngày</a:t>
            </a:r>
            <a:r>
              <a:rPr kumimoji="0" lang="en-US"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tháng</a:t>
            </a:r>
            <a:r>
              <a:rPr kumimoji="0" lang="en-US"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năm</a:t>
            </a:r>
            <a:r>
              <a:rPr kumimoji="0" lang="en-US"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p>
        </p:txBody>
      </p:sp>
      <p:sp>
        <p:nvSpPr>
          <p:cNvPr id="9" name="Rectangle: Rounded Corners 8">
            <a:extLst>
              <a:ext uri="{FF2B5EF4-FFF2-40B4-BE49-F238E27FC236}">
                <a16:creationId xmlns:a16="http://schemas.microsoft.com/office/drawing/2014/main" id="{1DBD214B-48AA-4BFE-9B9F-871FAB269A8C}"/>
              </a:ext>
            </a:extLst>
          </p:cNvPr>
          <p:cNvSpPr/>
          <p:nvPr/>
        </p:nvSpPr>
        <p:spPr>
          <a:xfrm>
            <a:off x="2310704" y="2324694"/>
            <a:ext cx="8402321" cy="35579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3120D6BE-76C9-4615-B916-00D585BD50D3}"/>
              </a:ext>
            </a:extLst>
          </p:cNvPr>
          <p:cNvGrpSpPr/>
          <p:nvPr/>
        </p:nvGrpSpPr>
        <p:grpSpPr>
          <a:xfrm>
            <a:off x="4611799" y="2505670"/>
            <a:ext cx="3501971" cy="923330"/>
            <a:chOff x="4052536" y="825395"/>
            <a:chExt cx="2423888" cy="923330"/>
          </a:xfrm>
        </p:grpSpPr>
        <p:sp>
          <p:nvSpPr>
            <p:cNvPr id="14" name="矩形: 圆角 10">
              <a:extLst>
                <a:ext uri="{FF2B5EF4-FFF2-40B4-BE49-F238E27FC236}">
                  <a16:creationId xmlns:a16="http://schemas.microsoft.com/office/drawing/2014/main" id="{56207720-0FB3-41FA-B406-26EA09A7B9FB}"/>
                </a:ext>
              </a:extLst>
            </p:cNvPr>
            <p:cNvSpPr/>
            <p:nvPr/>
          </p:nvSpPr>
          <p:spPr>
            <a:xfrm rot="5400000">
              <a:off x="4833593" y="69330"/>
              <a:ext cx="861774" cy="2423888"/>
            </a:xfrm>
            <a:prstGeom prst="roundRect">
              <a:avLst>
                <a:gd name="adj" fmla="val 32744"/>
              </a:avLst>
            </a:prstGeom>
            <a:solidFill>
              <a:srgbClr val="045497"/>
            </a:solidFill>
            <a:ln w="28575">
              <a:solidFill>
                <a:schemeClr val="bg1"/>
              </a:solidFill>
              <a:prstDash val="sysDash"/>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2543"/>
                </a:solidFill>
                <a:effectLst/>
                <a:uLnTx/>
                <a:uFillTx/>
                <a:latin typeface="等线" panose="020F0502020204030204"/>
                <a:ea typeface="等线" panose="02010600030101010101" pitchFamily="2" charset="-122"/>
                <a:cs typeface="+mn-cs"/>
              </a:endParaRPr>
            </a:p>
          </p:txBody>
        </p:sp>
        <p:sp>
          <p:nvSpPr>
            <p:cNvPr id="15" name="TextBox 14">
              <a:extLst>
                <a:ext uri="{FF2B5EF4-FFF2-40B4-BE49-F238E27FC236}">
                  <a16:creationId xmlns:a16="http://schemas.microsoft.com/office/drawing/2014/main" id="{9EAE1AAF-5B39-424B-9070-D85614EC28F8}"/>
                </a:ext>
              </a:extLst>
            </p:cNvPr>
            <p:cNvSpPr txBox="1"/>
            <p:nvPr/>
          </p:nvSpPr>
          <p:spPr>
            <a:xfrm>
              <a:off x="4052537" y="825395"/>
              <a:ext cx="242388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Tiếng</a:t>
              </a:r>
              <a:r>
                <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rPr>
                <a:t> </a:t>
              </a: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Việt</a:t>
              </a:r>
              <a:endPar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endParaRPr>
            </a:p>
          </p:txBody>
        </p:sp>
      </p:grpSp>
      <p:pic>
        <p:nvPicPr>
          <p:cNvPr id="4" name="Picture 3" descr="Shape&#10;&#10;Description automatically generated with medium confidence">
            <a:extLst>
              <a:ext uri="{FF2B5EF4-FFF2-40B4-BE49-F238E27FC236}">
                <a16:creationId xmlns:a16="http://schemas.microsoft.com/office/drawing/2014/main" id="{52FC1DE5-455D-43BF-9E37-40C102D28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248" y="-12681"/>
            <a:ext cx="1542752" cy="1542752"/>
          </a:xfrm>
          <a:prstGeom prst="rect">
            <a:avLst/>
          </a:prstGeom>
        </p:spPr>
      </p:pic>
      <p:pic>
        <p:nvPicPr>
          <p:cNvPr id="6" name="Picture 5">
            <a:extLst>
              <a:ext uri="{FF2B5EF4-FFF2-40B4-BE49-F238E27FC236}">
                <a16:creationId xmlns:a16="http://schemas.microsoft.com/office/drawing/2014/main" id="{64672BB0-9FC9-4CC3-B100-B38524E887D7}"/>
              </a:ext>
            </a:extLst>
          </p:cNvPr>
          <p:cNvPicPr>
            <a:picLocks noChangeAspect="1"/>
          </p:cNvPicPr>
          <p:nvPr/>
        </p:nvPicPr>
        <p:blipFill>
          <a:blip r:embed="rId4"/>
          <a:stretch>
            <a:fillRect/>
          </a:stretch>
        </p:blipFill>
        <p:spPr>
          <a:xfrm>
            <a:off x="2930443" y="3426003"/>
            <a:ext cx="6803726" cy="2780017"/>
          </a:xfrm>
          <a:prstGeom prst="rect">
            <a:avLst/>
          </a:prstGeom>
        </p:spPr>
      </p:pic>
    </p:spTree>
    <p:extLst>
      <p:ext uri="{BB962C8B-B14F-4D97-AF65-F5344CB8AC3E}">
        <p14:creationId xmlns:p14="http://schemas.microsoft.com/office/powerpoint/2010/main" val="2228038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1</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3" name="Picture 2">
            <a:extLst>
              <a:ext uri="{FF2B5EF4-FFF2-40B4-BE49-F238E27FC236}">
                <a16:creationId xmlns:a16="http://schemas.microsoft.com/office/drawing/2014/main" id="{E4D4475B-E5FD-4546-A782-544CDB4A5F57}"/>
              </a:ext>
            </a:extLst>
          </p:cNvPr>
          <p:cNvPicPr>
            <a:picLocks noChangeAspect="1"/>
          </p:cNvPicPr>
          <p:nvPr/>
        </p:nvPicPr>
        <p:blipFill>
          <a:blip r:embed="rId4"/>
          <a:stretch>
            <a:fillRect/>
          </a:stretch>
        </p:blipFill>
        <p:spPr>
          <a:xfrm>
            <a:off x="596106" y="3443681"/>
            <a:ext cx="6943946" cy="3170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sp>
        <p:nvSpPr>
          <p:cNvPr id="9" name="文本框 5">
            <a:extLst>
              <a:ext uri="{FF2B5EF4-FFF2-40B4-BE49-F238E27FC236}">
                <a16:creationId xmlns:a16="http://schemas.microsoft.com/office/drawing/2014/main" id="{50A0CC3E-F24A-49A8-908E-73E58A151EAC}"/>
              </a:ext>
            </a:extLst>
          </p:cNvPr>
          <p:cNvSpPr txBox="1"/>
          <p:nvPr/>
        </p:nvSpPr>
        <p:spPr>
          <a:xfrm>
            <a:off x="577817" y="212882"/>
            <a:ext cx="6823954" cy="1200329"/>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just" defTabSz="457200">
              <a:defRPr/>
            </a:pPr>
            <a:r>
              <a:rPr lang="vi-VN" sz="3600" dirty="0">
                <a:solidFill>
                  <a:srgbClr val="FA4353"/>
                </a:solidFill>
                <a:effectLst/>
                <a:latin typeface="Calibri" panose="020F0502020204030204" pitchFamily="34" charset="0"/>
                <a:cs typeface="Calibri" panose="020F0502020204030204" pitchFamily="34" charset="0"/>
              </a:rPr>
              <a:t>Quan sát tranh, nêu đặc điểm của sự vật trong mỗi tranh.</a:t>
            </a:r>
            <a:endParaRPr kumimoji="0" lang="zh-CN" altLang="en-US" sz="3600" b="1" i="0" u="none" strike="noStrike" kern="1200" cap="none" spc="0" normalizeH="0" baseline="0" noProof="0" dirty="0">
              <a:ln>
                <a:noFill/>
              </a:ln>
              <a:solidFill>
                <a:srgbClr val="FA4353"/>
              </a:solidFill>
              <a:effectLst/>
              <a:uLnTx/>
              <a:uFillTx/>
              <a:latin typeface="Calibri" panose="020F0502020204030204" pitchFamily="34" charset="0"/>
              <a:ea typeface="小美好体" panose="02010601030101010101" pitchFamily="2" charset="-122"/>
              <a:cs typeface="Calibri" panose="020F0502020204030204" pitchFamily="34" charset="0"/>
            </a:endParaRPr>
          </a:p>
        </p:txBody>
      </p:sp>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09" y="1903666"/>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795889" y="1876863"/>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tranh thuộc loại nhà gì?</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853879" y="3138370"/>
            <a:ext cx="61859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nhà</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đó</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đặc</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điểm</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nổi</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bật</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hình</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dạng</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màu</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sắc</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cảnh</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vật</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xung</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quanh</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868306" y="4799376"/>
            <a:ext cx="6091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Cảnh vật xung quanh như thế nào?</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6" y="2908119"/>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55" y="4513727"/>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935934" y="5627379"/>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Em có cảm nghĩ gì khi quan sát ngôi nhà đó?</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73" y="5587951"/>
            <a:ext cx="968915" cy="968915"/>
          </a:xfrm>
          <a:prstGeom prst="rect">
            <a:avLst/>
          </a:prstGeom>
        </p:spPr>
      </p:pic>
      <p:pic>
        <p:nvPicPr>
          <p:cNvPr id="3" name="Picture 2">
            <a:extLst>
              <a:ext uri="{FF2B5EF4-FFF2-40B4-BE49-F238E27FC236}">
                <a16:creationId xmlns:a16="http://schemas.microsoft.com/office/drawing/2014/main" id="{2C0A2E51-95C6-4B3A-96B7-FF7746BF3A5F}"/>
              </a:ext>
            </a:extLst>
          </p:cNvPr>
          <p:cNvPicPr>
            <a:picLocks noChangeAspect="1"/>
          </p:cNvPicPr>
          <p:nvPr/>
        </p:nvPicPr>
        <p:blipFill>
          <a:blip r:embed="rId4"/>
          <a:stretch>
            <a:fillRect/>
          </a:stretch>
        </p:blipFill>
        <p:spPr>
          <a:xfrm>
            <a:off x="7965138" y="-168962"/>
            <a:ext cx="3302084" cy="2451329"/>
          </a:xfrm>
          <a:prstGeom prst="rect">
            <a:avLst/>
          </a:prstGeom>
        </p:spPr>
      </p:pic>
      <p:pic>
        <p:nvPicPr>
          <p:cNvPr id="5" name="Picture 4">
            <a:extLst>
              <a:ext uri="{FF2B5EF4-FFF2-40B4-BE49-F238E27FC236}">
                <a16:creationId xmlns:a16="http://schemas.microsoft.com/office/drawing/2014/main" id="{E5D5FDD0-F966-418D-B2C8-83C0DEE4AB8F}"/>
              </a:ext>
            </a:extLst>
          </p:cNvPr>
          <p:cNvPicPr>
            <a:picLocks noChangeAspect="1"/>
          </p:cNvPicPr>
          <p:nvPr/>
        </p:nvPicPr>
        <p:blipFill>
          <a:blip r:embed="rId5"/>
          <a:stretch>
            <a:fillRect/>
          </a:stretch>
        </p:blipFill>
        <p:spPr>
          <a:xfrm>
            <a:off x="8241200" y="2282367"/>
            <a:ext cx="3215013" cy="2656851"/>
          </a:xfrm>
          <a:prstGeom prst="rect">
            <a:avLst/>
          </a:prstGeom>
        </p:spPr>
      </p:pic>
      <p:pic>
        <p:nvPicPr>
          <p:cNvPr id="10" name="Picture 9">
            <a:extLst>
              <a:ext uri="{FF2B5EF4-FFF2-40B4-BE49-F238E27FC236}">
                <a16:creationId xmlns:a16="http://schemas.microsoft.com/office/drawing/2014/main" id="{9E655952-789A-4B6C-AEBE-3134E701FD33}"/>
              </a:ext>
            </a:extLst>
          </p:cNvPr>
          <p:cNvPicPr>
            <a:picLocks noChangeAspect="1"/>
          </p:cNvPicPr>
          <p:nvPr/>
        </p:nvPicPr>
        <p:blipFill>
          <a:blip r:embed="rId6"/>
          <a:stretch>
            <a:fillRect/>
          </a:stretch>
        </p:blipFill>
        <p:spPr>
          <a:xfrm>
            <a:off x="8148320" y="4615698"/>
            <a:ext cx="3456686" cy="2295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08C682F-7166-4E36-A707-349DB797C650}"/>
              </a:ext>
            </a:extLst>
          </p:cNvPr>
          <p:cNvSpPr>
            <a:spLocks noGrp="1"/>
          </p:cNvSpPr>
          <p:nvPr>
            <p:ph type="pic" sz="half" idx="4294967295"/>
          </p:nvPr>
        </p:nvSpPr>
        <p:spPr>
          <a:xfrm>
            <a:off x="7401770" y="-6275"/>
            <a:ext cx="4795752" cy="6870550"/>
          </a:xfrm>
          <a:prstGeom prst="rect">
            <a:avLst/>
          </a:prstGeom>
        </p:spPr>
        <p:txBody>
          <a:bodyPr/>
          <a:lstStyle/>
          <a:p>
            <a:endParaRPr lang="en-US"/>
          </a:p>
        </p:txBody>
      </p:sp>
      <p:sp>
        <p:nvSpPr>
          <p:cNvPr id="3" name="Title 2">
            <a:extLst>
              <a:ext uri="{FF2B5EF4-FFF2-40B4-BE49-F238E27FC236}">
                <a16:creationId xmlns:a16="http://schemas.microsoft.com/office/drawing/2014/main" id="{AB204759-BC34-4B72-BE3F-79C2135BF44E}"/>
              </a:ext>
            </a:extLst>
          </p:cNvPr>
          <p:cNvSpPr>
            <a:spLocks noGrp="1"/>
          </p:cNvSpPr>
          <p:nvPr>
            <p:ph type="title" idx="4294967295"/>
          </p:nvPr>
        </p:nvSpPr>
        <p:spPr>
          <a:xfrm>
            <a:off x="8320784" y="2439191"/>
            <a:ext cx="2122223" cy="1076770"/>
          </a:xfrm>
          <a:prstGeom prst="rect">
            <a:avLst/>
          </a:prstGeom>
        </p:spPr>
        <p:txBody>
          <a:bodyPr/>
          <a:lstStyle/>
          <a:p>
            <a:endParaRPr lang="en-US"/>
          </a:p>
        </p:txBody>
      </p:sp>
      <p:pic>
        <p:nvPicPr>
          <p:cNvPr id="4" name="图片 1">
            <a:extLst>
              <a:ext uri="{FF2B5EF4-FFF2-40B4-BE49-F238E27FC236}">
                <a16:creationId xmlns:a16="http://schemas.microsoft.com/office/drawing/2014/main" id="{DA517753-664D-44F5-AD42-B0179D25AD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09818C96-7433-4811-BE8B-CC71B3A09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717041"/>
            <a:ext cx="6858000" cy="6216754"/>
          </a:xfrm>
          <a:prstGeom prst="rect">
            <a:avLst/>
          </a:prstGeom>
        </p:spPr>
      </p:pic>
      <p:sp>
        <p:nvSpPr>
          <p:cNvPr id="7" name="TextBox 6">
            <a:extLst>
              <a:ext uri="{FF2B5EF4-FFF2-40B4-BE49-F238E27FC236}">
                <a16:creationId xmlns:a16="http://schemas.microsoft.com/office/drawing/2014/main" id="{B5786524-597D-4823-B748-E10B854B5BE1}"/>
              </a:ext>
            </a:extLst>
          </p:cNvPr>
          <p:cNvSpPr txBox="1"/>
          <p:nvPr/>
        </p:nvSpPr>
        <p:spPr>
          <a:xfrm>
            <a:off x="4020610" y="1193408"/>
            <a:ext cx="8076943" cy="600164"/>
          </a:xfrm>
          <a:prstGeom prst="rect">
            <a:avLst/>
          </a:prstGeom>
          <a:noFill/>
        </p:spPr>
        <p:txBody>
          <a:bodyPr wrap="square" rtlCol="0">
            <a:spAutoFit/>
          </a:bodyPr>
          <a:lstStyle/>
          <a:p>
            <a:pPr marL="571500" marR="0" lvl="0" indent="-5715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quan</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sát</a:t>
            </a:r>
            <a:endParaRPr kumimoji="0" lang="en-US" sz="3300" b="1"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994EA4E-7802-469D-925E-4D115E809DC7}"/>
              </a:ext>
            </a:extLst>
          </p:cNvPr>
          <p:cNvSpPr txBox="1"/>
          <p:nvPr/>
        </p:nvSpPr>
        <p:spPr>
          <a:xfrm>
            <a:off x="4020610" y="1964314"/>
            <a:ext cx="8076943" cy="1107996"/>
          </a:xfrm>
          <a:prstGeom prst="rect">
            <a:avLst/>
          </a:prstGeom>
          <a:noFill/>
        </p:spPr>
        <p:txBody>
          <a:bodyPr wrap="square" rtlCol="0">
            <a:spAutoFit/>
          </a:bodyPr>
          <a:lstStyle/>
          <a:p>
            <a:pPr marL="571500" lvl="0" indent="-571500" algn="just" defTabSz="457200">
              <a:buFont typeface="Arial" panose="020B0604020202020204" pitchFamily="34" charset="0"/>
              <a:buChar char="•"/>
            </a:pP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Nói</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về</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đặc</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điểm</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của</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sự</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vật</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trong</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tranh</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ngôi</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nhà</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và</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cảnh</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vật</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xung</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quanh</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300" b="1"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48EC6C65-FA64-4102-AF4C-630A80B495FD}"/>
              </a:ext>
            </a:extLst>
          </p:cNvPr>
          <p:cNvPicPr>
            <a:picLocks noChangeAspect="1"/>
          </p:cNvPicPr>
          <p:nvPr/>
        </p:nvPicPr>
        <p:blipFill>
          <a:blip r:embed="rId4"/>
          <a:stretch>
            <a:fillRect/>
          </a:stretch>
        </p:blipFill>
        <p:spPr>
          <a:xfrm>
            <a:off x="6434040" y="-133275"/>
            <a:ext cx="5742930" cy="1176630"/>
          </a:xfrm>
          <a:prstGeom prst="rect">
            <a:avLst/>
          </a:prstGeom>
        </p:spPr>
      </p:pic>
    </p:spTree>
    <p:extLst>
      <p:ext uri="{BB962C8B-B14F-4D97-AF65-F5344CB8AC3E}">
        <p14:creationId xmlns:p14="http://schemas.microsoft.com/office/powerpoint/2010/main" val="2638808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ADF221D-D61F-455F-BB28-FD90B03FFC48}"/>
              </a:ext>
            </a:extLst>
          </p:cNvPr>
          <p:cNvSpPr>
            <a:spLocks noGrp="1"/>
          </p:cNvSpPr>
          <p:nvPr>
            <p:ph type="pic" sz="half" idx="4294967295"/>
          </p:nvPr>
        </p:nvSpPr>
        <p:spPr>
          <a:xfrm>
            <a:off x="7401770" y="-6275"/>
            <a:ext cx="4795752" cy="6870550"/>
          </a:xfrm>
          <a:prstGeom prst="rect">
            <a:avLst/>
          </a:prstGeom>
        </p:spPr>
        <p:txBody>
          <a:bodyPr/>
          <a:lstStyle/>
          <a:p>
            <a:endParaRPr lang="en-US"/>
          </a:p>
        </p:txBody>
      </p:sp>
      <p:pic>
        <p:nvPicPr>
          <p:cNvPr id="11" name="图片 1">
            <a:extLst>
              <a:ext uri="{FF2B5EF4-FFF2-40B4-BE49-F238E27FC236}">
                <a16:creationId xmlns:a16="http://schemas.microsoft.com/office/drawing/2014/main" id="{E0605DEE-C1A8-4684-B96A-166E3CE287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sp>
        <p:nvSpPr>
          <p:cNvPr id="3" name="Title 2">
            <a:extLst>
              <a:ext uri="{FF2B5EF4-FFF2-40B4-BE49-F238E27FC236}">
                <a16:creationId xmlns:a16="http://schemas.microsoft.com/office/drawing/2014/main" id="{8E9515A1-9E4C-42E6-8F5B-4BAEEF744ECE}"/>
              </a:ext>
            </a:extLst>
          </p:cNvPr>
          <p:cNvSpPr>
            <a:spLocks noGrp="1"/>
          </p:cNvSpPr>
          <p:nvPr>
            <p:ph type="title" idx="4294967295"/>
          </p:nvPr>
        </p:nvSpPr>
        <p:spPr>
          <a:xfrm>
            <a:off x="8320784" y="2439191"/>
            <a:ext cx="2122223" cy="1076770"/>
          </a:xfrm>
          <a:prstGeom prst="rect">
            <a:avLst/>
          </a:prstGeom>
        </p:spPr>
        <p:txBody>
          <a:bodyPr/>
          <a:lstStyle/>
          <a:p>
            <a:endParaRPr lang="en-US" sz="48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 name="Group 3">
            <a:extLst>
              <a:ext uri="{FF2B5EF4-FFF2-40B4-BE49-F238E27FC236}">
                <a16:creationId xmlns:a16="http://schemas.microsoft.com/office/drawing/2014/main" id="{2C727B4E-0F8D-4B3F-A5E7-35B24121D9CB}"/>
              </a:ext>
            </a:extLst>
          </p:cNvPr>
          <p:cNvGrpSpPr/>
          <p:nvPr/>
        </p:nvGrpSpPr>
        <p:grpSpPr>
          <a:xfrm>
            <a:off x="7626093" y="438002"/>
            <a:ext cx="3383280" cy="3383280"/>
            <a:chOff x="7066657" y="802141"/>
            <a:chExt cx="3383280" cy="3383280"/>
          </a:xfrm>
        </p:grpSpPr>
        <p:pic>
          <p:nvPicPr>
            <p:cNvPr id="5" name="Picture 4">
              <a:extLst>
                <a:ext uri="{FF2B5EF4-FFF2-40B4-BE49-F238E27FC236}">
                  <a16:creationId xmlns:a16="http://schemas.microsoft.com/office/drawing/2014/main" id="{AC5229AF-8268-4C9B-9CE9-8C1EDBA44E6F}"/>
                </a:ext>
              </a:extLst>
            </p:cNvPr>
            <p:cNvPicPr>
              <a:picLocks noChangeAspect="1"/>
            </p:cNvPicPr>
            <p:nvPr/>
          </p:nvPicPr>
          <p:blipFill>
            <a:blip r:embed="rId3"/>
            <a:stretch>
              <a:fillRect/>
            </a:stretch>
          </p:blipFill>
          <p:spPr>
            <a:xfrm>
              <a:off x="7066657" y="802141"/>
              <a:ext cx="3383280" cy="3383280"/>
            </a:xfrm>
            <a:prstGeom prst="rect">
              <a:avLst/>
            </a:prstGeom>
          </p:spPr>
        </p:pic>
        <p:sp>
          <p:nvSpPr>
            <p:cNvPr id="6" name="TextBox 5">
              <a:extLst>
                <a:ext uri="{FF2B5EF4-FFF2-40B4-BE49-F238E27FC236}">
                  <a16:creationId xmlns:a16="http://schemas.microsoft.com/office/drawing/2014/main" id="{637AE579-F7B1-4D9E-8C11-6759462CBE75}"/>
                </a:ext>
              </a:extLst>
            </p:cNvPr>
            <p:cNvSpPr txBox="1"/>
            <p:nvPr/>
          </p:nvSpPr>
          <p:spPr>
            <a:xfrm flipH="1">
              <a:off x="7459822" y="1976735"/>
              <a:ext cx="25969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4800" b="0"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en-US" sz="4800" b="0"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14A3E8A5-65A7-4561-B331-7A01E81726AA}"/>
              </a:ext>
            </a:extLst>
          </p:cNvPr>
          <p:cNvSpPr txBox="1"/>
          <p:nvPr/>
        </p:nvSpPr>
        <p:spPr>
          <a:xfrm>
            <a:off x="6254265" y="175428"/>
            <a:ext cx="608771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Chia </a:t>
            </a:r>
            <a:r>
              <a:rPr kumimoji="0" lang="en-US" sz="4800" b="1" i="0" u="none" strike="noStrike" kern="1200" cap="none" spc="0" normalizeH="0" baseline="0" noProof="0" dirty="0" err="1">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sẻ</a:t>
            </a:r>
            <a:r>
              <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trước</a:t>
            </a:r>
            <a:r>
              <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lớp</a:t>
            </a:r>
            <a:endPar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18F3DAD5-4DEA-4EB3-BE86-32A987E07BEF}"/>
              </a:ext>
            </a:extLst>
          </p:cNvPr>
          <p:cNvGrpSpPr/>
          <p:nvPr/>
        </p:nvGrpSpPr>
        <p:grpSpPr>
          <a:xfrm>
            <a:off x="2554457" y="154936"/>
            <a:ext cx="3383280" cy="3383280"/>
            <a:chOff x="7066657" y="802141"/>
            <a:chExt cx="3383280" cy="3383280"/>
          </a:xfrm>
        </p:grpSpPr>
        <p:pic>
          <p:nvPicPr>
            <p:cNvPr id="9" name="Picture 8">
              <a:extLst>
                <a:ext uri="{FF2B5EF4-FFF2-40B4-BE49-F238E27FC236}">
                  <a16:creationId xmlns:a16="http://schemas.microsoft.com/office/drawing/2014/main" id="{E80FB3F8-CCA4-4EA0-9540-226522E09272}"/>
                </a:ext>
              </a:extLst>
            </p:cNvPr>
            <p:cNvPicPr>
              <a:picLocks noChangeAspect="1"/>
            </p:cNvPicPr>
            <p:nvPr/>
          </p:nvPicPr>
          <p:blipFill>
            <a:blip r:embed="rId3"/>
            <a:stretch>
              <a:fillRect/>
            </a:stretch>
          </p:blipFill>
          <p:spPr>
            <a:xfrm flipH="1">
              <a:off x="7066657" y="802141"/>
              <a:ext cx="3383280" cy="3383280"/>
            </a:xfrm>
            <a:prstGeom prst="rect">
              <a:avLst/>
            </a:prstGeom>
          </p:spPr>
        </p:pic>
        <p:sp>
          <p:nvSpPr>
            <p:cNvPr id="10" name="TextBox 9">
              <a:extLst>
                <a:ext uri="{FF2B5EF4-FFF2-40B4-BE49-F238E27FC236}">
                  <a16:creationId xmlns:a16="http://schemas.microsoft.com/office/drawing/2014/main" id="{DF285280-0089-4646-BEE0-C3A33731143F}"/>
                </a:ext>
              </a:extLst>
            </p:cNvPr>
            <p:cNvSpPr txBox="1"/>
            <p:nvPr/>
          </p:nvSpPr>
          <p:spPr>
            <a:xfrm flipH="1">
              <a:off x="7459822" y="1976735"/>
              <a:ext cx="25969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rPr>
                <a:t>Trình</a:t>
              </a:r>
              <a:r>
                <a:rPr kumimoji="0" lang="en-US" sz="4800" b="0" i="0" u="none" strike="noStrike" kern="1200" cap="none" spc="0" normalizeH="0" baseline="0" noProof="0" dirty="0">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endParaRPr kumimoji="0" lang="en-US" sz="4800" b="0" i="0" u="none" strike="noStrike" kern="1200" cap="none" spc="0" normalizeH="0" baseline="0" noProof="0" dirty="0">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descr="Calendar&#10;&#10;Description automatically generated">
            <a:extLst>
              <a:ext uri="{FF2B5EF4-FFF2-40B4-BE49-F238E27FC236}">
                <a16:creationId xmlns:a16="http://schemas.microsoft.com/office/drawing/2014/main" id="{54EB5DB4-553B-49B1-823E-E33E0DEB14AC}"/>
              </a:ext>
            </a:extLst>
          </p:cNvPr>
          <p:cNvPicPr>
            <a:picLocks noChangeAspect="1"/>
          </p:cNvPicPr>
          <p:nvPr/>
        </p:nvPicPr>
        <p:blipFill rotWithShape="1">
          <a:blip r:embed="rId4">
            <a:extLst>
              <a:ext uri="{28A0092B-C50C-407E-A947-70E740481C1C}">
                <a14:useLocalDpi xmlns:a14="http://schemas.microsoft.com/office/drawing/2010/main" val="0"/>
              </a:ext>
            </a:extLst>
          </a:blip>
          <a:srcRect r="2916"/>
          <a:stretch/>
        </p:blipFill>
        <p:spPr>
          <a:xfrm>
            <a:off x="3538846" y="1846576"/>
            <a:ext cx="5886135" cy="6062982"/>
          </a:xfrm>
          <a:prstGeom prst="rect">
            <a:avLst/>
          </a:prstGeom>
        </p:spPr>
      </p:pic>
    </p:spTree>
    <p:extLst>
      <p:ext uri="{BB962C8B-B14F-4D97-AF65-F5344CB8AC3E}">
        <p14:creationId xmlns:p14="http://schemas.microsoft.com/office/powerpoint/2010/main" val="392627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52"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Scale>
                                      <p:cBhvr>
                                        <p:cTn id="15"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12"/>
                                        </p:tgtEl>
                                        <p:attrNameLst>
                                          <p:attrName>ppt_x</p:attrName>
                                          <p:attrName>ppt_y</p:attrName>
                                        </p:attrNameLst>
                                      </p:cBhvr>
                                    </p:animMotion>
                                    <p:animEffect transition="in" filter="fade">
                                      <p:cBhvr>
                                        <p:cTn id="17" dur="1000"/>
                                        <p:tgtEl>
                                          <p:spTgt spid="12"/>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10" y="114881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917908" y="1368228"/>
            <a:ext cx="618599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tranh là nhà sàn</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975898" y="2629735"/>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được xây bằng gỗ, tre, nứa,…</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990325" y="4044520"/>
            <a:ext cx="6091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Xung quanh là đồi núi trập trùng.</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38" y="237619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64" y="375887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057953" y="487252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Đây là ngôi nhà của những người sống ở vùng núi.</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92" y="4833095"/>
            <a:ext cx="968915" cy="968915"/>
          </a:xfrm>
          <a:prstGeom prst="rect">
            <a:avLst/>
          </a:prstGeom>
        </p:spPr>
      </p:pic>
      <p:pic>
        <p:nvPicPr>
          <p:cNvPr id="3" name="Picture 2">
            <a:extLst>
              <a:ext uri="{FF2B5EF4-FFF2-40B4-BE49-F238E27FC236}">
                <a16:creationId xmlns:a16="http://schemas.microsoft.com/office/drawing/2014/main" id="{2C0A2E51-95C6-4B3A-96B7-FF7746BF3A5F}"/>
              </a:ext>
            </a:extLst>
          </p:cNvPr>
          <p:cNvPicPr>
            <a:picLocks noChangeAspect="1"/>
          </p:cNvPicPr>
          <p:nvPr/>
        </p:nvPicPr>
        <p:blipFill>
          <a:blip r:embed="rId4"/>
          <a:stretch>
            <a:fillRect/>
          </a:stretch>
        </p:blipFill>
        <p:spPr>
          <a:xfrm>
            <a:off x="7274865" y="1860671"/>
            <a:ext cx="4734037" cy="3514351"/>
          </a:xfrm>
          <a:prstGeom prst="rect">
            <a:avLst/>
          </a:prstGeom>
        </p:spPr>
      </p:pic>
    </p:spTree>
    <p:extLst>
      <p:ext uri="{BB962C8B-B14F-4D97-AF65-F5344CB8AC3E}">
        <p14:creationId xmlns:p14="http://schemas.microsoft.com/office/powerpoint/2010/main" val="2975005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10" y="114881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917908" y="1122007"/>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bức tranh là ngôi nhà cấp bốn ở vùng nông thôn.</a:t>
            </a: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975898" y="2629735"/>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được sơn tường màu vàng, mái ngói đỏ tươi.</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990325" y="3798299"/>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Xung quanh ngôi nhà là cây cối, vườn tược</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38" y="237619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64" y="375887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057953" y="487252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Bức tranh về ngôi nhà này đem lại cho em cảm giác bình dị, yên bình.</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92" y="4833095"/>
            <a:ext cx="968915" cy="968915"/>
          </a:xfrm>
          <a:prstGeom prst="rect">
            <a:avLst/>
          </a:prstGeom>
        </p:spPr>
      </p:pic>
      <p:pic>
        <p:nvPicPr>
          <p:cNvPr id="13" name="Picture 12">
            <a:extLst>
              <a:ext uri="{FF2B5EF4-FFF2-40B4-BE49-F238E27FC236}">
                <a16:creationId xmlns:a16="http://schemas.microsoft.com/office/drawing/2014/main" id="{36371170-DBAB-4746-BA71-E3DCF46CD502}"/>
              </a:ext>
            </a:extLst>
          </p:cNvPr>
          <p:cNvPicPr>
            <a:picLocks noChangeAspect="1"/>
          </p:cNvPicPr>
          <p:nvPr/>
        </p:nvPicPr>
        <p:blipFill>
          <a:blip r:embed="rId5"/>
          <a:stretch>
            <a:fillRect/>
          </a:stretch>
        </p:blipFill>
        <p:spPr>
          <a:xfrm>
            <a:off x="7895760" y="2117725"/>
            <a:ext cx="3803382" cy="3143073"/>
          </a:xfrm>
          <a:prstGeom prst="rect">
            <a:avLst/>
          </a:prstGeom>
        </p:spPr>
      </p:pic>
    </p:spTree>
    <p:extLst>
      <p:ext uri="{BB962C8B-B14F-4D97-AF65-F5344CB8AC3E}">
        <p14:creationId xmlns:p14="http://schemas.microsoft.com/office/powerpoint/2010/main" val="1322948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788</Words>
  <Application>Microsoft Office PowerPoint</Application>
  <PresentationFormat>Widescreen</PresentationFormat>
  <Paragraphs>81</Paragraphs>
  <Slides>19</Slides>
  <Notes>2</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19</vt:i4>
      </vt:variant>
    </vt:vector>
  </HeadingPairs>
  <TitlesOfParts>
    <vt:vector size="34" baseType="lpstr">
      <vt:lpstr>等线</vt:lpstr>
      <vt:lpstr>Arial</vt:lpstr>
      <vt:lpstr>Arial-Rounded</vt:lpstr>
      <vt:lpstr>Calibri</vt:lpstr>
      <vt:lpstr>Coiny</vt:lpstr>
      <vt:lpstr>Helvetica</vt:lpstr>
      <vt:lpstr>Helvetica Light</vt:lpstr>
      <vt:lpstr>Ikaros-Regular</vt:lpstr>
      <vt:lpstr>OpenSans</vt:lpstr>
      <vt:lpstr>SVN-Nexa Rush Slab Black Shadow</vt:lpstr>
      <vt:lpstr>SVN-Standly</vt:lpstr>
      <vt:lpstr>仓耳玄三M W05</vt:lpstr>
      <vt:lpstr>1_Office Theme</vt:lpstr>
      <vt:lpstr>White</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2022-08-16T02:59:53Z</dcterms:created>
  <dcterms:modified xsi:type="dcterms:W3CDTF">2025-11-24T01:29:42Z</dcterms:modified>
</cp:coreProperties>
</file>