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26"/>
  </p:notesMasterIdLst>
  <p:sldIdLst>
    <p:sldId id="2657" r:id="rId9"/>
    <p:sldId id="262" r:id="rId10"/>
    <p:sldId id="2689" r:id="rId11"/>
    <p:sldId id="2690" r:id="rId12"/>
    <p:sldId id="2691" r:id="rId13"/>
    <p:sldId id="2692" r:id="rId14"/>
    <p:sldId id="2693" r:id="rId15"/>
    <p:sldId id="2660" r:id="rId16"/>
    <p:sldId id="2661" r:id="rId17"/>
    <p:sldId id="2667" r:id="rId18"/>
    <p:sldId id="2668" r:id="rId19"/>
    <p:sldId id="2669" r:id="rId20"/>
    <p:sldId id="2674" r:id="rId21"/>
    <p:sldId id="2694" r:id="rId22"/>
    <p:sldId id="2695" r:id="rId23"/>
    <p:sldId id="2696" r:id="rId24"/>
    <p:sldId id="26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98" autoAdjust="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7530"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7530"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7530"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7530" indent="0">
              <a:buNone/>
              <a:defRPr sz="1065"/>
            </a:lvl5pPr>
            <a:lvl6pPr marL="2284730" indent="0">
              <a:buNone/>
              <a:defRPr sz="1065"/>
            </a:lvl6pPr>
            <a:lvl7pPr marL="2741930" indent="0">
              <a:buNone/>
              <a:defRPr sz="1065"/>
            </a:lvl7pPr>
            <a:lvl8pPr marL="3198495" indent="0">
              <a:buNone/>
              <a:defRPr sz="1065"/>
            </a:lvl8pPr>
            <a:lvl9pPr marL="3655695"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5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7530" indent="0">
              <a:buNone/>
              <a:defRPr sz="1065"/>
            </a:lvl5pPr>
            <a:lvl6pPr marL="2284730" indent="0">
              <a:buNone/>
              <a:defRPr sz="1065"/>
            </a:lvl6pPr>
            <a:lvl7pPr marL="2741930" indent="0">
              <a:buNone/>
              <a:defRPr sz="1065"/>
            </a:lvl7pPr>
            <a:lvl8pPr marL="3198495" indent="0">
              <a:buNone/>
              <a:defRPr sz="1065"/>
            </a:lvl8pPr>
            <a:lvl9pPr marL="3655695"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9130" indent="0" algn="ctr">
              <a:buNone/>
              <a:defRPr sz="1600"/>
            </a:lvl8pPr>
            <a:lvl9pPr marL="365569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pic>
        <p:nvPicPr>
          <p:cNvPr id="9" name="Picture 8"/>
          <p:cNvPicPr>
            <a:picLocks noChangeAspect="1"/>
          </p:cNvPicPr>
          <p:nvPr userDrawn="1"/>
        </p:nvPicPr>
        <p:blipFill rotWithShape="1">
          <a:blip r:embed="rId2"/>
          <a:srcRect t="78629" r="49500"/>
          <a:stretch>
            <a:fillRect/>
          </a:stretch>
        </p:blipFill>
        <p:spPr>
          <a:xfrm>
            <a:off x="0" y="-2810977"/>
            <a:ext cx="12192000" cy="2076560"/>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9130" indent="0">
              <a:buNone/>
              <a:defRPr sz="1600" b="1"/>
            </a:lvl8pPr>
            <a:lvl9pPr marL="365569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9130" indent="0">
              <a:buNone/>
              <a:defRPr sz="1600" b="1"/>
            </a:lvl8pPr>
            <a:lvl9pPr marL="365569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4730" indent="0">
              <a:buNone/>
              <a:defRPr sz="1065"/>
            </a:lvl6pPr>
            <a:lvl7pPr marL="2741930" indent="0">
              <a:buNone/>
              <a:defRPr sz="1065"/>
            </a:lvl7pPr>
            <a:lvl8pPr marL="3199130" indent="0">
              <a:buNone/>
              <a:defRPr sz="1065"/>
            </a:lvl8pPr>
            <a:lvl9pPr marL="3655695"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50"/>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9130" indent="0">
              <a:buNone/>
              <a:defRPr sz="2000"/>
            </a:lvl8pPr>
            <a:lvl9pPr marL="3655695"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4730" indent="0">
              <a:buNone/>
              <a:defRPr sz="1065"/>
            </a:lvl6pPr>
            <a:lvl7pPr marL="2741930" indent="0">
              <a:buNone/>
              <a:defRPr sz="1065"/>
            </a:lvl7pPr>
            <a:lvl8pPr marL="3199130" indent="0">
              <a:buNone/>
              <a:defRPr sz="1065"/>
            </a:lvl8pPr>
            <a:lvl9pPr marL="3655695"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8165" indent="0" algn="ctr">
              <a:buNone/>
              <a:defRPr sz="1600"/>
            </a:lvl5pPr>
            <a:lvl6pPr marL="2285365"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5365" indent="0">
              <a:buNone/>
              <a:defRPr sz="1065"/>
            </a:lvl6pPr>
            <a:lvl7pPr marL="2741930" indent="0">
              <a:buNone/>
              <a:defRPr sz="1065"/>
            </a:lvl7pPr>
            <a:lvl8pPr marL="3199130" indent="0">
              <a:buNone/>
              <a:defRPr sz="1065"/>
            </a:lvl8pPr>
            <a:lvl9pPr marL="3656330"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4"/>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5365" indent="0">
              <a:buNone/>
              <a:defRPr sz="1065"/>
            </a:lvl6pPr>
            <a:lvl7pPr marL="2741930" indent="0">
              <a:buNone/>
              <a:defRPr sz="1065"/>
            </a:lvl7pPr>
            <a:lvl8pPr marL="3199130" indent="0">
              <a:buNone/>
              <a:defRPr sz="1065"/>
            </a:lvl8pPr>
            <a:lvl9pPr marL="3656330"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pic>
        <p:nvPicPr>
          <p:cNvPr id="9" name="Picture 8"/>
          <p:cNvPicPr>
            <a:picLocks noChangeAspect="1"/>
          </p:cNvPicPr>
          <p:nvPr userDrawn="1"/>
        </p:nvPicPr>
        <p:blipFill rotWithShape="1">
          <a:blip r:embed="rId2"/>
          <a:srcRect t="78629" r="49500"/>
          <a:stretch>
            <a:fillRect/>
          </a:stretch>
        </p:blipFill>
        <p:spPr>
          <a:xfrm>
            <a:off x="0" y="-2810977"/>
            <a:ext cx="12192000" cy="2076560"/>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965"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965"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10725" y="8683792"/>
            <a:ext cx="1871913" cy="187191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7530" algn="l" defTabSz="913765" rtl="0" eaLnBrk="1" latinLnBrk="0" hangingPunct="1">
        <a:defRPr sz="1865" kern="1200">
          <a:solidFill>
            <a:schemeClr val="tx1"/>
          </a:solidFill>
          <a:latin typeface="+mn-lt"/>
          <a:ea typeface="+mn-ea"/>
          <a:cs typeface="+mn-cs"/>
        </a:defRPr>
      </a:lvl5pPr>
      <a:lvl6pPr marL="2284730"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8495" algn="l" defTabSz="913765" rtl="0" eaLnBrk="1" latinLnBrk="0" hangingPunct="1">
        <a:defRPr sz="1865" kern="1200">
          <a:solidFill>
            <a:schemeClr val="tx1"/>
          </a:solidFill>
          <a:latin typeface="+mn-lt"/>
          <a:ea typeface="+mn-ea"/>
          <a:cs typeface="+mn-cs"/>
        </a:defRPr>
      </a:lvl8pPr>
      <a:lvl9pPr marL="3655695" algn="l" defTabSz="913765" rtl="0" eaLnBrk="1" latinLnBrk="0" hangingPunct="1">
        <a:defRPr sz="18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8165" algn="l" defTabSz="913765" rtl="0" eaLnBrk="1" latinLnBrk="0" hangingPunct="1">
        <a:defRPr sz="1865" kern="1200">
          <a:solidFill>
            <a:schemeClr val="tx1"/>
          </a:solidFill>
          <a:latin typeface="+mn-lt"/>
          <a:ea typeface="+mn-ea"/>
          <a:cs typeface="+mn-cs"/>
        </a:defRPr>
      </a:lvl5pPr>
      <a:lvl6pPr marL="2284730"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9130" algn="l" defTabSz="913765" rtl="0" eaLnBrk="1" latinLnBrk="0" hangingPunct="1">
        <a:defRPr sz="1865" kern="1200">
          <a:solidFill>
            <a:schemeClr val="tx1"/>
          </a:solidFill>
          <a:latin typeface="+mn-lt"/>
          <a:ea typeface="+mn-ea"/>
          <a:cs typeface="+mn-cs"/>
        </a:defRPr>
      </a:lvl8pPr>
      <a:lvl9pPr marL="3655695" algn="l" defTabSz="913765" rtl="0" eaLnBrk="1" latinLnBrk="0" hangingPunct="1">
        <a:defRPr sz="18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8165" algn="l" defTabSz="913765" rtl="0" eaLnBrk="1" latinLnBrk="0" hangingPunct="1">
        <a:defRPr sz="1865" kern="1200">
          <a:solidFill>
            <a:schemeClr val="tx1"/>
          </a:solidFill>
          <a:latin typeface="+mn-lt"/>
          <a:ea typeface="+mn-ea"/>
          <a:cs typeface="+mn-cs"/>
        </a:defRPr>
      </a:lvl5pPr>
      <a:lvl6pPr marL="2285365"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9130" algn="l" defTabSz="913765" rtl="0" eaLnBrk="1" latinLnBrk="0" hangingPunct="1">
        <a:defRPr sz="1865" kern="1200">
          <a:solidFill>
            <a:schemeClr val="tx1"/>
          </a:solidFill>
          <a:latin typeface="+mn-lt"/>
          <a:ea typeface="+mn-ea"/>
          <a:cs typeface="+mn-cs"/>
        </a:defRPr>
      </a:lvl8pPr>
      <a:lvl9pPr marL="3656330" algn="l" defTabSz="913765" rtl="0" eaLnBrk="1" latinLnBrk="0" hangingPunct="1">
        <a:defRPr sz="18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4400" algn="l" defTabSz="913765" rtl="0" eaLnBrk="1" latinLnBrk="0" hangingPunct="1">
        <a:defRPr sz="1865" kern="1200">
          <a:solidFill>
            <a:schemeClr val="tx1"/>
          </a:solidFill>
          <a:latin typeface="+mn-lt"/>
          <a:ea typeface="+mn-ea"/>
          <a:cs typeface="+mn-cs"/>
        </a:defRPr>
      </a:lvl3pPr>
      <a:lvl4pPr marL="1371600" algn="l" defTabSz="913765" rtl="0" eaLnBrk="1" latinLnBrk="0" hangingPunct="1">
        <a:defRPr sz="1865" kern="1200">
          <a:solidFill>
            <a:schemeClr val="tx1"/>
          </a:solidFill>
          <a:latin typeface="+mn-lt"/>
          <a:ea typeface="+mn-ea"/>
          <a:cs typeface="+mn-cs"/>
        </a:defRPr>
      </a:lvl4pPr>
      <a:lvl5pPr marL="1828165" algn="l" defTabSz="913765" rtl="0" eaLnBrk="1" latinLnBrk="0" hangingPunct="1">
        <a:defRPr sz="1865" kern="1200">
          <a:solidFill>
            <a:schemeClr val="tx1"/>
          </a:solidFill>
          <a:latin typeface="+mn-lt"/>
          <a:ea typeface="+mn-ea"/>
          <a:cs typeface="+mn-cs"/>
        </a:defRPr>
      </a:lvl5pPr>
      <a:lvl6pPr marL="2285365" algn="l" defTabSz="913765" rtl="0" eaLnBrk="1" latinLnBrk="0" hangingPunct="1">
        <a:defRPr sz="1865" kern="1200">
          <a:solidFill>
            <a:schemeClr val="tx1"/>
          </a:solidFill>
          <a:latin typeface="+mn-lt"/>
          <a:ea typeface="+mn-ea"/>
          <a:cs typeface="+mn-cs"/>
        </a:defRPr>
      </a:lvl6pPr>
      <a:lvl7pPr marL="2742565" algn="l" defTabSz="913765" rtl="0" eaLnBrk="1" latinLnBrk="0" hangingPunct="1">
        <a:defRPr sz="1865" kern="1200">
          <a:solidFill>
            <a:schemeClr val="tx1"/>
          </a:solidFill>
          <a:latin typeface="+mn-lt"/>
          <a:ea typeface="+mn-ea"/>
          <a:cs typeface="+mn-cs"/>
        </a:defRPr>
      </a:lvl7pPr>
      <a:lvl8pPr marL="3199765" algn="l" defTabSz="913765" rtl="0" eaLnBrk="1" latinLnBrk="0" hangingPunct="1">
        <a:defRPr sz="1865" kern="1200">
          <a:solidFill>
            <a:schemeClr val="tx1"/>
          </a:solidFill>
          <a:latin typeface="+mn-lt"/>
          <a:ea typeface="+mn-ea"/>
          <a:cs typeface="+mn-cs"/>
        </a:defRPr>
      </a:lvl8pPr>
      <a:lvl9pPr marL="3656965" algn="l" defTabSz="913765" rtl="0" eaLnBrk="1" latinLnBrk="0" hangingPunct="1">
        <a:defRPr sz="18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t>2025/11/5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4400" algn="l" defTabSz="913765" rtl="0" eaLnBrk="1" latinLnBrk="0" hangingPunct="1">
        <a:defRPr sz="1865" kern="1200">
          <a:solidFill>
            <a:schemeClr val="tx1"/>
          </a:solidFill>
          <a:latin typeface="+mn-lt"/>
          <a:ea typeface="+mn-ea"/>
          <a:cs typeface="+mn-cs"/>
        </a:defRPr>
      </a:lvl3pPr>
      <a:lvl4pPr marL="1371600" algn="l" defTabSz="913765" rtl="0" eaLnBrk="1" latinLnBrk="0" hangingPunct="1">
        <a:defRPr sz="1865" kern="1200">
          <a:solidFill>
            <a:schemeClr val="tx1"/>
          </a:solidFill>
          <a:latin typeface="+mn-lt"/>
          <a:ea typeface="+mn-ea"/>
          <a:cs typeface="+mn-cs"/>
        </a:defRPr>
      </a:lvl4pPr>
      <a:lvl5pPr marL="1828800" algn="l" defTabSz="913765" rtl="0" eaLnBrk="1" latinLnBrk="0" hangingPunct="1">
        <a:defRPr sz="1865" kern="1200">
          <a:solidFill>
            <a:schemeClr val="tx1"/>
          </a:solidFill>
          <a:latin typeface="+mn-lt"/>
          <a:ea typeface="+mn-ea"/>
          <a:cs typeface="+mn-cs"/>
        </a:defRPr>
      </a:lvl5pPr>
      <a:lvl6pPr marL="2286000" algn="l" defTabSz="913765" rtl="0" eaLnBrk="1" latinLnBrk="0" hangingPunct="1">
        <a:defRPr sz="1865" kern="1200">
          <a:solidFill>
            <a:schemeClr val="tx1"/>
          </a:solidFill>
          <a:latin typeface="+mn-lt"/>
          <a:ea typeface="+mn-ea"/>
          <a:cs typeface="+mn-cs"/>
        </a:defRPr>
      </a:lvl6pPr>
      <a:lvl7pPr marL="2743200" algn="l" defTabSz="913765" rtl="0" eaLnBrk="1" latinLnBrk="0" hangingPunct="1">
        <a:defRPr sz="1865" kern="1200">
          <a:solidFill>
            <a:schemeClr val="tx1"/>
          </a:solidFill>
          <a:latin typeface="+mn-lt"/>
          <a:ea typeface="+mn-ea"/>
          <a:cs typeface="+mn-cs"/>
        </a:defRPr>
      </a:lvl7pPr>
      <a:lvl8pPr marL="3200400" algn="l" defTabSz="913765" rtl="0" eaLnBrk="1" latinLnBrk="0" hangingPunct="1">
        <a:defRPr sz="1865" kern="1200">
          <a:solidFill>
            <a:schemeClr val="tx1"/>
          </a:solidFill>
          <a:latin typeface="+mn-lt"/>
          <a:ea typeface="+mn-ea"/>
          <a:cs typeface="+mn-cs"/>
        </a:defRPr>
      </a:lvl8pPr>
      <a:lvl9pPr marL="3657600" algn="l" defTabSz="913765"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5.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28.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29.xml"/><Relationship Id="rId1" Type="http://schemas.openxmlformats.org/officeDocument/2006/relationships/themeOverride" Target="../theme/themeOverride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5.png"/><Relationship Id="rId11" Type="http://schemas.openxmlformats.org/officeDocument/2006/relationships/image" Target="../media/image11.GIF"/><Relationship Id="rId5" Type="http://schemas.openxmlformats.org/officeDocument/2006/relationships/slide" Target="slide5.xml"/><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slide" Target="slide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p:cNvPicPr>
            <a:picLocks noChangeAspect="1"/>
          </p:cNvPicPr>
          <p:nvPr/>
        </p:nvPicPr>
        <p:blipFill>
          <a:blip r:embed="rId8"/>
          <a:stretch>
            <a:fillRect/>
          </a:stretch>
        </p:blipFill>
        <p:spPr>
          <a:xfrm>
            <a:off x="2551435" y="1809766"/>
            <a:ext cx="9315495" cy="1926503"/>
          </a:xfrm>
          <a:prstGeom prst="rect">
            <a:avLst/>
          </a:prstGeom>
        </p:spPr>
      </p:pic>
      <p:sp>
        <p:nvSpPr>
          <p:cNvPr id="5" name="TextBox 4"/>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p:cNvPicPr>
            <a:picLocks noChangeAspect="1"/>
          </p:cNvPicPr>
          <p:nvPr/>
        </p:nvPicPr>
        <p:blipFill>
          <a:blip r:embed="rId9"/>
          <a:stretch>
            <a:fillRect/>
          </a:stretch>
        </p:blipFill>
        <p:spPr>
          <a:xfrm>
            <a:off x="6152212" y="1031165"/>
            <a:ext cx="2950720" cy="1457070"/>
          </a:xfrm>
          <a:prstGeom prst="rect">
            <a:avLst/>
          </a:prstGeom>
        </p:spPr>
      </p:pic>
      <p:sp>
        <p:nvSpPr>
          <p:cNvPr id="6" name="TextBox 5"/>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p:cNvGrpSpPr/>
          <p:nvPr/>
        </p:nvGrpSpPr>
        <p:grpSpPr>
          <a:xfrm>
            <a:off x="323416" y="537182"/>
            <a:ext cx="11226326" cy="1648252"/>
            <a:chOff x="483425" y="200220"/>
            <a:chExt cx="11226326" cy="1648252"/>
          </a:xfrm>
        </p:grpSpPr>
        <p:sp>
          <p:nvSpPr>
            <p:cNvPr id="30" name="TextBox 16"/>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stretch>
            <a:fillRect/>
          </a:stretch>
        </p:blipFill>
        <p:spPr>
          <a:xfrm>
            <a:off x="5978297" y="2599644"/>
            <a:ext cx="5591175" cy="2486025"/>
          </a:xfrm>
          <a:prstGeom prst="rect">
            <a:avLst/>
          </a:prstGeom>
        </p:spPr>
      </p:pic>
      <p:sp>
        <p:nvSpPr>
          <p:cNvPr id="4" name="TextBox 3"/>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p:cNvGrpSpPr/>
          <p:nvPr/>
        </p:nvGrpSpPr>
        <p:grpSpPr>
          <a:xfrm>
            <a:off x="475816" y="635154"/>
            <a:ext cx="11149950" cy="707886"/>
            <a:chOff x="1169225" y="243763"/>
            <a:chExt cx="11149950" cy="707886"/>
          </a:xfrm>
        </p:grpSpPr>
        <p:sp>
          <p:nvSpPr>
            <p:cNvPr id="30" name="TextBox 16"/>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gõ</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p:cNvCxnSpPr>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2169414" cy="707886"/>
            <a:chOff x="1169225" y="243763"/>
            <a:chExt cx="2169414" cy="707886"/>
          </a:xfrm>
        </p:grpSpPr>
        <p:sp>
          <p:nvSpPr>
            <p:cNvPr id="3" name="TextBox 16"/>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p:cNvGrpSpPr/>
          <p:nvPr/>
        </p:nvGrpSpPr>
        <p:grpSpPr>
          <a:xfrm>
            <a:off x="740227" y="1034143"/>
            <a:ext cx="6683829" cy="2554545"/>
            <a:chOff x="718456" y="1676400"/>
            <a:chExt cx="6683829" cy="2554545"/>
          </a:xfrm>
        </p:grpSpPr>
        <p:sp>
          <p:nvSpPr>
            <p:cNvPr id="6" name="TextBox 5"/>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10736470" cy="707886"/>
            <a:chOff x="1169225" y="243763"/>
            <a:chExt cx="10736470" cy="707886"/>
          </a:xfrm>
        </p:grpSpPr>
        <p:sp>
          <p:nvSpPr>
            <p:cNvPr id="3" name="TextBox 16"/>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10736470" cy="707886"/>
            <a:chOff x="1169225" y="243763"/>
            <a:chExt cx="10736470" cy="707886"/>
          </a:xfrm>
        </p:grpSpPr>
        <p:sp>
          <p:nvSpPr>
            <p:cNvPr id="3" name="TextBox 16"/>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10736470" cy="707886"/>
            <a:chOff x="1169225" y="243763"/>
            <a:chExt cx="10736470" cy="707886"/>
          </a:xfrm>
        </p:grpSpPr>
        <p:sp>
          <p:nvSpPr>
            <p:cNvPr id="3" name="TextBox 16"/>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8"/>
          <a:stretch>
            <a:fillRect/>
          </a:stretch>
        </p:blipFill>
        <p:spPr>
          <a:xfrm>
            <a:off x="3811878" y="1347062"/>
            <a:ext cx="6919560" cy="3554276"/>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818531" y="1588615"/>
            <a:ext cx="8364437" cy="3566469"/>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89505" y="28354"/>
            <a:ext cx="12738973" cy="7159557"/>
          </a:xfrm>
          <a:prstGeom prst="rect">
            <a:avLst/>
          </a:prstGeom>
        </p:spPr>
      </p:pic>
      <p:pic>
        <p:nvPicPr>
          <p:cNvPr id="40" name="Picture 39"/>
          <p:cNvPicPr>
            <a:picLocks noChangeAspect="1"/>
          </p:cNvPicPr>
          <p:nvPr/>
        </p:nvPicPr>
        <p:blipFill>
          <a:blip r:embed="rId4"/>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130">
              <a:defRPr/>
            </a:pPr>
            <a:endParaRPr lang="en-US" sz="1865" dirty="0">
              <a:solidFill>
                <a:prstClr val="black"/>
              </a:solidFill>
              <a:latin typeface="等线" panose="020F0502020204030204"/>
              <a:cs typeface="Arial" panose="020B0604020202020204"/>
              <a:sym typeface="Arial" panose="020B0604020202020204"/>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defRPr/>
            </a:pPr>
            <a:r>
              <a:rPr lang="en-US" sz="4800" dirty="0">
                <a:solidFill>
                  <a:srgbClr val="00B050"/>
                </a:solidFill>
                <a:latin typeface="Coiny" panose="02000903060500060000" pitchFamily="2" charset="0"/>
                <a:sym typeface="Arial" panose="020B0604020202020204"/>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a:fillRect/>
          </a:stretch>
        </p:blipFill>
        <p:spPr>
          <a:xfrm>
            <a:off x="3668777" y="3334646"/>
            <a:ext cx="838055" cy="980903"/>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a:fillRect/>
          </a:stretch>
        </p:blipFill>
        <p:spPr>
          <a:xfrm>
            <a:off x="3370311" y="2018373"/>
            <a:ext cx="1505792" cy="1783675"/>
          </a:xfrm>
          <a:prstGeom prst="rect">
            <a:avLst/>
          </a:prstGeom>
        </p:spPr>
      </p:pic>
      <p:pic>
        <p:nvPicPr>
          <p:cNvPr id="41" name="Picture 40">
            <a:hlinkClick r:id="rId8"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a:fillRect/>
          </a:stretch>
        </p:blipFill>
        <p:spPr>
          <a:xfrm>
            <a:off x="5968017" y="3334646"/>
            <a:ext cx="838055" cy="980903"/>
          </a:xfrm>
          <a:prstGeom prst="rect">
            <a:avLst/>
          </a:prstGeom>
        </p:spPr>
      </p:pic>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a:fillRect/>
          </a:stretch>
        </p:blipFill>
        <p:spPr>
          <a:xfrm>
            <a:off x="5669551" y="2018373"/>
            <a:ext cx="1505792" cy="1783675"/>
          </a:xfrm>
          <a:prstGeom prst="rect">
            <a:avLst/>
          </a:prstGeom>
        </p:spPr>
      </p:pic>
      <p:pic>
        <p:nvPicPr>
          <p:cNvPr id="43" name="Picture 42">
            <a:hlinkClick r:id="rId9"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a:fillRect/>
          </a:stretch>
        </p:blipFill>
        <p:spPr>
          <a:xfrm>
            <a:off x="4720114" y="2442809"/>
            <a:ext cx="838055" cy="980903"/>
          </a:xfrm>
          <a:prstGeom prst="rect">
            <a:avLst/>
          </a:prstGeom>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a:fillRect/>
          </a:stretch>
        </p:blipFill>
        <p:spPr>
          <a:xfrm>
            <a:off x="4421647" y="1126533"/>
            <a:ext cx="1505792" cy="1783675"/>
          </a:xfrm>
          <a:prstGeom prst="rect">
            <a:avLst/>
          </a:prstGeom>
        </p:spPr>
      </p:pic>
      <p:pic>
        <p:nvPicPr>
          <p:cNvPr id="47" name="CẤM BUÔN BÁN, CẤM REUP" descr="Káº¿t quáº£ hÃ¬nh áº£nh cho win text gif"/>
          <p:cNvPicPr>
            <a:picLocks noChangeAspect="1" noChangeArrowheads="1" noCrop="1"/>
          </p:cNvPicPr>
          <p:nvPr/>
        </p:nvPicPr>
        <p:blipFill>
          <a:blip r:embed="rId10"/>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defRPr/>
            </a:pPr>
            <a:endParaRPr lang="en-US" sz="1865">
              <a:solidFill>
                <a:prstClr val="white"/>
              </a:solidFill>
              <a:latin typeface="等线" panose="020F050202020403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54457" y="1"/>
            <a:ext cx="12746457" cy="7185923"/>
          </a:xfrm>
          <a:prstGeom prst="rect">
            <a:avLst/>
          </a:prstGeom>
        </p:spPr>
      </p:pic>
      <p:sp>
        <p:nvSpPr>
          <p:cNvPr id="2" name="Rectangle 1"/>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3765">
              <a:defRPr/>
            </a:pPr>
            <a:r>
              <a:rPr lang="en-US" sz="3735" u="sng" dirty="0" err="1">
                <a:solidFill>
                  <a:srgbClr val="00B050"/>
                </a:solidFill>
                <a:latin typeface="Arial" panose="020B0604020202020204" pitchFamily="34" charset="0"/>
                <a:cs typeface="Arial" panose="020B0604020202020204" pitchFamily="34" charset="0"/>
                <a:sym typeface="Arial" panose="020B0604020202020204"/>
              </a:rPr>
              <a:t>Câu</a:t>
            </a:r>
            <a:r>
              <a:rPr lang="en-US" sz="3735" u="sng" dirty="0">
                <a:solidFill>
                  <a:srgbClr val="00B050"/>
                </a:solidFill>
                <a:latin typeface="Arial" panose="020B0604020202020204" pitchFamily="34" charset="0"/>
                <a:cs typeface="Arial" panose="020B0604020202020204" pitchFamily="34" charset="0"/>
                <a:sym typeface="Arial" panose="020B0604020202020204"/>
              </a:rPr>
              <a:t> 1</a:t>
            </a:r>
            <a:r>
              <a:rPr lang="en-US" sz="3735" u="sng">
                <a:solidFill>
                  <a:srgbClr val="00B050"/>
                </a:solidFill>
                <a:latin typeface="Arial" panose="020B0604020202020204" pitchFamily="34" charset="0"/>
                <a:cs typeface="Arial" panose="020B0604020202020204" pitchFamily="34" charset="0"/>
                <a:sym typeface="Arial" panose="020B0604020202020204"/>
              </a:rPr>
              <a:t>:</a:t>
            </a:r>
            <a:r>
              <a:rPr lang="en-US" sz="3735">
                <a:solidFill>
                  <a:prstClr val="black"/>
                </a:solidFill>
                <a:latin typeface="Arial" panose="020B0604020202020204" pitchFamily="34" charset="0"/>
                <a:cs typeface="Arial" panose="020B0604020202020204" pitchFamily="34" charset="0"/>
                <a:sym typeface="Arial" panose="020B0604020202020204"/>
              </a:rPr>
              <a:t> 2 </a:t>
            </a:r>
            <a:r>
              <a:rPr lang="en-US" sz="3735" dirty="0" err="1">
                <a:solidFill>
                  <a:prstClr val="black"/>
                </a:solidFill>
                <a:latin typeface="Arial" panose="020B0604020202020204" pitchFamily="34" charset="0"/>
                <a:cs typeface="Arial" panose="020B0604020202020204" pitchFamily="34" charset="0"/>
                <a:sym typeface="Arial" panose="020B0604020202020204"/>
              </a:rPr>
              <a:t>phút</a:t>
            </a:r>
            <a:r>
              <a:rPr lang="en-US" sz="3735" dirty="0">
                <a:solidFill>
                  <a:prstClr val="black"/>
                </a:solidFill>
                <a:latin typeface="Arial" panose="020B0604020202020204" pitchFamily="34" charset="0"/>
                <a:cs typeface="Arial" panose="020B0604020202020204" pitchFamily="34" charset="0"/>
                <a:sym typeface="Arial" panose="020B0604020202020204"/>
              </a:rPr>
              <a:t> = …?... </a:t>
            </a:r>
            <a:r>
              <a:rPr lang="en-US" sz="3735" dirty="0" err="1">
                <a:solidFill>
                  <a:prstClr val="black"/>
                </a:solidFill>
                <a:latin typeface="Arial" panose="020B0604020202020204" pitchFamily="34" charset="0"/>
                <a:cs typeface="Arial" panose="020B0604020202020204" pitchFamily="34" charset="0"/>
                <a:sym typeface="Arial" panose="020B0604020202020204"/>
              </a:rPr>
              <a:t>giây</a:t>
            </a:r>
            <a:endParaRPr lang="en-US" sz="3735" dirty="0">
              <a:solidFill>
                <a:prstClr val="black"/>
              </a:solidFill>
              <a:latin typeface="Arial" panose="020B0604020202020204" pitchFamily="34" charset="0"/>
              <a:cs typeface="Arial" panose="020B0604020202020204" pitchFamily="34" charset="0"/>
              <a:sym typeface="Arial" panose="020B0604020202020204"/>
            </a:endParaRPr>
          </a:p>
        </p:txBody>
      </p:sp>
      <p:sp>
        <p:nvSpPr>
          <p:cNvPr id="3" name="Rectangle: Rounded Corners 2"/>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130">
              <a:defRPr/>
            </a:pPr>
            <a:r>
              <a:rPr lang="en-US" sz="3735" dirty="0" err="1">
                <a:solidFill>
                  <a:srgbClr val="C00000"/>
                </a:solidFill>
                <a:latin typeface="Arial" panose="020B0604020202020204" pitchFamily="34" charset="0"/>
                <a:cs typeface="Arial" panose="020B0604020202020204" pitchFamily="34" charset="0"/>
                <a:sym typeface="Arial" panose="020B0604020202020204"/>
              </a:rPr>
              <a:t>Đáp</a:t>
            </a:r>
            <a:r>
              <a:rPr lang="en-US" sz="3735" dirty="0">
                <a:solidFill>
                  <a:srgbClr val="C00000"/>
                </a:solidFill>
                <a:latin typeface="Arial" panose="020B0604020202020204" pitchFamily="34" charset="0"/>
                <a:cs typeface="Arial" panose="020B0604020202020204" pitchFamily="34" charset="0"/>
                <a:sym typeface="Arial" panose="020B0604020202020204"/>
              </a:rPr>
              <a:t> </a:t>
            </a:r>
            <a:r>
              <a:rPr lang="en-US" sz="3735" dirty="0" err="1">
                <a:solidFill>
                  <a:srgbClr val="C00000"/>
                </a:solidFill>
                <a:latin typeface="Arial" panose="020B0604020202020204" pitchFamily="34" charset="0"/>
                <a:cs typeface="Arial" panose="020B0604020202020204" pitchFamily="34" charset="0"/>
                <a:sym typeface="Arial" panose="020B0604020202020204"/>
              </a:rPr>
              <a:t>án</a:t>
            </a:r>
            <a:r>
              <a:rPr lang="en-US" sz="3735" dirty="0">
                <a:solidFill>
                  <a:srgbClr val="C00000"/>
                </a:solidFill>
                <a:latin typeface="Arial" panose="020B0604020202020204" pitchFamily="34" charset="0"/>
                <a:cs typeface="Arial" panose="020B0604020202020204" pitchFamily="34" charset="0"/>
                <a:sym typeface="Arial" panose="020B0604020202020204"/>
              </a:rPr>
              <a:t>: 120 </a:t>
            </a:r>
            <a:r>
              <a:rPr lang="en-US" sz="3735" dirty="0" err="1">
                <a:solidFill>
                  <a:srgbClr val="C00000"/>
                </a:solidFill>
                <a:latin typeface="Arial" panose="020B0604020202020204" pitchFamily="34" charset="0"/>
                <a:cs typeface="Arial" panose="020B0604020202020204" pitchFamily="34" charset="0"/>
                <a:sym typeface="Arial" panose="020B0604020202020204"/>
              </a:rPr>
              <a:t>giây</a:t>
            </a:r>
            <a:endParaRPr lang="en-US" sz="3735" dirty="0">
              <a:solidFill>
                <a:srgbClr val="C00000"/>
              </a:solidFill>
              <a:latin typeface="Arial" panose="020B0604020202020204" pitchFamily="34" charset="0"/>
              <a:cs typeface="Arial" panose="020B0604020202020204" pitchFamily="34" charset="0"/>
              <a:sym typeface="Arial" panose="020B0604020202020204"/>
            </a:endParaRPr>
          </a:p>
        </p:txBody>
      </p:sp>
      <p:sp>
        <p:nvSpPr>
          <p:cNvPr id="4" name="Arrow: Left 3">
            <a:hlinkClick r:id="rId4" action="ppaction://hlinksldjump"/>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3765">
              <a:defRPr/>
            </a:pPr>
            <a:endParaRPr lang="en-US" sz="1865">
              <a:solidFill>
                <a:prstClr val="white"/>
              </a:solidFill>
              <a:latin typeface="等线" panose="020F050202020403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3765">
              <a:defRPr/>
            </a:pPr>
            <a:r>
              <a:rPr lang="en-US" sz="3735" u="sng" dirty="0">
                <a:solidFill>
                  <a:prstClr val="black"/>
                </a:solidFill>
                <a:latin typeface="Arial" panose="020B0604020202020204" pitchFamily="34" charset="0"/>
                <a:cs typeface="Arial" panose="020B0604020202020204" pitchFamily="34" charset="0"/>
                <a:sym typeface="Arial" panose="020B0604020202020204"/>
              </a:rPr>
              <a:t>Câu 2: </a:t>
            </a:r>
            <a:r>
              <a:rPr lang="en-US" sz="3735" dirty="0">
                <a:solidFill>
                  <a:prstClr val="black"/>
                </a:solidFill>
                <a:latin typeface="Arial" panose="020B0604020202020204" pitchFamily="34" charset="0"/>
                <a:cs typeface="Arial" panose="020B0604020202020204" pitchFamily="34" charset="0"/>
                <a:sym typeface="Arial" panose="020B0604020202020204"/>
              </a:rPr>
              <a:t>300 </a:t>
            </a:r>
            <a:r>
              <a:rPr lang="en-US" sz="3735" dirty="0" err="1">
                <a:solidFill>
                  <a:prstClr val="black"/>
                </a:solidFill>
                <a:latin typeface="Arial" panose="020B0604020202020204" pitchFamily="34" charset="0"/>
                <a:cs typeface="Arial" panose="020B0604020202020204" pitchFamily="34" charset="0"/>
                <a:sym typeface="Arial" panose="020B0604020202020204"/>
              </a:rPr>
              <a:t>năm</a:t>
            </a:r>
            <a:r>
              <a:rPr lang="en-US" sz="3735" dirty="0">
                <a:solidFill>
                  <a:prstClr val="black"/>
                </a:solidFill>
                <a:latin typeface="Arial" panose="020B0604020202020204" pitchFamily="34" charset="0"/>
                <a:cs typeface="Arial" panose="020B0604020202020204" pitchFamily="34" charset="0"/>
                <a:sym typeface="Arial" panose="020B0604020202020204"/>
              </a:rPr>
              <a:t> = …?... </a:t>
            </a:r>
            <a:r>
              <a:rPr lang="en-US" sz="3735" dirty="0" err="1">
                <a:solidFill>
                  <a:prstClr val="black"/>
                </a:solidFill>
                <a:latin typeface="Arial" panose="020B0604020202020204" pitchFamily="34" charset="0"/>
                <a:cs typeface="Arial" panose="020B0604020202020204" pitchFamily="34" charset="0"/>
                <a:sym typeface="Arial" panose="020B0604020202020204"/>
              </a:rPr>
              <a:t>thế</a:t>
            </a:r>
            <a:r>
              <a:rPr lang="en-US" sz="3735" dirty="0">
                <a:solidFill>
                  <a:prstClr val="black"/>
                </a:solidFill>
                <a:latin typeface="Arial" panose="020B0604020202020204" pitchFamily="34" charset="0"/>
                <a:cs typeface="Arial" panose="020B0604020202020204" pitchFamily="34" charset="0"/>
                <a:sym typeface="Arial" panose="020B0604020202020204"/>
              </a:rPr>
              <a:t> </a:t>
            </a:r>
            <a:r>
              <a:rPr lang="en-US" sz="3735" dirty="0" err="1">
                <a:solidFill>
                  <a:prstClr val="black"/>
                </a:solidFill>
                <a:latin typeface="Arial" panose="020B0604020202020204" pitchFamily="34" charset="0"/>
                <a:cs typeface="Arial" panose="020B0604020202020204" pitchFamily="34" charset="0"/>
                <a:sym typeface="Arial" panose="020B0604020202020204"/>
              </a:rPr>
              <a:t>kỉ</a:t>
            </a:r>
            <a:endParaRPr lang="en-US" sz="3735" dirty="0">
              <a:solidFill>
                <a:prstClr val="black"/>
              </a:solidFill>
              <a:latin typeface="Arial" panose="020B0604020202020204" pitchFamily="34" charset="0"/>
              <a:cs typeface="Arial" panose="020B0604020202020204" pitchFamily="34" charset="0"/>
              <a:sym typeface="Arial" panose="020B0604020202020204"/>
            </a:endParaRPr>
          </a:p>
        </p:txBody>
      </p:sp>
      <p:sp>
        <p:nvSpPr>
          <p:cNvPr id="4" name="Rectangle: Rounded Corners 3"/>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130">
              <a:defRPr/>
            </a:pPr>
            <a:r>
              <a:rPr lang="en-US" sz="3735" dirty="0" err="1">
                <a:solidFill>
                  <a:srgbClr val="C00000"/>
                </a:solidFill>
                <a:latin typeface="Arial" panose="020B0604020202020204" pitchFamily="34" charset="0"/>
                <a:cs typeface="Arial" panose="020B0604020202020204" pitchFamily="34" charset="0"/>
                <a:sym typeface="Arial" panose="020B0604020202020204"/>
              </a:rPr>
              <a:t>Đáp</a:t>
            </a:r>
            <a:r>
              <a:rPr lang="en-US" sz="3735" dirty="0">
                <a:solidFill>
                  <a:srgbClr val="C00000"/>
                </a:solidFill>
                <a:latin typeface="Arial" panose="020B0604020202020204" pitchFamily="34" charset="0"/>
                <a:cs typeface="Arial" panose="020B0604020202020204" pitchFamily="34" charset="0"/>
                <a:sym typeface="Arial" panose="020B0604020202020204"/>
              </a:rPr>
              <a:t> </a:t>
            </a:r>
            <a:r>
              <a:rPr lang="en-US" sz="3735" dirty="0" err="1">
                <a:solidFill>
                  <a:srgbClr val="C00000"/>
                </a:solidFill>
                <a:latin typeface="Arial" panose="020B0604020202020204" pitchFamily="34" charset="0"/>
                <a:cs typeface="Arial" panose="020B0604020202020204" pitchFamily="34" charset="0"/>
                <a:sym typeface="Arial" panose="020B0604020202020204"/>
              </a:rPr>
              <a:t>án</a:t>
            </a:r>
            <a:r>
              <a:rPr lang="en-US" sz="3735" dirty="0">
                <a:solidFill>
                  <a:srgbClr val="C00000"/>
                </a:solidFill>
                <a:latin typeface="Arial" panose="020B0604020202020204" pitchFamily="34" charset="0"/>
                <a:cs typeface="Arial" panose="020B0604020202020204" pitchFamily="34" charset="0"/>
                <a:sym typeface="Arial" panose="020B0604020202020204"/>
              </a:rPr>
              <a:t>: 3 </a:t>
            </a:r>
            <a:r>
              <a:rPr lang="en-US" sz="3735" dirty="0" err="1">
                <a:solidFill>
                  <a:srgbClr val="C00000"/>
                </a:solidFill>
                <a:latin typeface="Arial" panose="020B0604020202020204" pitchFamily="34" charset="0"/>
                <a:cs typeface="Arial" panose="020B0604020202020204" pitchFamily="34" charset="0"/>
                <a:sym typeface="Arial" panose="020B0604020202020204"/>
              </a:rPr>
              <a:t>thế</a:t>
            </a:r>
            <a:r>
              <a:rPr lang="en-US" sz="3735" dirty="0">
                <a:solidFill>
                  <a:srgbClr val="C00000"/>
                </a:solidFill>
                <a:latin typeface="Arial" panose="020B0604020202020204" pitchFamily="34" charset="0"/>
                <a:cs typeface="Arial" panose="020B0604020202020204" pitchFamily="34" charset="0"/>
                <a:sym typeface="Arial" panose="020B0604020202020204"/>
              </a:rPr>
              <a:t> </a:t>
            </a:r>
            <a:r>
              <a:rPr lang="en-US" sz="3735" dirty="0" err="1">
                <a:solidFill>
                  <a:srgbClr val="C00000"/>
                </a:solidFill>
                <a:latin typeface="Arial" panose="020B0604020202020204" pitchFamily="34" charset="0"/>
                <a:cs typeface="Arial" panose="020B0604020202020204" pitchFamily="34" charset="0"/>
                <a:sym typeface="Arial" panose="020B0604020202020204"/>
              </a:rPr>
              <a:t>kỉ</a:t>
            </a:r>
            <a:endParaRPr lang="en-US" sz="3735" dirty="0">
              <a:solidFill>
                <a:srgbClr val="C00000"/>
              </a:solidFill>
              <a:latin typeface="Arial" panose="020B0604020202020204" pitchFamily="34" charset="0"/>
              <a:cs typeface="Arial" panose="020B0604020202020204" pitchFamily="34" charset="0"/>
              <a:sym typeface="Arial" panose="020B0604020202020204"/>
            </a:endParaRPr>
          </a:p>
        </p:txBody>
      </p:sp>
      <p:sp>
        <p:nvSpPr>
          <p:cNvPr id="7" name="Arrow: Left 6">
            <a:hlinkClick r:id="rId3" action="ppaction://hlinksldjump"/>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3765">
              <a:defRPr/>
            </a:pPr>
            <a:endParaRPr lang="en-US" sz="1865">
              <a:solidFill>
                <a:prstClr val="white"/>
              </a:solidFill>
              <a:latin typeface="等线" panose="020F050202020403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554457" y="1"/>
            <a:ext cx="12746457" cy="7185923"/>
          </a:xfrm>
          <a:prstGeom prst="rect">
            <a:avLst/>
          </a:prstGeom>
        </p:spPr>
      </p:pic>
      <p:sp>
        <p:nvSpPr>
          <p:cNvPr id="3" name="Rectangle 2"/>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3765">
              <a:defRPr/>
            </a:pPr>
            <a:r>
              <a:rPr lang="en-US" sz="3735" u="sng" dirty="0" err="1">
                <a:solidFill>
                  <a:srgbClr val="00B050"/>
                </a:solidFill>
                <a:latin typeface="Arial" panose="020B0604020202020204" pitchFamily="34" charset="0"/>
                <a:cs typeface="Arial" panose="020B0604020202020204" pitchFamily="34" charset="0"/>
                <a:sym typeface="Arial" panose="020B0604020202020204"/>
              </a:rPr>
              <a:t>Câu</a:t>
            </a:r>
            <a:r>
              <a:rPr lang="en-US" sz="3735" u="sng" dirty="0">
                <a:solidFill>
                  <a:srgbClr val="00B050"/>
                </a:solidFill>
                <a:latin typeface="Arial" panose="020B0604020202020204" pitchFamily="34" charset="0"/>
                <a:cs typeface="Arial" panose="020B0604020202020204" pitchFamily="34" charset="0"/>
                <a:sym typeface="Arial" panose="020B0604020202020204"/>
              </a:rPr>
              <a:t> 3:</a:t>
            </a:r>
            <a:r>
              <a:rPr lang="en-US" sz="3735" dirty="0">
                <a:solidFill>
                  <a:prstClr val="black"/>
                </a:solidFill>
                <a:latin typeface="Arial" panose="020B0604020202020204" pitchFamily="34" charset="0"/>
                <a:cs typeface="Arial" panose="020B0604020202020204" pitchFamily="34" charset="0"/>
                <a:sym typeface="Arial" panose="020B0604020202020204"/>
              </a:rPr>
              <a:t> </a:t>
            </a:r>
            <a:r>
              <a:rPr lang="en-US" sz="3735" dirty="0" err="1">
                <a:solidFill>
                  <a:prstClr val="black"/>
                </a:solidFill>
                <a:latin typeface="Arial" panose="020B0604020202020204" pitchFamily="34" charset="0"/>
                <a:cs typeface="Arial" panose="020B0604020202020204" pitchFamily="34" charset="0"/>
                <a:sym typeface="Arial" panose="020B0604020202020204"/>
              </a:rPr>
              <a:t>Từ</a:t>
            </a:r>
            <a:r>
              <a:rPr lang="en-US" sz="3735" dirty="0">
                <a:solidFill>
                  <a:prstClr val="black"/>
                </a:solidFill>
                <a:latin typeface="Arial" panose="020B0604020202020204" pitchFamily="34" charset="0"/>
                <a:cs typeface="Arial" panose="020B0604020202020204" pitchFamily="34" charset="0"/>
                <a:sym typeface="Arial" panose="020B0604020202020204"/>
              </a:rPr>
              <a:t> </a:t>
            </a:r>
            <a:r>
              <a:rPr lang="en-US" sz="3735" dirty="0" err="1">
                <a:solidFill>
                  <a:prstClr val="black"/>
                </a:solidFill>
                <a:latin typeface="Arial" panose="020B0604020202020204" pitchFamily="34" charset="0"/>
                <a:cs typeface="Arial" panose="020B0604020202020204" pitchFamily="34" charset="0"/>
                <a:sym typeface="Arial" panose="020B0604020202020204"/>
              </a:rPr>
              <a:t>năm</a:t>
            </a:r>
            <a:r>
              <a:rPr lang="en-US" sz="3735" dirty="0">
                <a:solidFill>
                  <a:prstClr val="black"/>
                </a:solidFill>
                <a:latin typeface="Arial" panose="020B0604020202020204" pitchFamily="34" charset="0"/>
                <a:cs typeface="Arial" panose="020B0604020202020204" pitchFamily="34" charset="0"/>
                <a:sym typeface="Arial" panose="020B0604020202020204"/>
              </a:rPr>
              <a:t> 2001 </a:t>
            </a:r>
            <a:r>
              <a:rPr lang="en-US" sz="3735" dirty="0" err="1">
                <a:solidFill>
                  <a:prstClr val="black"/>
                </a:solidFill>
                <a:latin typeface="Arial" panose="020B0604020202020204" pitchFamily="34" charset="0"/>
                <a:cs typeface="Arial" panose="020B0604020202020204" pitchFamily="34" charset="0"/>
                <a:sym typeface="Arial" panose="020B0604020202020204"/>
              </a:rPr>
              <a:t>đến</a:t>
            </a:r>
            <a:r>
              <a:rPr lang="en-US" sz="3735" dirty="0">
                <a:solidFill>
                  <a:prstClr val="black"/>
                </a:solidFill>
                <a:latin typeface="Arial" panose="020B0604020202020204" pitchFamily="34" charset="0"/>
                <a:cs typeface="Arial" panose="020B0604020202020204" pitchFamily="34" charset="0"/>
                <a:sym typeface="Arial" panose="020B0604020202020204"/>
              </a:rPr>
              <a:t> 2100 </a:t>
            </a:r>
            <a:r>
              <a:rPr lang="en-US" sz="3735" dirty="0" err="1">
                <a:solidFill>
                  <a:prstClr val="black"/>
                </a:solidFill>
                <a:latin typeface="Arial" panose="020B0604020202020204" pitchFamily="34" charset="0"/>
                <a:cs typeface="Arial" panose="020B0604020202020204" pitchFamily="34" charset="0"/>
                <a:sym typeface="Arial" panose="020B0604020202020204"/>
              </a:rPr>
              <a:t>là</a:t>
            </a:r>
            <a:r>
              <a:rPr lang="en-US" sz="3735" dirty="0">
                <a:solidFill>
                  <a:prstClr val="black"/>
                </a:solidFill>
                <a:latin typeface="Arial" panose="020B0604020202020204" pitchFamily="34" charset="0"/>
                <a:cs typeface="Arial" panose="020B0604020202020204" pitchFamily="34" charset="0"/>
                <a:sym typeface="Arial" panose="020B0604020202020204"/>
              </a:rPr>
              <a:t> </a:t>
            </a:r>
            <a:r>
              <a:rPr lang="en-US" sz="3735" dirty="0" err="1">
                <a:solidFill>
                  <a:prstClr val="black"/>
                </a:solidFill>
                <a:latin typeface="Arial" panose="020B0604020202020204" pitchFamily="34" charset="0"/>
                <a:cs typeface="Arial" panose="020B0604020202020204" pitchFamily="34" charset="0"/>
                <a:sym typeface="Arial" panose="020B0604020202020204"/>
              </a:rPr>
              <a:t>thế</a:t>
            </a:r>
            <a:r>
              <a:rPr lang="en-US" sz="3735" dirty="0">
                <a:solidFill>
                  <a:prstClr val="black"/>
                </a:solidFill>
                <a:latin typeface="Arial" panose="020B0604020202020204" pitchFamily="34" charset="0"/>
                <a:cs typeface="Arial" panose="020B0604020202020204" pitchFamily="34" charset="0"/>
                <a:sym typeface="Arial" panose="020B0604020202020204"/>
              </a:rPr>
              <a:t> </a:t>
            </a:r>
            <a:r>
              <a:rPr lang="en-US" sz="3735" dirty="0" err="1">
                <a:solidFill>
                  <a:prstClr val="black"/>
                </a:solidFill>
                <a:latin typeface="Arial" panose="020B0604020202020204" pitchFamily="34" charset="0"/>
                <a:cs typeface="Arial" panose="020B0604020202020204" pitchFamily="34" charset="0"/>
                <a:sym typeface="Arial" panose="020B0604020202020204"/>
              </a:rPr>
              <a:t>kỉ</a:t>
            </a:r>
            <a:r>
              <a:rPr lang="en-US" sz="3735" dirty="0">
                <a:solidFill>
                  <a:prstClr val="black"/>
                </a:solidFill>
                <a:latin typeface="Arial" panose="020B0604020202020204" pitchFamily="34" charset="0"/>
                <a:cs typeface="Arial" panose="020B0604020202020204" pitchFamily="34" charset="0"/>
                <a:sym typeface="Arial" panose="020B0604020202020204"/>
              </a:rPr>
              <a:t> bao </a:t>
            </a:r>
            <a:r>
              <a:rPr lang="en-US" sz="3735" dirty="0" err="1">
                <a:solidFill>
                  <a:prstClr val="black"/>
                </a:solidFill>
                <a:latin typeface="Arial" panose="020B0604020202020204" pitchFamily="34" charset="0"/>
                <a:cs typeface="Arial" panose="020B0604020202020204" pitchFamily="34" charset="0"/>
                <a:sym typeface="Arial" panose="020B0604020202020204"/>
              </a:rPr>
              <a:t>nhiêu</a:t>
            </a:r>
            <a:r>
              <a:rPr lang="en-US" sz="3735" dirty="0">
                <a:solidFill>
                  <a:prstClr val="black"/>
                </a:solidFill>
                <a:latin typeface="Arial" panose="020B0604020202020204" pitchFamily="34" charset="0"/>
                <a:cs typeface="Arial" panose="020B0604020202020204" pitchFamily="34" charset="0"/>
                <a:sym typeface="Arial" panose="020B0604020202020204"/>
              </a:rPr>
              <a:t>?</a:t>
            </a:r>
          </a:p>
        </p:txBody>
      </p:sp>
      <p:sp>
        <p:nvSpPr>
          <p:cNvPr id="4" name="Rectangle: Rounded Corners 3"/>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3765">
              <a:defRPr/>
            </a:pPr>
            <a:r>
              <a:rPr lang="en-US" sz="4265" dirty="0" err="1">
                <a:solidFill>
                  <a:srgbClr val="C00000"/>
                </a:solidFill>
                <a:latin typeface="Arial" panose="020B0604020202020204" pitchFamily="34" charset="0"/>
                <a:cs typeface="Arial" panose="020B0604020202020204" pitchFamily="34" charset="0"/>
                <a:sym typeface="Arial" panose="020B0604020202020204"/>
              </a:rPr>
              <a:t>Đáp</a:t>
            </a:r>
            <a:r>
              <a:rPr lang="en-US" sz="4265" dirty="0">
                <a:solidFill>
                  <a:srgbClr val="C00000"/>
                </a:solidFill>
                <a:latin typeface="Arial" panose="020B0604020202020204" pitchFamily="34" charset="0"/>
                <a:cs typeface="Arial" panose="020B0604020202020204" pitchFamily="34" charset="0"/>
                <a:sym typeface="Arial" panose="020B0604020202020204"/>
              </a:rPr>
              <a:t> </a:t>
            </a:r>
            <a:r>
              <a:rPr lang="en-US" sz="4265" dirty="0" err="1">
                <a:solidFill>
                  <a:srgbClr val="C00000"/>
                </a:solidFill>
                <a:latin typeface="Arial" panose="020B0604020202020204" pitchFamily="34" charset="0"/>
                <a:cs typeface="Arial" panose="020B0604020202020204" pitchFamily="34" charset="0"/>
                <a:sym typeface="Arial" panose="020B0604020202020204"/>
              </a:rPr>
              <a:t>án</a:t>
            </a:r>
            <a:r>
              <a:rPr lang="en-US" sz="4265" dirty="0">
                <a:solidFill>
                  <a:srgbClr val="C00000"/>
                </a:solidFill>
                <a:latin typeface="Arial" panose="020B0604020202020204" pitchFamily="34" charset="0"/>
                <a:cs typeface="Arial" panose="020B0604020202020204" pitchFamily="34" charset="0"/>
                <a:sym typeface="Arial" panose="020B0604020202020204"/>
              </a:rPr>
              <a:t>: </a:t>
            </a:r>
            <a:r>
              <a:rPr lang="en-US" sz="4265" dirty="0" err="1">
                <a:solidFill>
                  <a:srgbClr val="C00000"/>
                </a:solidFill>
                <a:latin typeface="Arial" panose="020B0604020202020204" pitchFamily="34" charset="0"/>
                <a:cs typeface="Arial" panose="020B0604020202020204" pitchFamily="34" charset="0"/>
                <a:sym typeface="Arial" panose="020B0604020202020204"/>
              </a:rPr>
              <a:t>Thế</a:t>
            </a:r>
            <a:r>
              <a:rPr lang="en-US" sz="4265" dirty="0">
                <a:solidFill>
                  <a:srgbClr val="C00000"/>
                </a:solidFill>
                <a:latin typeface="Arial" panose="020B0604020202020204" pitchFamily="34" charset="0"/>
                <a:cs typeface="Arial" panose="020B0604020202020204" pitchFamily="34" charset="0"/>
                <a:sym typeface="Arial" panose="020B0604020202020204"/>
              </a:rPr>
              <a:t> </a:t>
            </a:r>
            <a:r>
              <a:rPr lang="en-US" sz="4265" dirty="0" err="1">
                <a:solidFill>
                  <a:srgbClr val="C00000"/>
                </a:solidFill>
                <a:latin typeface="Arial" panose="020B0604020202020204" pitchFamily="34" charset="0"/>
                <a:cs typeface="Arial" panose="020B0604020202020204" pitchFamily="34" charset="0"/>
                <a:sym typeface="Arial" panose="020B0604020202020204"/>
              </a:rPr>
              <a:t>kỉ</a:t>
            </a:r>
            <a:r>
              <a:rPr lang="en-US" sz="4265" dirty="0">
                <a:solidFill>
                  <a:srgbClr val="C00000"/>
                </a:solidFill>
                <a:latin typeface="Arial" panose="020B0604020202020204" pitchFamily="34" charset="0"/>
                <a:cs typeface="Arial" panose="020B0604020202020204" pitchFamily="34" charset="0"/>
                <a:sym typeface="Arial" panose="020B0604020202020204"/>
              </a:rPr>
              <a:t> </a:t>
            </a:r>
            <a:r>
              <a:rPr lang="en-US" sz="4265" dirty="0" err="1">
                <a:solidFill>
                  <a:srgbClr val="C00000"/>
                </a:solidFill>
                <a:latin typeface="Arial" panose="020B0604020202020204" pitchFamily="34" charset="0"/>
                <a:cs typeface="Arial" panose="020B0604020202020204" pitchFamily="34" charset="0"/>
                <a:sym typeface="Arial" panose="020B0604020202020204"/>
              </a:rPr>
              <a:t>hai</a:t>
            </a:r>
            <a:r>
              <a:rPr lang="en-US" sz="4265" dirty="0">
                <a:solidFill>
                  <a:srgbClr val="C00000"/>
                </a:solidFill>
                <a:latin typeface="Arial" panose="020B0604020202020204" pitchFamily="34" charset="0"/>
                <a:cs typeface="Arial" panose="020B0604020202020204" pitchFamily="34" charset="0"/>
                <a:sym typeface="Arial" panose="020B0604020202020204"/>
              </a:rPr>
              <a:t> </a:t>
            </a:r>
            <a:r>
              <a:rPr lang="en-US" sz="4265" dirty="0" err="1">
                <a:solidFill>
                  <a:srgbClr val="C00000"/>
                </a:solidFill>
                <a:latin typeface="Arial" panose="020B0604020202020204" pitchFamily="34" charset="0"/>
                <a:cs typeface="Arial" panose="020B0604020202020204" pitchFamily="34" charset="0"/>
                <a:sym typeface="Arial" panose="020B0604020202020204"/>
              </a:rPr>
              <a:t>mươi</a:t>
            </a:r>
            <a:r>
              <a:rPr lang="en-US" sz="4265" dirty="0">
                <a:solidFill>
                  <a:srgbClr val="C00000"/>
                </a:solidFill>
                <a:latin typeface="Arial" panose="020B0604020202020204" pitchFamily="34" charset="0"/>
                <a:cs typeface="Arial" panose="020B0604020202020204" pitchFamily="34" charset="0"/>
                <a:sym typeface="Arial" panose="020B0604020202020204"/>
              </a:rPr>
              <a:t> </a:t>
            </a:r>
            <a:r>
              <a:rPr lang="en-US" sz="4265" dirty="0" err="1">
                <a:solidFill>
                  <a:srgbClr val="C00000"/>
                </a:solidFill>
                <a:latin typeface="Arial" panose="020B0604020202020204" pitchFamily="34" charset="0"/>
                <a:cs typeface="Arial" panose="020B0604020202020204" pitchFamily="34" charset="0"/>
                <a:sym typeface="Arial" panose="020B0604020202020204"/>
              </a:rPr>
              <a:t>mốt</a:t>
            </a:r>
            <a:endParaRPr lang="en-US" sz="4000" dirty="0">
              <a:solidFill>
                <a:srgbClr val="C00000"/>
              </a:solidFill>
              <a:latin typeface="UTM Androgyne" panose="02040603050506020204" pitchFamily="18" charset="0"/>
              <a:sym typeface="Arial" panose="020B0604020202020204"/>
            </a:endParaRPr>
          </a:p>
        </p:txBody>
      </p:sp>
      <p:sp>
        <p:nvSpPr>
          <p:cNvPr id="6" name="Arrow: Left 5">
            <a:hlinkClick r:id="rId5" action="ppaction://hlinksldjump"/>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65">
              <a:defRPr/>
            </a:pPr>
            <a:endParaRPr lang="en-US" sz="1865">
              <a:solidFill>
                <a:prstClr val="white"/>
              </a:solidFill>
              <a:latin typeface="等线" panose="020F050202020403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1895492" y="1410688"/>
            <a:ext cx="8401016" cy="356037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p:cNvGrpSpPr/>
          <p:nvPr/>
        </p:nvGrpSpPr>
        <p:grpSpPr>
          <a:xfrm>
            <a:off x="1009216" y="580725"/>
            <a:ext cx="11149950" cy="707886"/>
            <a:chOff x="1169225" y="243763"/>
            <a:chExt cx="11149950" cy="707886"/>
          </a:xfrm>
        </p:grpSpPr>
        <p:sp>
          <p:nvSpPr>
            <p:cNvPr id="30" name="TextBox 16"/>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p:cNvGrpSpPr/>
          <p:nvPr/>
        </p:nvGrpSpPr>
        <p:grpSpPr>
          <a:xfrm>
            <a:off x="381000" y="1600200"/>
            <a:ext cx="5497286" cy="707886"/>
            <a:chOff x="381000" y="1600200"/>
            <a:chExt cx="5497286" cy="707886"/>
          </a:xfrm>
        </p:grpSpPr>
        <p:sp>
          <p:nvSpPr>
            <p:cNvPr id="2" name="TextBox 1"/>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p:cNvGrpSpPr/>
          <p:nvPr/>
        </p:nvGrpSpPr>
        <p:grpSpPr>
          <a:xfrm>
            <a:off x="794658" y="2677885"/>
            <a:ext cx="5497286" cy="707886"/>
            <a:chOff x="381000" y="1600200"/>
            <a:chExt cx="5497286" cy="707886"/>
          </a:xfrm>
        </p:grpSpPr>
        <p:sp>
          <p:nvSpPr>
            <p:cNvPr id="6" name="TextBox 5"/>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p:cNvGrpSpPr/>
          <p:nvPr/>
        </p:nvGrpSpPr>
        <p:grpSpPr>
          <a:xfrm>
            <a:off x="438150" y="3722913"/>
            <a:ext cx="5810251" cy="707886"/>
            <a:chOff x="68035" y="1600200"/>
            <a:chExt cx="5810251" cy="707886"/>
          </a:xfrm>
        </p:grpSpPr>
        <p:sp>
          <p:nvSpPr>
            <p:cNvPr id="10" name="TextBox 9"/>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p:cNvGrpSpPr/>
          <p:nvPr/>
        </p:nvGrpSpPr>
        <p:grpSpPr>
          <a:xfrm>
            <a:off x="6281056" y="1643743"/>
            <a:ext cx="5497286" cy="707886"/>
            <a:chOff x="381000" y="1600200"/>
            <a:chExt cx="5497286" cy="707886"/>
          </a:xfrm>
        </p:grpSpPr>
        <p:sp>
          <p:nvSpPr>
            <p:cNvPr id="13" name="TextBox 12"/>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p:cNvGrpSpPr/>
          <p:nvPr/>
        </p:nvGrpSpPr>
        <p:grpSpPr>
          <a:xfrm>
            <a:off x="6694714" y="2721428"/>
            <a:ext cx="5497286" cy="707886"/>
            <a:chOff x="381000" y="1600200"/>
            <a:chExt cx="5497286" cy="707886"/>
          </a:xfrm>
        </p:grpSpPr>
        <p:sp>
          <p:nvSpPr>
            <p:cNvPr id="16" name="TextBox 15"/>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4</a:t>
              </a:r>
            </a:p>
          </p:txBody>
        </p:sp>
      </p:grpSp>
      <p:grpSp>
        <p:nvGrpSpPr>
          <p:cNvPr id="19" name="Group 18"/>
          <p:cNvGrpSpPr/>
          <p:nvPr/>
        </p:nvGrpSpPr>
        <p:grpSpPr>
          <a:xfrm>
            <a:off x="6448426" y="3766456"/>
            <a:ext cx="6257924" cy="1323439"/>
            <a:chOff x="381000" y="1600200"/>
            <a:chExt cx="5497286" cy="1323439"/>
          </a:xfrm>
        </p:grpSpPr>
        <p:sp>
          <p:nvSpPr>
            <p:cNvPr id="20" name="TextBox 19"/>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44795" y="2638266"/>
            <a:ext cx="997944" cy="83427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TotalTime>
  <Words>699</Words>
  <Application>Microsoft Office PowerPoint</Application>
  <PresentationFormat>Widescreen</PresentationFormat>
  <Paragraphs>86</Paragraphs>
  <Slides>17</Slides>
  <Notes>13</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17</vt:i4>
      </vt:variant>
    </vt:vector>
  </HeadingPairs>
  <TitlesOfParts>
    <vt:vector size="33" baseType="lpstr">
      <vt:lpstr>等线</vt:lpstr>
      <vt:lpstr>等线 Light</vt:lpstr>
      <vt:lpstr>#9Slide05 ButterScotch</vt:lpstr>
      <vt:lpstr>Arial</vt:lpstr>
      <vt:lpstr>Calibri</vt:lpstr>
      <vt:lpstr>Cambria</vt:lpstr>
      <vt:lpstr>Coiny</vt:lpstr>
      <vt:lpstr>UTM Androgyne</vt:lpstr>
      <vt:lpstr>Office 主题​​</vt:lpstr>
      <vt:lpstr>1_Office 主题​​</vt:lpstr>
      <vt:lpstr>2_Office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2023-08-21T07:24:00Z</dcterms:created>
  <dcterms:modified xsi:type="dcterms:W3CDTF">2025-11-05T01:57:40Z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1033-10.2.0.5808</vt:lpwstr>
  </property>
</Properties>
</file>