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69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6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68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1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8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26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6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986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3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6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004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34567" y="355400"/>
            <a:ext cx="11322000" cy="6147200"/>
          </a:xfrm>
          <a:prstGeom prst="roundRect">
            <a:avLst>
              <a:gd name="adj" fmla="val 4082"/>
            </a:avLst>
          </a:prstGeom>
          <a:solidFill>
            <a:srgbClr val="FFFFFF">
              <a:alpha val="3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60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1099833" y="4130800"/>
            <a:ext cx="58348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099833" y="2116500"/>
            <a:ext cx="5834800" cy="1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2" hasCustomPrompt="1"/>
          </p:nvPr>
        </p:nvSpPr>
        <p:spPr>
          <a:xfrm>
            <a:off x="7558967" y="1762033"/>
            <a:ext cx="3533200" cy="2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76239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58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218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145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47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8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163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79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04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41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11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20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34567" y="355400"/>
            <a:ext cx="11322000" cy="6147200"/>
          </a:xfrm>
          <a:prstGeom prst="roundRect">
            <a:avLst>
              <a:gd name="adj" fmla="val 4082"/>
            </a:avLst>
          </a:prstGeom>
          <a:solidFill>
            <a:srgbClr val="FFFFFF">
              <a:alpha val="3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687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1099833" y="4130800"/>
            <a:ext cx="58348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099833" y="2116500"/>
            <a:ext cx="5834800" cy="1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2" hasCustomPrompt="1"/>
          </p:nvPr>
        </p:nvSpPr>
        <p:spPr>
          <a:xfrm>
            <a:off x="7558967" y="1762033"/>
            <a:ext cx="3533200" cy="2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4767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E57-ED5A-4F41-ACFB-25E32E00A04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1B0D7-B724-47F7-A53F-11DFA2E968D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22616-AA36-4F37-A135-72E4E57DDFC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22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3200" y="1437711"/>
            <a:ext cx="12395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 VỚI TIẾT HỌC MỚI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 Ligh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4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265" y="5060"/>
            <a:ext cx="702788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Tham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khảo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4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12192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73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0"/>
            <a:ext cx="6819900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5" y="1562100"/>
            <a:ext cx="6924675" cy="2376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324" y="4491037"/>
            <a:ext cx="692467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0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1132" y="1395710"/>
            <a:ext cx="88697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Góc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chia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sẻ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6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0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87" y="0"/>
            <a:ext cx="4043363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543050"/>
            <a:ext cx="60769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381375"/>
            <a:ext cx="6076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-28575"/>
            <a:ext cx="4543425" cy="6886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4887" y="144379"/>
            <a:ext cx="73771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8454" y="139455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54" y="207634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8453" y="266111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453" y="334290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2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2720" y="999069"/>
            <a:ext cx="79148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5155" y="1876232"/>
            <a:ext cx="940993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HỌC CỦA CHÚNG TA ĐẾN ĐÂY LÀ HẾT RỒI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/>
                <a:ea typeface="+mn-ea"/>
                <a:cs typeface="+mn-cs"/>
              </a:rPr>
              <a:t>, </a:t>
            </a:r>
            <a:r>
              <a:rPr kumimoji="0" lang="vi-VN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EM CHĂM NGOAN HỌC GIỎI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XIN CHÀO CÁC EM! </a:t>
            </a:r>
          </a:p>
        </p:txBody>
      </p:sp>
    </p:spTree>
    <p:extLst>
      <p:ext uri="{BB962C8B-B14F-4D97-AF65-F5344CB8AC3E}">
        <p14:creationId xmlns:p14="http://schemas.microsoft.com/office/powerpoint/2010/main" val="3802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476"/>
                                  </p:iterate>
                                  <p:childTnLst>
                                    <p:animMotion origin="layout" path="M 3.05556E-6 -3.33333E-6 L 3.05556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85" y="3297115"/>
            <a:ext cx="9850315" cy="1831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hú chim làm bé yêu t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" y="439615"/>
            <a:ext cx="11368454" cy="60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8900" y="246185"/>
            <a:ext cx="78846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TIỂU HỌC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CHÁNH NGHĨA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3372" y="533364"/>
            <a:ext cx="9730540" cy="486287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EM HỌC SINHĐẾN TIẾT HỌC</a:t>
            </a:r>
          </a:p>
          <a:p>
            <a:pPr algn="ctr"/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MĨ THUẬT</a:t>
            </a:r>
          </a:p>
          <a:p>
            <a:pPr algn="ctr"/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</a:t>
            </a:r>
            <a:r>
              <a:rPr lang="vi-VN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7561" y="3754634"/>
            <a:ext cx="9102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CHỦ ĐỀ 3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 3: NGƯỜI THÂN VÀ GIA ĐÌNH CỦA EM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6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968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6" t="2823" b="2221"/>
          <a:stretch/>
        </p:blipFill>
        <p:spPr>
          <a:xfrm>
            <a:off x="4996872" y="0"/>
            <a:ext cx="7195128" cy="217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98" y="2354695"/>
            <a:ext cx="448627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3" t="2488"/>
          <a:stretch/>
        </p:blipFill>
        <p:spPr>
          <a:xfrm>
            <a:off x="5015345" y="3953164"/>
            <a:ext cx="7158182" cy="2904836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83569" y="3006542"/>
            <a:ext cx="26196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(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Tiết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1+2)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95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27" y="0"/>
            <a:ext cx="7333673" cy="132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64" y="2080058"/>
            <a:ext cx="7721600" cy="129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564" y="4130532"/>
            <a:ext cx="7832436" cy="27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0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607419"/>
            <a:ext cx="10039350" cy="52505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077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quan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dưới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9538" y="803709"/>
            <a:ext cx="6017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diễn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ra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ở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đâu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145" y="803708"/>
            <a:ext cx="9599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dáng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771651"/>
            <a:ext cx="10429875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562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Câu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hỏi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thảo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luận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11" y="726106"/>
            <a:ext cx="9825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đặc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điểm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7225" y="726105"/>
            <a:ext cx="10600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225" y="726105"/>
            <a:ext cx="7164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tình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cảm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7974" y="726105"/>
            <a:ext cx="8153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sẽ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ý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tưởng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spmt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439" y="726105"/>
            <a:ext cx="10984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Hãy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về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kỉ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niệm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bên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gia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đình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771650"/>
            <a:ext cx="10386061" cy="43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43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94" y="0"/>
            <a:ext cx="6936606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387" y="1434164"/>
            <a:ext cx="7167613" cy="179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386" y="3527408"/>
            <a:ext cx="7167613" cy="31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2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3025" cy="3320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66" y="47625"/>
            <a:ext cx="5200650" cy="3273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266" y="3439442"/>
            <a:ext cx="5200650" cy="35372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6861" y="2396692"/>
            <a:ext cx="706153" cy="837396"/>
            <a:chOff x="4366861" y="2396692"/>
            <a:chExt cx="706153" cy="837396"/>
          </a:xfrm>
        </p:grpSpPr>
        <p:sp>
          <p:nvSpPr>
            <p:cNvPr id="5" name="Oval 4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71311" y="2396692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08819" y="2390293"/>
            <a:ext cx="706153" cy="837396"/>
            <a:chOff x="4366861" y="2396692"/>
            <a:chExt cx="706153" cy="837396"/>
          </a:xfrm>
        </p:grpSpPr>
        <p:sp>
          <p:nvSpPr>
            <p:cNvPr id="9" name="Oval 8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208819" y="3478800"/>
            <a:ext cx="706153" cy="837396"/>
            <a:chOff x="4366861" y="2396692"/>
            <a:chExt cx="706153" cy="837396"/>
          </a:xfrm>
        </p:grpSpPr>
        <p:sp>
          <p:nvSpPr>
            <p:cNvPr id="12" name="Oval 11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3439442"/>
            <a:ext cx="6151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26" y="436107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26" y="577515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1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76199"/>
            <a:ext cx="8991599" cy="517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0179" y="5363492"/>
            <a:ext cx="6833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20" y="6154067"/>
            <a:ext cx="1149358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74655" y="158085"/>
            <a:ext cx="706153" cy="837396"/>
            <a:chOff x="4366861" y="2396692"/>
            <a:chExt cx="706153" cy="837396"/>
          </a:xfrm>
        </p:grpSpPr>
        <p:sp>
          <p:nvSpPr>
            <p:cNvPr id="6" name="Oval 5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8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302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Amazone</vt:lpstr>
      <vt:lpstr>Arial</vt:lpstr>
      <vt:lpstr>Calibri</vt:lpstr>
      <vt:lpstr>Calibri Light</vt:lpstr>
      <vt:lpstr>Roboto Condensed Light</vt:lpstr>
      <vt:lpstr>Times New Roman</vt:lpstr>
      <vt:lpstr>UVN Sang Song Nang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HP</cp:lastModifiedBy>
  <cp:revision>15</cp:revision>
  <dcterms:created xsi:type="dcterms:W3CDTF">2022-08-10T14:17:21Z</dcterms:created>
  <dcterms:modified xsi:type="dcterms:W3CDTF">2025-11-18T03:59:29Z</dcterms:modified>
</cp:coreProperties>
</file>