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7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58" r:id="rId15"/>
    <p:sldId id="256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7" r:id="rId27"/>
    <p:sldId id="278" r:id="rId28"/>
    <p:sldId id="279" r:id="rId29"/>
    <p:sldId id="275" r:id="rId30"/>
  </p:sldIdLst>
  <p:sldSz cx="18288000" cy="10287000"/>
  <p:notesSz cx="6858000" cy="9144000"/>
  <p:embeddedFontLst>
    <p:embeddedFont>
      <p:font typeface="HP001 4 hàng" panose="020B0603050302020204" pitchFamily="34" charset="0"/>
      <p:regular r:id="rId31"/>
      <p:bold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UTM Avo Bold" panose="020B0604020202020204"/>
      <p:regular r:id="rId41"/>
    </p:embeddedFont>
    <p:embeddedFont>
      <p:font typeface="Poppins Bold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59"/>
    <a:srgbClr val="FF5555"/>
    <a:srgbClr val="FEC7C0"/>
    <a:srgbClr val="D5AB5E"/>
    <a:srgbClr val="FA8E99"/>
    <a:srgbClr val="FEC810"/>
    <a:srgbClr val="FF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63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81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66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5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3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19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96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0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34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583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218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83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5D53CBA-C7A1-4542-BE6A-17F6F83A8B88}"/>
              </a:ext>
            </a:extLst>
          </p:cNvPr>
          <p:cNvSpPr txBox="1"/>
          <p:nvPr userDrawn="1"/>
        </p:nvSpPr>
        <p:spPr>
          <a:xfrm>
            <a:off x="2960370" y="11726410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E61801-99F0-4318-A5D6-CB095B48332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2" y="10696715"/>
            <a:ext cx="3731495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08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7.emf"/><Relationship Id="rId5" Type="http://schemas.openxmlformats.org/officeDocument/2006/relationships/image" Target="../media/image9.svg"/><Relationship Id="rId10" Type="http://schemas.openxmlformats.org/officeDocument/2006/relationships/image" Target="../media/image26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9.svg"/><Relationship Id="rId10" Type="http://schemas.openxmlformats.org/officeDocument/2006/relationships/image" Target="../media/image28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8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6.sv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9.svg"/><Relationship Id="rId10" Type="http://schemas.openxmlformats.org/officeDocument/2006/relationships/image" Target="../media/image11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60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6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9.sv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7.png"/><Relationship Id="rId5" Type="http://schemas.openxmlformats.org/officeDocument/2006/relationships/image" Target="../media/image9.svg"/><Relationship Id="rId10" Type="http://schemas.openxmlformats.org/officeDocument/2006/relationships/image" Target="../media/image16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9.svg"/><Relationship Id="rId10" Type="http://schemas.openxmlformats.org/officeDocument/2006/relationships/image" Target="../media/image18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1.jpeg"/><Relationship Id="rId5" Type="http://schemas.openxmlformats.org/officeDocument/2006/relationships/image" Target="../media/image9.svg"/><Relationship Id="rId10" Type="http://schemas.openxmlformats.org/officeDocument/2006/relationships/image" Target="../media/image20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3.jpeg"/><Relationship Id="rId5" Type="http://schemas.openxmlformats.org/officeDocument/2006/relationships/image" Target="../media/image9.svg"/><Relationship Id="rId10" Type="http://schemas.openxmlformats.org/officeDocument/2006/relationships/image" Target="../media/image22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25.jpeg"/><Relationship Id="rId5" Type="http://schemas.openxmlformats.org/officeDocument/2006/relationships/image" Target="../media/image9.svg"/><Relationship Id="rId10" Type="http://schemas.openxmlformats.org/officeDocument/2006/relationships/image" Target="../media/image24.emf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68323" y="1028700"/>
            <a:ext cx="14778596" cy="7623645"/>
            <a:chOff x="0" y="0"/>
            <a:chExt cx="19704795" cy="10164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704795" cy="10164860"/>
              <a:chOff x="0" y="0"/>
              <a:chExt cx="2226673" cy="1148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760" y="0"/>
                <a:ext cx="2215154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5154" h="1146850">
                    <a:moveTo>
                      <a:pt x="1353864" y="9837"/>
                    </a:moveTo>
                    <a:lnTo>
                      <a:pt x="1612790" y="59338"/>
                    </a:lnTo>
                    <a:cubicBezTo>
                      <a:pt x="1646986" y="65876"/>
                      <a:pt x="1680345" y="76212"/>
                      <a:pt x="1712246" y="90154"/>
                    </a:cubicBezTo>
                    <a:lnTo>
                      <a:pt x="1911973" y="177444"/>
                    </a:lnTo>
                    <a:cubicBezTo>
                      <a:pt x="1943763" y="191338"/>
                      <a:pt x="1973084" y="210305"/>
                      <a:pt x="1998791" y="233603"/>
                    </a:cubicBezTo>
                    <a:lnTo>
                      <a:pt x="2115992" y="339822"/>
                    </a:lnTo>
                    <a:cubicBezTo>
                      <a:pt x="2141439" y="362885"/>
                      <a:pt x="2160511" y="392120"/>
                      <a:pt x="2171366" y="424702"/>
                    </a:cubicBezTo>
                    <a:lnTo>
                      <a:pt x="2204355" y="523725"/>
                    </a:lnTo>
                    <a:cubicBezTo>
                      <a:pt x="2215106" y="555994"/>
                      <a:pt x="2215153" y="590872"/>
                      <a:pt x="2204491" y="623171"/>
                    </a:cubicBezTo>
                    <a:lnTo>
                      <a:pt x="2171230" y="723923"/>
                    </a:lnTo>
                    <a:cubicBezTo>
                      <a:pt x="2160470" y="756518"/>
                      <a:pt x="2141364" y="785728"/>
                      <a:pt x="2115811" y="808648"/>
                    </a:cubicBezTo>
                    <a:lnTo>
                      <a:pt x="1998972" y="913448"/>
                    </a:lnTo>
                    <a:cubicBezTo>
                      <a:pt x="1973140" y="936618"/>
                      <a:pt x="1943769" y="955509"/>
                      <a:pt x="1911973" y="969406"/>
                    </a:cubicBezTo>
                    <a:lnTo>
                      <a:pt x="1712246" y="1056696"/>
                    </a:lnTo>
                    <a:cubicBezTo>
                      <a:pt x="1680345" y="1070638"/>
                      <a:pt x="1646986" y="1080974"/>
                      <a:pt x="1612790" y="1087512"/>
                    </a:cubicBezTo>
                    <a:lnTo>
                      <a:pt x="1353864" y="1137013"/>
                    </a:lnTo>
                    <a:cubicBezTo>
                      <a:pt x="1319638" y="1143557"/>
                      <a:pt x="1284870" y="1146850"/>
                      <a:pt x="1250024" y="1146850"/>
                    </a:cubicBezTo>
                    <a:lnTo>
                      <a:pt x="965129" y="1146850"/>
                    </a:lnTo>
                    <a:cubicBezTo>
                      <a:pt x="930282" y="1146850"/>
                      <a:pt x="895514" y="1143557"/>
                      <a:pt x="861288" y="1137013"/>
                    </a:cubicBezTo>
                    <a:lnTo>
                      <a:pt x="602362" y="1087512"/>
                    </a:lnTo>
                    <a:cubicBezTo>
                      <a:pt x="568166" y="1080974"/>
                      <a:pt x="534808" y="1070638"/>
                      <a:pt x="502906" y="1056696"/>
                    </a:cubicBezTo>
                    <a:lnTo>
                      <a:pt x="303180" y="969406"/>
                    </a:lnTo>
                    <a:cubicBezTo>
                      <a:pt x="271383" y="955509"/>
                      <a:pt x="242013" y="936618"/>
                      <a:pt x="216181" y="913448"/>
                    </a:cubicBezTo>
                    <a:lnTo>
                      <a:pt x="99341" y="808648"/>
                    </a:lnTo>
                    <a:cubicBezTo>
                      <a:pt x="73789" y="785728"/>
                      <a:pt x="54683" y="756518"/>
                      <a:pt x="43922" y="723923"/>
                    </a:cubicBezTo>
                    <a:lnTo>
                      <a:pt x="10662" y="623171"/>
                    </a:lnTo>
                    <a:cubicBezTo>
                      <a:pt x="0" y="590872"/>
                      <a:pt x="47" y="555994"/>
                      <a:pt x="10798" y="523725"/>
                    </a:cubicBezTo>
                    <a:lnTo>
                      <a:pt x="43787" y="424702"/>
                    </a:lnTo>
                    <a:cubicBezTo>
                      <a:pt x="54642" y="392120"/>
                      <a:pt x="73713" y="362885"/>
                      <a:pt x="99161" y="339822"/>
                    </a:cubicBezTo>
                    <a:lnTo>
                      <a:pt x="216362" y="233603"/>
                    </a:lnTo>
                    <a:cubicBezTo>
                      <a:pt x="242069" y="210305"/>
                      <a:pt x="271390" y="191338"/>
                      <a:pt x="303180" y="177444"/>
                    </a:cubicBezTo>
                    <a:lnTo>
                      <a:pt x="502906" y="90154"/>
                    </a:lnTo>
                    <a:cubicBezTo>
                      <a:pt x="534808" y="76212"/>
                      <a:pt x="568166" y="65876"/>
                      <a:pt x="602362" y="59338"/>
                    </a:cubicBezTo>
                    <a:lnTo>
                      <a:pt x="861288" y="9837"/>
                    </a:lnTo>
                    <a:cubicBezTo>
                      <a:pt x="895514" y="3294"/>
                      <a:pt x="930282" y="0"/>
                      <a:pt x="965129" y="0"/>
                    </a:cubicBezTo>
                    <a:lnTo>
                      <a:pt x="1250024" y="0"/>
                    </a:lnTo>
                    <a:cubicBezTo>
                      <a:pt x="1284870" y="0"/>
                      <a:pt x="1319638" y="3294"/>
                      <a:pt x="1353864" y="9837"/>
                    </a:cubicBezTo>
                    <a:close/>
                  </a:path>
                </a:pathLst>
              </a:custGeom>
              <a:solidFill>
                <a:srgbClr val="000000">
                  <a:alpha val="37647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78555" y="246866"/>
              <a:ext cx="18747686" cy="9671129"/>
              <a:chOff x="0" y="0"/>
              <a:chExt cx="2226673" cy="11486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054" y="0"/>
                <a:ext cx="2214566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4566" h="1146850">
                    <a:moveTo>
                      <a:pt x="1356197" y="10339"/>
                    </a:moveTo>
                    <a:lnTo>
                      <a:pt x="1609869" y="58836"/>
                    </a:lnTo>
                    <a:cubicBezTo>
                      <a:pt x="1645811" y="65707"/>
                      <a:pt x="1680873" y="76571"/>
                      <a:pt x="1714403" y="91225"/>
                    </a:cubicBezTo>
                    <a:lnTo>
                      <a:pt x="1909228" y="176373"/>
                    </a:lnTo>
                    <a:cubicBezTo>
                      <a:pt x="1942641" y="190976"/>
                      <a:pt x="1973459" y="210911"/>
                      <a:pt x="2000479" y="235399"/>
                    </a:cubicBezTo>
                    <a:lnTo>
                      <a:pt x="2113716" y="338026"/>
                    </a:lnTo>
                    <a:cubicBezTo>
                      <a:pt x="2140463" y="362267"/>
                      <a:pt x="2160508" y="392993"/>
                      <a:pt x="2171917" y="427240"/>
                    </a:cubicBezTo>
                    <a:lnTo>
                      <a:pt x="2203216" y="521187"/>
                    </a:lnTo>
                    <a:cubicBezTo>
                      <a:pt x="2214515" y="555104"/>
                      <a:pt x="2214565" y="591763"/>
                      <a:pt x="2203358" y="625710"/>
                    </a:cubicBezTo>
                    <a:lnTo>
                      <a:pt x="2171775" y="721384"/>
                    </a:lnTo>
                    <a:cubicBezTo>
                      <a:pt x="2160465" y="755643"/>
                      <a:pt x="2140383" y="786344"/>
                      <a:pt x="2113526" y="810433"/>
                    </a:cubicBezTo>
                    <a:lnTo>
                      <a:pt x="2000668" y="911662"/>
                    </a:lnTo>
                    <a:cubicBezTo>
                      <a:pt x="1973518" y="936015"/>
                      <a:pt x="1942648" y="955871"/>
                      <a:pt x="1909228" y="970477"/>
                    </a:cubicBezTo>
                    <a:lnTo>
                      <a:pt x="1714403" y="1055625"/>
                    </a:lnTo>
                    <a:cubicBezTo>
                      <a:pt x="1680873" y="1070279"/>
                      <a:pt x="1645811" y="1081143"/>
                      <a:pt x="1609869" y="1088014"/>
                    </a:cubicBezTo>
                    <a:lnTo>
                      <a:pt x="1356197" y="1136511"/>
                    </a:lnTo>
                    <a:cubicBezTo>
                      <a:pt x="1320224" y="1143388"/>
                      <a:pt x="1283681" y="1146850"/>
                      <a:pt x="1247056" y="1146850"/>
                    </a:cubicBezTo>
                    <a:lnTo>
                      <a:pt x="967509" y="1146850"/>
                    </a:lnTo>
                    <a:cubicBezTo>
                      <a:pt x="930884" y="1146850"/>
                      <a:pt x="894341" y="1143388"/>
                      <a:pt x="858367" y="1136511"/>
                    </a:cubicBezTo>
                    <a:lnTo>
                      <a:pt x="604695" y="1088014"/>
                    </a:lnTo>
                    <a:cubicBezTo>
                      <a:pt x="568754" y="1081143"/>
                      <a:pt x="533692" y="1070279"/>
                      <a:pt x="500162" y="1055625"/>
                    </a:cubicBezTo>
                    <a:lnTo>
                      <a:pt x="305337" y="970477"/>
                    </a:lnTo>
                    <a:cubicBezTo>
                      <a:pt x="271917" y="955871"/>
                      <a:pt x="241047" y="936015"/>
                      <a:pt x="213896" y="911662"/>
                    </a:cubicBezTo>
                    <a:lnTo>
                      <a:pt x="101038" y="810433"/>
                    </a:lnTo>
                    <a:cubicBezTo>
                      <a:pt x="74182" y="786344"/>
                      <a:pt x="54100" y="755643"/>
                      <a:pt x="42790" y="721384"/>
                    </a:cubicBezTo>
                    <a:lnTo>
                      <a:pt x="11206" y="625710"/>
                    </a:lnTo>
                    <a:cubicBezTo>
                      <a:pt x="0" y="591763"/>
                      <a:pt x="50" y="555104"/>
                      <a:pt x="11349" y="521187"/>
                    </a:cubicBezTo>
                    <a:lnTo>
                      <a:pt x="42647" y="427240"/>
                    </a:lnTo>
                    <a:cubicBezTo>
                      <a:pt x="54056" y="392993"/>
                      <a:pt x="74102" y="362267"/>
                      <a:pt x="100848" y="338026"/>
                    </a:cubicBezTo>
                    <a:lnTo>
                      <a:pt x="214086" y="235399"/>
                    </a:lnTo>
                    <a:cubicBezTo>
                      <a:pt x="241105" y="210911"/>
                      <a:pt x="271924" y="190976"/>
                      <a:pt x="305337" y="176373"/>
                    </a:cubicBezTo>
                    <a:lnTo>
                      <a:pt x="500162" y="91225"/>
                    </a:lnTo>
                    <a:cubicBezTo>
                      <a:pt x="533692" y="76571"/>
                      <a:pt x="568754" y="65707"/>
                      <a:pt x="604695" y="58836"/>
                    </a:cubicBezTo>
                    <a:lnTo>
                      <a:pt x="858367" y="10339"/>
                    </a:lnTo>
                    <a:cubicBezTo>
                      <a:pt x="894341" y="3462"/>
                      <a:pt x="930884" y="0"/>
                      <a:pt x="967509" y="0"/>
                    </a:cubicBezTo>
                    <a:lnTo>
                      <a:pt x="1247056" y="0"/>
                    </a:lnTo>
                    <a:cubicBezTo>
                      <a:pt x="1283681" y="0"/>
                      <a:pt x="1320224" y="3462"/>
                      <a:pt x="1356197" y="10339"/>
                    </a:cubicBezTo>
                    <a:close/>
                  </a:path>
                </a:pathLst>
              </a:custGeom>
              <a:solidFill>
                <a:srgbClr val="FFFEE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0" y="2245519"/>
            <a:ext cx="5596128" cy="8229600"/>
          </a:xfrm>
          <a:custGeom>
            <a:avLst/>
            <a:gdLst/>
            <a:ahLst/>
            <a:cxnLst/>
            <a:rect l="l" t="t" r="r" b="b"/>
            <a:pathLst>
              <a:path w="5596128" h="8229600">
                <a:moveTo>
                  <a:pt x="0" y="0"/>
                </a:moveTo>
                <a:lnTo>
                  <a:pt x="5596128" y="0"/>
                </a:lnTo>
                <a:lnTo>
                  <a:pt x="55961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BFA090A-298E-4568-92CF-CE44163B7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578" y="2869740"/>
            <a:ext cx="11370025" cy="376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7E1A-EA5E-04EB-BE89-227F94116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82D597F-455A-8B6A-C707-2960CC8F3ADE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96D5FDA-0248-0C12-19FB-EBCD691CF48B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9EB594E-AA7E-AEA5-9219-EB669CEAA8EA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0D5E781-F75D-6195-59E0-1CBB081CA57E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64409B2-3D5F-7C54-CCDA-417CD75174F0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55E6A03-2885-373B-B0DB-93A3B6D26933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D3B7D3C-9935-FEEA-EB91-5145D028BC3C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9218" name="Picture 2" descr="Clothes Wear Stock Illustrations – 237,227 Clothes Wear Stock  Illustrations, Vectors &amp; Clipart - Dreamstime">
            <a:extLst>
              <a:ext uri="{FF2B5EF4-FFF2-40B4-BE49-F238E27FC236}">
                <a16:creationId xmlns:a16="http://schemas.microsoft.com/office/drawing/2014/main" id="{328F5C95-A74F-471B-B413-539385165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01" y="640876"/>
            <a:ext cx="6610350" cy="752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861D94-23BD-C36E-C030-B36ABFA458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55" y="571500"/>
            <a:ext cx="2286000" cy="2679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854BC41-DB26-4B7B-9420-C243829DA0C2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ă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2F7941-A1A7-4203-9084-0A892B4B731A}"/>
              </a:ext>
            </a:extLst>
          </p:cNvPr>
          <p:cNvSpPr txBox="1"/>
          <p:nvPr/>
        </p:nvSpPr>
        <p:spPr>
          <a:xfrm>
            <a:off x="564102" y="6760381"/>
            <a:ext cx="108845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m</a:t>
            </a:r>
            <a:r>
              <a:rPr kumimoji="0" lang="en-US" sz="20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gradFill>
                  <a:gsLst>
                    <a:gs pos="94000">
                      <a:srgbClr val="0070C0"/>
                    </a:gs>
                    <a:gs pos="82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ặc</a:t>
            </a:r>
            <a:r>
              <a:rPr kumimoji="0" lang="en-US" sz="20000" b="1" i="0" u="none" strike="noStrike" kern="1200" cap="none" spc="0" normalizeH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kumimoji="0" lang="en-US" sz="20000" b="1" i="0" u="none" strike="noStrike" kern="1200" cap="none" spc="0" normalizeH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đồ</a:t>
            </a:r>
            <a:endParaRPr kumimoji="0" lang="en-VN" sz="20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15000">
                    <a:srgbClr val="0070C0"/>
                  </a:gs>
                  <a:gs pos="1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8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3F796-22ED-7687-B549-1C6CA96A7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78A884E-632D-8105-9184-4D050C69AFA6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3D766E9-AD14-245F-67A9-70B8538A004A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68245DF-7427-A165-775F-ED723F64AEAB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622E9CEB-FD4D-0228-157A-80F0D43CF2BB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DABFDBD-F5F3-A31D-3850-26BCDD328F79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E55F9F4-E915-F175-6D65-039658D869FC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06EF0FE-7DAC-C2C4-7336-827906C0A2B7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952BC-3F1C-6C26-E7DA-386169A8E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88" y="370916"/>
            <a:ext cx="2286000" cy="2679700"/>
          </a:xfrm>
          <a:prstGeom prst="rect">
            <a:avLst/>
          </a:prstGeom>
        </p:spPr>
      </p:pic>
      <p:pic>
        <p:nvPicPr>
          <p:cNvPr id="10242" name="Picture 2" descr="Cách tính số bậc cầu thang cho nhà ống theo chiều cao tầng và phong thủy">
            <a:extLst>
              <a:ext uri="{FF2B5EF4-FFF2-40B4-BE49-F238E27FC236}">
                <a16:creationId xmlns:a16="http://schemas.microsoft.com/office/drawing/2014/main" id="{ED1B3EF0-2161-49FA-AC3C-8132D8685F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84"/>
          <a:stretch/>
        </p:blipFill>
        <p:spPr bwMode="auto">
          <a:xfrm>
            <a:off x="3618218" y="904439"/>
            <a:ext cx="7315200" cy="609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DDDB55-5EAF-4DA2-BA3B-FC565080BE51}"/>
              </a:ext>
            </a:extLst>
          </p:cNvPr>
          <p:cNvSpPr txBox="1"/>
          <p:nvPr/>
        </p:nvSpPr>
        <p:spPr>
          <a:xfrm>
            <a:off x="12222244" y="2044320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â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0850A9-72AA-4208-A178-E57E45C9E789}"/>
              </a:ext>
            </a:extLst>
          </p:cNvPr>
          <p:cNvSpPr txBox="1"/>
          <p:nvPr/>
        </p:nvSpPr>
        <p:spPr>
          <a:xfrm>
            <a:off x="6455" y="7001961"/>
            <a:ext cx="1381485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700" b="1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b</a:t>
            </a:r>
            <a:r>
              <a:rPr lang="en-US" sz="16700" b="1" dirty="0" err="1">
                <a:ln>
                  <a:solidFill>
                    <a:prstClr val="black"/>
                  </a:solidFill>
                </a:ln>
                <a:gradFill>
                  <a:gsLst>
                    <a:gs pos="94000">
                      <a:srgbClr val="0070C0"/>
                    </a:gs>
                    <a:gs pos="82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ậc</a:t>
            </a:r>
            <a:r>
              <a:rPr kumimoji="0" lang="en-US" sz="167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</a:rPr>
              <a:t> </a:t>
            </a:r>
            <a:r>
              <a:rPr lang="en-US" sz="167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thang</a:t>
            </a:r>
            <a:endParaRPr kumimoji="0" lang="en-VN" sz="167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0859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68323" y="1028700"/>
            <a:ext cx="14778596" cy="7623645"/>
            <a:chOff x="0" y="0"/>
            <a:chExt cx="19704795" cy="10164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704795" cy="10164860"/>
              <a:chOff x="0" y="0"/>
              <a:chExt cx="2226673" cy="1148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760" y="0"/>
                <a:ext cx="2215154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5154" h="1146850">
                    <a:moveTo>
                      <a:pt x="1353864" y="9837"/>
                    </a:moveTo>
                    <a:lnTo>
                      <a:pt x="1612790" y="59338"/>
                    </a:lnTo>
                    <a:cubicBezTo>
                      <a:pt x="1646986" y="65876"/>
                      <a:pt x="1680345" y="76212"/>
                      <a:pt x="1712246" y="90154"/>
                    </a:cubicBezTo>
                    <a:lnTo>
                      <a:pt x="1911973" y="177444"/>
                    </a:lnTo>
                    <a:cubicBezTo>
                      <a:pt x="1943763" y="191338"/>
                      <a:pt x="1973084" y="210305"/>
                      <a:pt x="1998791" y="233603"/>
                    </a:cubicBezTo>
                    <a:lnTo>
                      <a:pt x="2115992" y="339822"/>
                    </a:lnTo>
                    <a:cubicBezTo>
                      <a:pt x="2141439" y="362885"/>
                      <a:pt x="2160511" y="392120"/>
                      <a:pt x="2171366" y="424702"/>
                    </a:cubicBezTo>
                    <a:lnTo>
                      <a:pt x="2204355" y="523725"/>
                    </a:lnTo>
                    <a:cubicBezTo>
                      <a:pt x="2215106" y="555994"/>
                      <a:pt x="2215153" y="590872"/>
                      <a:pt x="2204491" y="623171"/>
                    </a:cubicBezTo>
                    <a:lnTo>
                      <a:pt x="2171230" y="723923"/>
                    </a:lnTo>
                    <a:cubicBezTo>
                      <a:pt x="2160470" y="756518"/>
                      <a:pt x="2141364" y="785728"/>
                      <a:pt x="2115811" y="808648"/>
                    </a:cubicBezTo>
                    <a:lnTo>
                      <a:pt x="1998972" y="913448"/>
                    </a:lnTo>
                    <a:cubicBezTo>
                      <a:pt x="1973140" y="936618"/>
                      <a:pt x="1943769" y="955509"/>
                      <a:pt x="1911973" y="969406"/>
                    </a:cubicBezTo>
                    <a:lnTo>
                      <a:pt x="1712246" y="1056696"/>
                    </a:lnTo>
                    <a:cubicBezTo>
                      <a:pt x="1680345" y="1070638"/>
                      <a:pt x="1646986" y="1080974"/>
                      <a:pt x="1612790" y="1087512"/>
                    </a:cubicBezTo>
                    <a:lnTo>
                      <a:pt x="1353864" y="1137013"/>
                    </a:lnTo>
                    <a:cubicBezTo>
                      <a:pt x="1319638" y="1143557"/>
                      <a:pt x="1284870" y="1146850"/>
                      <a:pt x="1250024" y="1146850"/>
                    </a:cubicBezTo>
                    <a:lnTo>
                      <a:pt x="965129" y="1146850"/>
                    </a:lnTo>
                    <a:cubicBezTo>
                      <a:pt x="930282" y="1146850"/>
                      <a:pt x="895514" y="1143557"/>
                      <a:pt x="861288" y="1137013"/>
                    </a:cubicBezTo>
                    <a:lnTo>
                      <a:pt x="602362" y="1087512"/>
                    </a:lnTo>
                    <a:cubicBezTo>
                      <a:pt x="568166" y="1080974"/>
                      <a:pt x="534808" y="1070638"/>
                      <a:pt x="502906" y="1056696"/>
                    </a:cubicBezTo>
                    <a:lnTo>
                      <a:pt x="303180" y="969406"/>
                    </a:lnTo>
                    <a:cubicBezTo>
                      <a:pt x="271383" y="955509"/>
                      <a:pt x="242013" y="936618"/>
                      <a:pt x="216181" y="913448"/>
                    </a:cubicBezTo>
                    <a:lnTo>
                      <a:pt x="99341" y="808648"/>
                    </a:lnTo>
                    <a:cubicBezTo>
                      <a:pt x="73789" y="785728"/>
                      <a:pt x="54683" y="756518"/>
                      <a:pt x="43922" y="723923"/>
                    </a:cubicBezTo>
                    <a:lnTo>
                      <a:pt x="10662" y="623171"/>
                    </a:lnTo>
                    <a:cubicBezTo>
                      <a:pt x="0" y="590872"/>
                      <a:pt x="47" y="555994"/>
                      <a:pt x="10798" y="523725"/>
                    </a:cubicBezTo>
                    <a:lnTo>
                      <a:pt x="43787" y="424702"/>
                    </a:lnTo>
                    <a:cubicBezTo>
                      <a:pt x="54642" y="392120"/>
                      <a:pt x="73713" y="362885"/>
                      <a:pt x="99161" y="339822"/>
                    </a:cubicBezTo>
                    <a:lnTo>
                      <a:pt x="216362" y="233603"/>
                    </a:lnTo>
                    <a:cubicBezTo>
                      <a:pt x="242069" y="210305"/>
                      <a:pt x="271390" y="191338"/>
                      <a:pt x="303180" y="177444"/>
                    </a:cubicBezTo>
                    <a:lnTo>
                      <a:pt x="502906" y="90154"/>
                    </a:lnTo>
                    <a:cubicBezTo>
                      <a:pt x="534808" y="76212"/>
                      <a:pt x="568166" y="65876"/>
                      <a:pt x="602362" y="59338"/>
                    </a:cubicBezTo>
                    <a:lnTo>
                      <a:pt x="861288" y="9837"/>
                    </a:lnTo>
                    <a:cubicBezTo>
                      <a:pt x="895514" y="3294"/>
                      <a:pt x="930282" y="0"/>
                      <a:pt x="965129" y="0"/>
                    </a:cubicBezTo>
                    <a:lnTo>
                      <a:pt x="1250024" y="0"/>
                    </a:lnTo>
                    <a:cubicBezTo>
                      <a:pt x="1284870" y="0"/>
                      <a:pt x="1319638" y="3294"/>
                      <a:pt x="1353864" y="9837"/>
                    </a:cubicBezTo>
                    <a:close/>
                  </a:path>
                </a:pathLst>
              </a:custGeom>
              <a:solidFill>
                <a:srgbClr val="000000">
                  <a:alpha val="37647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78555" y="246866"/>
              <a:ext cx="18747686" cy="9671129"/>
              <a:chOff x="0" y="0"/>
              <a:chExt cx="2226673" cy="11486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054" y="0"/>
                <a:ext cx="2214566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4566" h="1146850">
                    <a:moveTo>
                      <a:pt x="1356197" y="10339"/>
                    </a:moveTo>
                    <a:lnTo>
                      <a:pt x="1609869" y="58836"/>
                    </a:lnTo>
                    <a:cubicBezTo>
                      <a:pt x="1645811" y="65707"/>
                      <a:pt x="1680873" y="76571"/>
                      <a:pt x="1714403" y="91225"/>
                    </a:cubicBezTo>
                    <a:lnTo>
                      <a:pt x="1909228" y="176373"/>
                    </a:lnTo>
                    <a:cubicBezTo>
                      <a:pt x="1942641" y="190976"/>
                      <a:pt x="1973459" y="210911"/>
                      <a:pt x="2000479" y="235399"/>
                    </a:cubicBezTo>
                    <a:lnTo>
                      <a:pt x="2113716" y="338026"/>
                    </a:lnTo>
                    <a:cubicBezTo>
                      <a:pt x="2140463" y="362267"/>
                      <a:pt x="2160508" y="392993"/>
                      <a:pt x="2171917" y="427240"/>
                    </a:cubicBezTo>
                    <a:lnTo>
                      <a:pt x="2203216" y="521187"/>
                    </a:lnTo>
                    <a:cubicBezTo>
                      <a:pt x="2214515" y="555104"/>
                      <a:pt x="2214565" y="591763"/>
                      <a:pt x="2203358" y="625710"/>
                    </a:cubicBezTo>
                    <a:lnTo>
                      <a:pt x="2171775" y="721384"/>
                    </a:lnTo>
                    <a:cubicBezTo>
                      <a:pt x="2160465" y="755643"/>
                      <a:pt x="2140383" y="786344"/>
                      <a:pt x="2113526" y="810433"/>
                    </a:cubicBezTo>
                    <a:lnTo>
                      <a:pt x="2000668" y="911662"/>
                    </a:lnTo>
                    <a:cubicBezTo>
                      <a:pt x="1973518" y="936015"/>
                      <a:pt x="1942648" y="955871"/>
                      <a:pt x="1909228" y="970477"/>
                    </a:cubicBezTo>
                    <a:lnTo>
                      <a:pt x="1714403" y="1055625"/>
                    </a:lnTo>
                    <a:cubicBezTo>
                      <a:pt x="1680873" y="1070279"/>
                      <a:pt x="1645811" y="1081143"/>
                      <a:pt x="1609869" y="1088014"/>
                    </a:cubicBezTo>
                    <a:lnTo>
                      <a:pt x="1356197" y="1136511"/>
                    </a:lnTo>
                    <a:cubicBezTo>
                      <a:pt x="1320224" y="1143388"/>
                      <a:pt x="1283681" y="1146850"/>
                      <a:pt x="1247056" y="1146850"/>
                    </a:cubicBezTo>
                    <a:lnTo>
                      <a:pt x="967509" y="1146850"/>
                    </a:lnTo>
                    <a:cubicBezTo>
                      <a:pt x="930884" y="1146850"/>
                      <a:pt x="894341" y="1143388"/>
                      <a:pt x="858367" y="1136511"/>
                    </a:cubicBezTo>
                    <a:lnTo>
                      <a:pt x="604695" y="1088014"/>
                    </a:lnTo>
                    <a:cubicBezTo>
                      <a:pt x="568754" y="1081143"/>
                      <a:pt x="533692" y="1070279"/>
                      <a:pt x="500162" y="1055625"/>
                    </a:cubicBezTo>
                    <a:lnTo>
                      <a:pt x="305337" y="970477"/>
                    </a:lnTo>
                    <a:cubicBezTo>
                      <a:pt x="271917" y="955871"/>
                      <a:pt x="241047" y="936015"/>
                      <a:pt x="213896" y="911662"/>
                    </a:cubicBezTo>
                    <a:lnTo>
                      <a:pt x="101038" y="810433"/>
                    </a:lnTo>
                    <a:cubicBezTo>
                      <a:pt x="74182" y="786344"/>
                      <a:pt x="54100" y="755643"/>
                      <a:pt x="42790" y="721384"/>
                    </a:cubicBezTo>
                    <a:lnTo>
                      <a:pt x="11206" y="625710"/>
                    </a:lnTo>
                    <a:cubicBezTo>
                      <a:pt x="0" y="591763"/>
                      <a:pt x="50" y="555104"/>
                      <a:pt x="11349" y="521187"/>
                    </a:cubicBezTo>
                    <a:lnTo>
                      <a:pt x="42647" y="427240"/>
                    </a:lnTo>
                    <a:cubicBezTo>
                      <a:pt x="54056" y="392993"/>
                      <a:pt x="74102" y="362267"/>
                      <a:pt x="100848" y="338026"/>
                    </a:cubicBezTo>
                    <a:lnTo>
                      <a:pt x="214086" y="235399"/>
                    </a:lnTo>
                    <a:cubicBezTo>
                      <a:pt x="241105" y="210911"/>
                      <a:pt x="271924" y="190976"/>
                      <a:pt x="305337" y="176373"/>
                    </a:cubicBezTo>
                    <a:lnTo>
                      <a:pt x="500162" y="91225"/>
                    </a:lnTo>
                    <a:cubicBezTo>
                      <a:pt x="533692" y="76571"/>
                      <a:pt x="568754" y="65707"/>
                      <a:pt x="604695" y="58836"/>
                    </a:cubicBezTo>
                    <a:lnTo>
                      <a:pt x="858367" y="10339"/>
                    </a:lnTo>
                    <a:cubicBezTo>
                      <a:pt x="894341" y="3462"/>
                      <a:pt x="930884" y="0"/>
                      <a:pt x="967509" y="0"/>
                    </a:cubicBezTo>
                    <a:lnTo>
                      <a:pt x="1247056" y="0"/>
                    </a:lnTo>
                    <a:cubicBezTo>
                      <a:pt x="1283681" y="0"/>
                      <a:pt x="1320224" y="3462"/>
                      <a:pt x="1356197" y="10339"/>
                    </a:cubicBezTo>
                    <a:close/>
                  </a:path>
                </a:pathLst>
              </a:custGeom>
              <a:solidFill>
                <a:srgbClr val="FFFEE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0" y="2245519"/>
            <a:ext cx="5596128" cy="8229600"/>
          </a:xfrm>
          <a:custGeom>
            <a:avLst/>
            <a:gdLst/>
            <a:ahLst/>
            <a:cxnLst/>
            <a:rect l="l" t="t" r="r" b="b"/>
            <a:pathLst>
              <a:path w="5596128" h="8229600">
                <a:moveTo>
                  <a:pt x="0" y="0"/>
                </a:moveTo>
                <a:lnTo>
                  <a:pt x="5596128" y="0"/>
                </a:lnTo>
                <a:lnTo>
                  <a:pt x="55961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7CF9A7-7C48-4AF2-B4BF-D7CB9914FB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475" y="3081057"/>
            <a:ext cx="12284505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5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261035" y="1762244"/>
            <a:ext cx="13765929" cy="6762513"/>
          </a:xfrm>
          <a:custGeom>
            <a:avLst/>
            <a:gdLst/>
            <a:ahLst/>
            <a:cxnLst/>
            <a:rect l="l" t="t" r="r" b="b"/>
            <a:pathLst>
              <a:path w="13765929" h="6762513">
                <a:moveTo>
                  <a:pt x="0" y="0"/>
                </a:moveTo>
                <a:lnTo>
                  <a:pt x="13765930" y="0"/>
                </a:lnTo>
                <a:lnTo>
                  <a:pt x="13765930" y="6762512"/>
                </a:lnTo>
                <a:lnTo>
                  <a:pt x="0" y="6762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33619" y="253971"/>
            <a:ext cx="7550966" cy="1896346"/>
            <a:chOff x="0" y="-47989"/>
            <a:chExt cx="10067954" cy="2528461"/>
          </a:xfrm>
        </p:grpSpPr>
        <p:grpSp>
          <p:nvGrpSpPr>
            <p:cNvPr id="8" name="Group 8"/>
            <p:cNvGrpSpPr/>
            <p:nvPr/>
          </p:nvGrpSpPr>
          <p:grpSpPr>
            <a:xfrm>
              <a:off x="1378110" y="189279"/>
              <a:ext cx="8689844" cy="2101914"/>
              <a:chOff x="0" y="0"/>
              <a:chExt cx="1716512" cy="415193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716512" cy="415193"/>
              </a:xfrm>
              <a:custGeom>
                <a:avLst/>
                <a:gdLst/>
                <a:ahLst/>
                <a:cxnLst/>
                <a:rect l="l" t="t" r="r" b="b"/>
                <a:pathLst>
                  <a:path w="1716512" h="415193">
                    <a:moveTo>
                      <a:pt x="60582" y="0"/>
                    </a:moveTo>
                    <a:lnTo>
                      <a:pt x="1655930" y="0"/>
                    </a:lnTo>
                    <a:cubicBezTo>
                      <a:pt x="1689389" y="0"/>
                      <a:pt x="1716512" y="27124"/>
                      <a:pt x="1716512" y="60582"/>
                    </a:cubicBezTo>
                    <a:lnTo>
                      <a:pt x="1716512" y="354611"/>
                    </a:lnTo>
                    <a:cubicBezTo>
                      <a:pt x="1716512" y="370678"/>
                      <a:pt x="1710130" y="386087"/>
                      <a:pt x="1698768" y="397449"/>
                    </a:cubicBezTo>
                    <a:cubicBezTo>
                      <a:pt x="1687407" y="408810"/>
                      <a:pt x="1671998" y="415193"/>
                      <a:pt x="1655930" y="415193"/>
                    </a:cubicBezTo>
                    <a:lnTo>
                      <a:pt x="60582" y="415193"/>
                    </a:lnTo>
                    <a:cubicBezTo>
                      <a:pt x="44515" y="415193"/>
                      <a:pt x="29106" y="408810"/>
                      <a:pt x="17744" y="397449"/>
                    </a:cubicBezTo>
                    <a:cubicBezTo>
                      <a:pt x="6383" y="386087"/>
                      <a:pt x="0" y="370678"/>
                      <a:pt x="0" y="354611"/>
                    </a:cubicBezTo>
                    <a:lnTo>
                      <a:pt x="0" y="60582"/>
                    </a:lnTo>
                    <a:cubicBezTo>
                      <a:pt x="0" y="44515"/>
                      <a:pt x="6383" y="29106"/>
                      <a:pt x="17744" y="17744"/>
                    </a:cubicBezTo>
                    <a:cubicBezTo>
                      <a:pt x="29106" y="6383"/>
                      <a:pt x="44515" y="0"/>
                      <a:pt x="60582" y="0"/>
                    </a:cubicBezTo>
                    <a:close/>
                  </a:path>
                </a:pathLst>
              </a:custGeom>
              <a:solidFill>
                <a:srgbClr val="9EDCE4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1716512" cy="453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2407815" y="676646"/>
              <a:ext cx="7587482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80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Nhận</a:t>
              </a:r>
              <a:r>
                <a:rPr lang="en-US" sz="8000" b="1" dirty="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 </a:t>
              </a:r>
              <a:r>
                <a:rPr lang="en-US" sz="8000" b="1" dirty="0" err="1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UTM Avo" panose="02040603050506020204" pitchFamily="18" charset="0"/>
                  <a:ea typeface="Poppins Bold"/>
                  <a:cs typeface="Poppins Bold"/>
                  <a:sym typeface="Poppins Bold"/>
                </a:rPr>
                <a:t>biết</a:t>
              </a:r>
              <a:endParaRPr lang="en-US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Poppins Bold"/>
                <a:cs typeface="Poppins Bold"/>
                <a:sym typeface="Poppins Bold"/>
              </a:endParaRP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2480472" cy="2480472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4080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23" tIns="30623" rIns="30623" bIns="3062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37874" y="-47989"/>
              <a:ext cx="2132065" cy="2290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61"/>
                </a:lnSpc>
              </a:pPr>
              <a:r>
                <a:rPr lang="en-US" sz="9901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</a:t>
              </a:r>
            </a:p>
          </p:txBody>
        </p:sp>
      </p:grpSp>
      <p:sp>
        <p:nvSpPr>
          <p:cNvPr id="16" name="Freeform 16"/>
          <p:cNvSpPr/>
          <p:nvPr/>
        </p:nvSpPr>
        <p:spPr>
          <a:xfrm rot="1068153">
            <a:off x="11459919" y="2370619"/>
            <a:ext cx="1723378" cy="1802225"/>
          </a:xfrm>
          <a:custGeom>
            <a:avLst/>
            <a:gdLst/>
            <a:ahLst/>
            <a:cxnLst/>
            <a:rect l="l" t="t" r="r" b="b"/>
            <a:pathLst>
              <a:path w="1723378" h="1802225">
                <a:moveTo>
                  <a:pt x="0" y="0"/>
                </a:moveTo>
                <a:lnTo>
                  <a:pt x="1723378" y="0"/>
                </a:lnTo>
                <a:lnTo>
                  <a:pt x="1723378" y="1802225"/>
                </a:lnTo>
                <a:lnTo>
                  <a:pt x="0" y="1802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531982" y="7879381"/>
            <a:ext cx="10310354" cy="1402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     Ở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góc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vườn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cạnh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gốc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cau</a:t>
            </a:r>
            <a:r>
              <a:rPr lang="en-US" sz="4511" b="1" dirty="0">
                <a:solidFill>
                  <a:srgbClr val="715E64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khóm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cúc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nở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hoa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vàng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4511" b="1" dirty="0" err="1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rực</a:t>
            </a:r>
            <a:r>
              <a:rPr lang="en-US" sz="4511" b="1" dirty="0">
                <a:solidFill>
                  <a:srgbClr val="746267"/>
                </a:solidFill>
                <a:latin typeface="UTM Avo Bold"/>
                <a:ea typeface="UTM Avo Bold"/>
                <a:cs typeface="UTM Avo Bold"/>
                <a:sym typeface="UTM Avo Bold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DFD812-31EB-45C6-A812-1EBF4D745E5F}"/>
              </a:ext>
            </a:extLst>
          </p:cNvPr>
          <p:cNvSpPr txBox="1"/>
          <p:nvPr/>
        </p:nvSpPr>
        <p:spPr>
          <a:xfrm>
            <a:off x="3659584" y="7908792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9" name="[hanhtrangso.nxbgd.vn] Audio_ Ở góc vườn..._HTS">
            <a:hlinkClick r:id="" action="ppaction://media"/>
            <a:extLst>
              <a:ext uri="{FF2B5EF4-FFF2-40B4-BE49-F238E27FC236}">
                <a16:creationId xmlns:a16="http://schemas.microsoft.com/office/drawing/2014/main" id="{8118F8FE-7C25-4A05-9B01-D4045ED36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65413" y="8580577"/>
            <a:ext cx="701675" cy="70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B868361-7AD6-4386-BD80-2121FF62DA59}"/>
              </a:ext>
            </a:extLst>
          </p:cNvPr>
          <p:cNvSpPr txBox="1"/>
          <p:nvPr/>
        </p:nvSpPr>
        <p:spPr>
          <a:xfrm>
            <a:off x="8458200" y="7861048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7CF589-46B3-4F98-9E55-A440180E5853}"/>
              </a:ext>
            </a:extLst>
          </p:cNvPr>
          <p:cNvSpPr txBox="1"/>
          <p:nvPr/>
        </p:nvSpPr>
        <p:spPr>
          <a:xfrm>
            <a:off x="3693112" y="8599560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904C8A-0129-469D-962F-C03CE7040125}"/>
              </a:ext>
            </a:extLst>
          </p:cNvPr>
          <p:cNvSpPr txBox="1"/>
          <p:nvPr/>
        </p:nvSpPr>
        <p:spPr>
          <a:xfrm>
            <a:off x="8787291" y="8572500"/>
            <a:ext cx="966309" cy="6637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21"/>
              </a:lnSpc>
            </a:pPr>
            <a:r>
              <a:rPr lang="en-US" sz="4511" b="1" dirty="0" err="1">
                <a:solidFill>
                  <a:srgbClr val="FF0000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  <a:endParaRPr lang="en-US" sz="4511" b="1" dirty="0">
              <a:solidFill>
                <a:srgbClr val="FF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  <p:bldP spid="18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0010"/>
            <a:ext cx="18288000" cy="10447020"/>
          </a:xfrm>
          <a:custGeom>
            <a:avLst/>
            <a:gdLst/>
            <a:ahLst/>
            <a:cxnLst/>
            <a:rect l="l" t="t" r="r" b="b"/>
            <a:pathLst>
              <a:path w="18288000" h="10447020">
                <a:moveTo>
                  <a:pt x="0" y="0"/>
                </a:moveTo>
                <a:lnTo>
                  <a:pt x="18288000" y="0"/>
                </a:lnTo>
                <a:lnTo>
                  <a:pt x="18288000" y="10447020"/>
                </a:lnTo>
                <a:lnTo>
                  <a:pt x="0" y="104470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602C7AF-06E3-4A95-B890-D4DEBE06B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878" y="4953"/>
            <a:ext cx="18288000" cy="988845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>
            <a:off x="100764" y="3957138"/>
            <a:ext cx="3307876" cy="6517981"/>
          </a:xfrm>
          <a:custGeom>
            <a:avLst/>
            <a:gdLst/>
            <a:ahLst/>
            <a:cxnLst/>
            <a:rect l="l" t="t" r="r" b="b"/>
            <a:pathLst>
              <a:path w="3307876" h="6517981">
                <a:moveTo>
                  <a:pt x="0" y="0"/>
                </a:moveTo>
                <a:lnTo>
                  <a:pt x="3307876" y="0"/>
                </a:lnTo>
                <a:lnTo>
                  <a:pt x="3307876" y="6517981"/>
                </a:lnTo>
                <a:lnTo>
                  <a:pt x="0" y="6517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439767" y="4333376"/>
            <a:ext cx="2848233" cy="6141743"/>
          </a:xfrm>
          <a:custGeom>
            <a:avLst/>
            <a:gdLst/>
            <a:ahLst/>
            <a:cxnLst/>
            <a:rect l="l" t="t" r="r" b="b"/>
            <a:pathLst>
              <a:path w="2848233" h="6141743">
                <a:moveTo>
                  <a:pt x="0" y="0"/>
                </a:moveTo>
                <a:lnTo>
                  <a:pt x="2848233" y="0"/>
                </a:lnTo>
                <a:lnTo>
                  <a:pt x="2848233" y="6141743"/>
                </a:lnTo>
                <a:lnTo>
                  <a:pt x="0" y="6141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443357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79574" y="694660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Đọc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599049" cy="168203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53864" y="236248"/>
            <a:ext cx="1599049" cy="1692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 dirty="0">
                <a:ln>
                  <a:solidFill>
                    <a:schemeClr val="tx1"/>
                  </a:solidFill>
                </a:ln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93972" y="1798808"/>
            <a:ext cx="1924050" cy="186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91573" y="1798808"/>
            <a:ext cx="1924050" cy="1867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410549" y="1780685"/>
            <a:ext cx="2360137" cy="186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435212" y="1798808"/>
            <a:ext cx="2360137" cy="1867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099"/>
              </a:lnSpc>
              <a:spcBef>
                <a:spcPct val="0"/>
              </a:spcBef>
            </a:pPr>
            <a:r>
              <a:rPr lang="en-US" sz="11499" b="1" dirty="0" err="1">
                <a:ln w="28575">
                  <a:solidFill>
                    <a:schemeClr val="tx1"/>
                  </a:solidFill>
                </a:ln>
                <a:solidFill>
                  <a:srgbClr val="FF5555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  <a:endParaRPr lang="en-US" sz="11499" b="1" dirty="0">
              <a:ln w="28575">
                <a:solidFill>
                  <a:schemeClr val="tx1"/>
                </a:solidFill>
              </a:ln>
              <a:solidFill>
                <a:srgbClr val="FF5555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713643" y="4308105"/>
            <a:ext cx="3255730" cy="2109344"/>
            <a:chOff x="0" y="0"/>
            <a:chExt cx="857476" cy="55554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57476" cy="555547"/>
            </a:xfrm>
            <a:custGeom>
              <a:avLst/>
              <a:gdLst/>
              <a:ahLst/>
              <a:cxnLst/>
              <a:rect l="l" t="t" r="r" b="b"/>
              <a:pathLst>
                <a:path w="857476" h="555547">
                  <a:moveTo>
                    <a:pt x="0" y="0"/>
                  </a:moveTo>
                  <a:lnTo>
                    <a:pt x="857476" y="0"/>
                  </a:lnTo>
                  <a:lnTo>
                    <a:pt x="857476" y="555547"/>
                  </a:lnTo>
                  <a:lnTo>
                    <a:pt x="0" y="55554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57476" cy="59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289733" y="4308105"/>
            <a:ext cx="3255730" cy="2109344"/>
            <a:chOff x="0" y="0"/>
            <a:chExt cx="857476" cy="5555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57476" cy="555547"/>
            </a:xfrm>
            <a:custGeom>
              <a:avLst/>
              <a:gdLst/>
              <a:ahLst/>
              <a:cxnLst/>
              <a:rect l="l" t="t" r="r" b="b"/>
              <a:pathLst>
                <a:path w="857476" h="555547">
                  <a:moveTo>
                    <a:pt x="0" y="0"/>
                  </a:moveTo>
                  <a:lnTo>
                    <a:pt x="857476" y="0"/>
                  </a:lnTo>
                  <a:lnTo>
                    <a:pt x="857476" y="555547"/>
                  </a:lnTo>
                  <a:lnTo>
                    <a:pt x="0" y="55554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857476" cy="5936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289733" y="6523026"/>
            <a:ext cx="6679640" cy="2389644"/>
            <a:chOff x="0" y="0"/>
            <a:chExt cx="1759247" cy="6293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759247" cy="629371"/>
            </a:xfrm>
            <a:custGeom>
              <a:avLst/>
              <a:gdLst/>
              <a:ahLst/>
              <a:cxnLst/>
              <a:rect l="l" t="t" r="r" b="b"/>
              <a:pathLst>
                <a:path w="1759247" h="629371">
                  <a:moveTo>
                    <a:pt x="0" y="0"/>
                  </a:moveTo>
                  <a:lnTo>
                    <a:pt x="1759247" y="0"/>
                  </a:lnTo>
                  <a:lnTo>
                    <a:pt x="1759247" y="629371"/>
                  </a:lnTo>
                  <a:lnTo>
                    <a:pt x="0" y="629371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759247" cy="667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9016923" y="3892925"/>
            <a:ext cx="2738315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 err="1">
                <a:ln>
                  <a:solidFill>
                    <a:schemeClr val="tx1"/>
                  </a:solidFill>
                </a:ln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14106" b="1" dirty="0">
              <a:ln>
                <a:solidFill>
                  <a:schemeClr val="tx1"/>
                </a:solidFill>
              </a:ln>
              <a:solidFill>
                <a:srgbClr val="FF575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6524069" y="6323581"/>
            <a:ext cx="4248831" cy="2286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g</a:t>
            </a:r>
            <a:r>
              <a:rPr lang="en-US" sz="14106" b="1" dirty="0" err="1">
                <a:ln>
                  <a:solidFill>
                    <a:schemeClr val="tx1"/>
                  </a:solidFill>
                </a:ln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óc</a:t>
            </a:r>
            <a:endParaRPr lang="en-US" sz="14106" b="1" dirty="0">
              <a:ln>
                <a:solidFill>
                  <a:schemeClr val="tx1"/>
                </a:solidFill>
              </a:ln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6461613" y="3810968"/>
            <a:ext cx="1241277" cy="22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749"/>
              </a:lnSpc>
              <a:spcBef>
                <a:spcPct val="0"/>
              </a:spcBef>
            </a:pPr>
            <a:r>
              <a:rPr lang="en-US" sz="14106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 Bold"/>
                <a:ea typeface="UTM Avo Bold"/>
                <a:cs typeface="UTM Avo Bold"/>
                <a:sym typeface="UTM Avo Bold"/>
              </a:rPr>
              <a:t>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  <p:bldP spid="16" grpId="0"/>
      <p:bldP spid="17" grpId="0"/>
      <p:bldP spid="27" grpId="0"/>
      <p:bldP spid="28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841228" y="1748666"/>
            <a:ext cx="2294896" cy="222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3"/>
              </a:lnSpc>
              <a:spcBef>
                <a:spcPct val="0"/>
              </a:spcBef>
            </a:pPr>
            <a:r>
              <a:rPr lang="en-US" sz="13716" b="1" dirty="0" err="1">
                <a:ln>
                  <a:solidFill>
                    <a:schemeClr val="tx1"/>
                  </a:solidFill>
                </a:ln>
                <a:solidFill>
                  <a:srgbClr val="FF914D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endParaRPr lang="en-US" sz="13716" b="1" dirty="0">
              <a:ln>
                <a:solidFill>
                  <a:schemeClr val="tx1"/>
                </a:solidFill>
              </a:ln>
              <a:solidFill>
                <a:srgbClr val="FF914D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050650" y="1748666"/>
            <a:ext cx="2294896" cy="222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3"/>
              </a:lnSpc>
              <a:spcBef>
                <a:spcPct val="0"/>
              </a:spcBef>
            </a:pPr>
            <a:r>
              <a:rPr lang="en-US" sz="13716" b="1">
                <a:ln>
                  <a:solidFill>
                    <a:schemeClr val="tx1"/>
                  </a:solidFill>
                </a:ln>
                <a:solidFill>
                  <a:srgbClr val="FF914D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57976" y="1741658"/>
            <a:ext cx="2239641" cy="222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3"/>
              </a:lnSpc>
              <a:spcBef>
                <a:spcPct val="0"/>
              </a:spcBef>
            </a:pPr>
            <a:r>
              <a:rPr lang="en-US" sz="13716" b="1">
                <a:ln>
                  <a:solidFill>
                    <a:schemeClr val="tx1"/>
                  </a:solidFill>
                </a:ln>
                <a:solidFill>
                  <a:srgbClr val="FF914D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595152" y="1748666"/>
            <a:ext cx="2239641" cy="2227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03"/>
              </a:lnSpc>
              <a:spcBef>
                <a:spcPct val="0"/>
              </a:spcBef>
            </a:pPr>
            <a:r>
              <a:rPr lang="en-US" sz="13716" b="1">
                <a:ln>
                  <a:solidFill>
                    <a:schemeClr val="tx1"/>
                  </a:solidFill>
                </a:ln>
                <a:solidFill>
                  <a:srgbClr val="FF914D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86683" y="4349746"/>
            <a:ext cx="2866666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học</a:t>
            </a:r>
            <a:endParaRPr lang="en-US" sz="96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782757" y="6809319"/>
            <a:ext cx="2670592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sóc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77373" y="4349746"/>
            <a:ext cx="2896093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cốc</a:t>
            </a:r>
            <a:endParaRPr lang="en-US" sz="96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5962842" y="6809319"/>
            <a:ext cx="2357462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lộc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75187" y="4349746"/>
            <a:ext cx="3778589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chục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685795" y="6809319"/>
            <a:ext cx="2849337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cúc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169076" y="4349746"/>
            <a:ext cx="2916847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đức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943921" y="6809319"/>
            <a:ext cx="3315380" cy="1763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96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mực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B1738B9-2E58-400A-9C23-979B948A895B}"/>
              </a:ext>
            </a:extLst>
          </p:cNvPr>
          <p:cNvGrpSpPr/>
          <p:nvPr/>
        </p:nvGrpSpPr>
        <p:grpSpPr>
          <a:xfrm>
            <a:off x="333619" y="236248"/>
            <a:ext cx="5936567" cy="1735749"/>
            <a:chOff x="333619" y="236248"/>
            <a:chExt cx="5936567" cy="1735749"/>
          </a:xfrm>
        </p:grpSpPr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D0B5003A-085C-4CEA-BB2E-E86D000E714B}"/>
                </a:ext>
              </a:extLst>
            </p:cNvPr>
            <p:cNvGrpSpPr/>
            <p:nvPr/>
          </p:nvGrpSpPr>
          <p:grpSpPr>
            <a:xfrm>
              <a:off x="1367201" y="431923"/>
              <a:ext cx="4274981" cy="1443357"/>
              <a:chOff x="0" y="0"/>
              <a:chExt cx="1125921" cy="415193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E74C14FB-784B-4611-A691-B4053A62CC45}"/>
                  </a:ext>
                </a:extLst>
              </p:cNvPr>
              <p:cNvSpPr/>
              <p:nvPr/>
            </p:nvSpPr>
            <p:spPr>
              <a:xfrm>
                <a:off x="0" y="0"/>
                <a:ext cx="1125921" cy="415193"/>
              </a:xfrm>
              <a:custGeom>
                <a:avLst/>
                <a:gdLst/>
                <a:ahLst/>
                <a:cxnLst/>
                <a:rect l="l" t="t" r="r" b="b"/>
                <a:pathLst>
                  <a:path w="1125921" h="415193">
                    <a:moveTo>
                      <a:pt x="92360" y="0"/>
                    </a:moveTo>
                    <a:lnTo>
                      <a:pt x="1033561" y="0"/>
                    </a:lnTo>
                    <a:cubicBezTo>
                      <a:pt x="1084570" y="0"/>
                      <a:pt x="1125921" y="41351"/>
                      <a:pt x="1125921" y="92360"/>
                    </a:cubicBezTo>
                    <a:lnTo>
                      <a:pt x="1125921" y="322833"/>
                    </a:lnTo>
                    <a:cubicBezTo>
                      <a:pt x="1125921" y="347328"/>
                      <a:pt x="1116190" y="370820"/>
                      <a:pt x="1098869" y="388141"/>
                    </a:cubicBezTo>
                    <a:cubicBezTo>
                      <a:pt x="1081548" y="405462"/>
                      <a:pt x="1058056" y="415193"/>
                      <a:pt x="1033561" y="415193"/>
                    </a:cubicBezTo>
                    <a:lnTo>
                      <a:pt x="92360" y="415193"/>
                    </a:lnTo>
                    <a:cubicBezTo>
                      <a:pt x="67865" y="415193"/>
                      <a:pt x="44373" y="405462"/>
                      <a:pt x="27052" y="388141"/>
                    </a:cubicBezTo>
                    <a:cubicBezTo>
                      <a:pt x="9731" y="370820"/>
                      <a:pt x="0" y="347328"/>
                      <a:pt x="0" y="322833"/>
                    </a:cubicBezTo>
                    <a:lnTo>
                      <a:pt x="0" y="92360"/>
                    </a:lnTo>
                    <a:cubicBezTo>
                      <a:pt x="0" y="67865"/>
                      <a:pt x="9731" y="44373"/>
                      <a:pt x="27052" y="27052"/>
                    </a:cubicBezTo>
                    <a:cubicBezTo>
                      <a:pt x="44373" y="9731"/>
                      <a:pt x="67865" y="0"/>
                      <a:pt x="92360" y="0"/>
                    </a:cubicBezTo>
                    <a:close/>
                  </a:path>
                </a:pathLst>
              </a:custGeom>
              <a:solidFill>
                <a:srgbClr val="FFFEED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5" name="TextBox 8">
                <a:extLst>
                  <a:ext uri="{FF2B5EF4-FFF2-40B4-BE49-F238E27FC236}">
                    <a16:creationId xmlns:a16="http://schemas.microsoft.com/office/drawing/2014/main" id="{3E2589BF-D61C-4AB4-B1F1-9A8E9541AEA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25921" cy="453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TextBox 9">
              <a:extLst>
                <a:ext uri="{FF2B5EF4-FFF2-40B4-BE49-F238E27FC236}">
                  <a16:creationId xmlns:a16="http://schemas.microsoft.com/office/drawing/2014/main" id="{5914C34E-94B4-40F8-906D-67927D76A1B1}"/>
                </a:ext>
              </a:extLst>
            </p:cNvPr>
            <p:cNvSpPr txBox="1"/>
            <p:nvPr/>
          </p:nvSpPr>
          <p:spPr>
            <a:xfrm>
              <a:off x="579574" y="694660"/>
              <a:ext cx="5690612" cy="1031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8000" b="1" dirty="0" err="1">
                  <a:solidFill>
                    <a:srgbClr val="001B37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Đọc</a:t>
              </a:r>
              <a:endParaRPr lang="en-US" sz="8000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endParaRPr>
            </a:p>
          </p:txBody>
        </p:sp>
        <p:grpSp>
          <p:nvGrpSpPr>
            <p:cNvPr id="37" name="Group 10">
              <a:extLst>
                <a:ext uri="{FF2B5EF4-FFF2-40B4-BE49-F238E27FC236}">
                  <a16:creationId xmlns:a16="http://schemas.microsoft.com/office/drawing/2014/main" id="{43F7E95B-A07C-4DC0-8603-C0F484F55509}"/>
                </a:ext>
              </a:extLst>
            </p:cNvPr>
            <p:cNvGrpSpPr/>
            <p:nvPr/>
          </p:nvGrpSpPr>
          <p:grpSpPr>
            <a:xfrm>
              <a:off x="333619" y="289963"/>
              <a:ext cx="1599049" cy="1682034"/>
              <a:chOff x="0" y="0"/>
              <a:chExt cx="812800" cy="812800"/>
            </a:xfrm>
          </p:grpSpPr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BCA0FEB6-DB9E-4A60-95A0-41951FFF2EB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B609803B-64B5-443C-9670-0F76C038BAC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23" tIns="30623" rIns="30623" bIns="3062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0" name="TextBox 13">
              <a:extLst>
                <a:ext uri="{FF2B5EF4-FFF2-40B4-BE49-F238E27FC236}">
                  <a16:creationId xmlns:a16="http://schemas.microsoft.com/office/drawing/2014/main" id="{440FEB46-5CBE-48A5-80D9-91690B59D859}"/>
                </a:ext>
              </a:extLst>
            </p:cNvPr>
            <p:cNvSpPr txBox="1"/>
            <p:nvPr/>
          </p:nvSpPr>
          <p:spPr>
            <a:xfrm>
              <a:off x="353864" y="236248"/>
              <a:ext cx="1599049" cy="169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61"/>
                </a:lnSpc>
              </a:pPr>
              <a:r>
                <a:rPr lang="en-US" sz="9901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B0A4955-A159-491E-8DF9-A03BF9F6F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786" y="1142057"/>
            <a:ext cx="12192000" cy="5909193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9012458A-1C3E-40E0-89DB-2B885BD495CC}"/>
              </a:ext>
            </a:extLst>
          </p:cNvPr>
          <p:cNvSpPr txBox="1"/>
          <p:nvPr/>
        </p:nvSpPr>
        <p:spPr>
          <a:xfrm>
            <a:off x="1929170" y="6462419"/>
            <a:ext cx="2866666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học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45E46779-97FC-4366-8E59-2363984BFF8A}"/>
              </a:ext>
            </a:extLst>
          </p:cNvPr>
          <p:cNvSpPr txBox="1"/>
          <p:nvPr/>
        </p:nvSpPr>
        <p:spPr>
          <a:xfrm>
            <a:off x="6216861" y="6460270"/>
            <a:ext cx="2670592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sóc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20">
            <a:extLst>
              <a:ext uri="{FF2B5EF4-FFF2-40B4-BE49-F238E27FC236}">
                <a16:creationId xmlns:a16="http://schemas.microsoft.com/office/drawing/2014/main" id="{7C349FB3-B07F-4599-A920-B9592FCACD46}"/>
              </a:ext>
            </a:extLst>
          </p:cNvPr>
          <p:cNvSpPr txBox="1"/>
          <p:nvPr/>
        </p:nvSpPr>
        <p:spPr>
          <a:xfrm>
            <a:off x="9965972" y="6460270"/>
            <a:ext cx="2896093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cốc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F558B981-7556-40DF-91D7-C5CEC589137E}"/>
              </a:ext>
            </a:extLst>
          </p:cNvPr>
          <p:cNvSpPr txBox="1"/>
          <p:nvPr/>
        </p:nvSpPr>
        <p:spPr>
          <a:xfrm>
            <a:off x="14247364" y="6352956"/>
            <a:ext cx="2357462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lộc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DBA7D0D9-C94E-4709-B070-1F09D8B5DF9B}"/>
              </a:ext>
            </a:extLst>
          </p:cNvPr>
          <p:cNvSpPr txBox="1"/>
          <p:nvPr/>
        </p:nvSpPr>
        <p:spPr>
          <a:xfrm>
            <a:off x="1667147" y="7956268"/>
            <a:ext cx="3778589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chục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E36C9495-1E15-42AA-871C-CE865E31D6E3}"/>
              </a:ext>
            </a:extLst>
          </p:cNvPr>
          <p:cNvSpPr txBox="1"/>
          <p:nvPr/>
        </p:nvSpPr>
        <p:spPr>
          <a:xfrm>
            <a:off x="6106472" y="7972183"/>
            <a:ext cx="2849337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cúc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4">
            <a:extLst>
              <a:ext uri="{FF2B5EF4-FFF2-40B4-BE49-F238E27FC236}">
                <a16:creationId xmlns:a16="http://schemas.microsoft.com/office/drawing/2014/main" id="{33599C5B-D362-4733-8450-679113ED0145}"/>
              </a:ext>
            </a:extLst>
          </p:cNvPr>
          <p:cNvSpPr txBox="1"/>
          <p:nvPr/>
        </p:nvSpPr>
        <p:spPr>
          <a:xfrm>
            <a:off x="9945218" y="7971764"/>
            <a:ext cx="2916847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đức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22" name="TextBox 25">
            <a:extLst>
              <a:ext uri="{FF2B5EF4-FFF2-40B4-BE49-F238E27FC236}">
                <a16:creationId xmlns:a16="http://schemas.microsoft.com/office/drawing/2014/main" id="{A4A1CAEB-F4E8-4EB1-8E53-40E6361C3E5B}"/>
              </a:ext>
            </a:extLst>
          </p:cNvPr>
          <p:cNvSpPr txBox="1"/>
          <p:nvPr/>
        </p:nvSpPr>
        <p:spPr>
          <a:xfrm>
            <a:off x="13772358" y="7968115"/>
            <a:ext cx="3315380" cy="1682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3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mực</a:t>
            </a:r>
            <a:endParaRPr lang="en-US" sz="8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B906F42-F173-44D5-8DC6-1F41D2381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039"/>
            <a:ext cx="4667785" cy="16821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68323" y="1028700"/>
            <a:ext cx="14778596" cy="7623645"/>
            <a:chOff x="0" y="0"/>
            <a:chExt cx="19704795" cy="10164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704795" cy="10164860"/>
              <a:chOff x="0" y="0"/>
              <a:chExt cx="2226673" cy="1148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760" y="0"/>
                <a:ext cx="2215154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5154" h="1146850">
                    <a:moveTo>
                      <a:pt x="1353864" y="9837"/>
                    </a:moveTo>
                    <a:lnTo>
                      <a:pt x="1612790" y="59338"/>
                    </a:lnTo>
                    <a:cubicBezTo>
                      <a:pt x="1646986" y="65876"/>
                      <a:pt x="1680345" y="76212"/>
                      <a:pt x="1712246" y="90154"/>
                    </a:cubicBezTo>
                    <a:lnTo>
                      <a:pt x="1911973" y="177444"/>
                    </a:lnTo>
                    <a:cubicBezTo>
                      <a:pt x="1943763" y="191338"/>
                      <a:pt x="1973084" y="210305"/>
                      <a:pt x="1998791" y="233603"/>
                    </a:cubicBezTo>
                    <a:lnTo>
                      <a:pt x="2115992" y="339822"/>
                    </a:lnTo>
                    <a:cubicBezTo>
                      <a:pt x="2141439" y="362885"/>
                      <a:pt x="2160511" y="392120"/>
                      <a:pt x="2171366" y="424702"/>
                    </a:cubicBezTo>
                    <a:lnTo>
                      <a:pt x="2204355" y="523725"/>
                    </a:lnTo>
                    <a:cubicBezTo>
                      <a:pt x="2215106" y="555994"/>
                      <a:pt x="2215153" y="590872"/>
                      <a:pt x="2204491" y="623171"/>
                    </a:cubicBezTo>
                    <a:lnTo>
                      <a:pt x="2171230" y="723923"/>
                    </a:lnTo>
                    <a:cubicBezTo>
                      <a:pt x="2160470" y="756518"/>
                      <a:pt x="2141364" y="785728"/>
                      <a:pt x="2115811" y="808648"/>
                    </a:cubicBezTo>
                    <a:lnTo>
                      <a:pt x="1998972" y="913448"/>
                    </a:lnTo>
                    <a:cubicBezTo>
                      <a:pt x="1973140" y="936618"/>
                      <a:pt x="1943769" y="955509"/>
                      <a:pt x="1911973" y="969406"/>
                    </a:cubicBezTo>
                    <a:lnTo>
                      <a:pt x="1712246" y="1056696"/>
                    </a:lnTo>
                    <a:cubicBezTo>
                      <a:pt x="1680345" y="1070638"/>
                      <a:pt x="1646986" y="1080974"/>
                      <a:pt x="1612790" y="1087512"/>
                    </a:cubicBezTo>
                    <a:lnTo>
                      <a:pt x="1353864" y="1137013"/>
                    </a:lnTo>
                    <a:cubicBezTo>
                      <a:pt x="1319638" y="1143557"/>
                      <a:pt x="1284870" y="1146850"/>
                      <a:pt x="1250024" y="1146850"/>
                    </a:cubicBezTo>
                    <a:lnTo>
                      <a:pt x="965129" y="1146850"/>
                    </a:lnTo>
                    <a:cubicBezTo>
                      <a:pt x="930282" y="1146850"/>
                      <a:pt x="895514" y="1143557"/>
                      <a:pt x="861288" y="1137013"/>
                    </a:cubicBezTo>
                    <a:lnTo>
                      <a:pt x="602362" y="1087512"/>
                    </a:lnTo>
                    <a:cubicBezTo>
                      <a:pt x="568166" y="1080974"/>
                      <a:pt x="534808" y="1070638"/>
                      <a:pt x="502906" y="1056696"/>
                    </a:cubicBezTo>
                    <a:lnTo>
                      <a:pt x="303180" y="969406"/>
                    </a:lnTo>
                    <a:cubicBezTo>
                      <a:pt x="271383" y="955509"/>
                      <a:pt x="242013" y="936618"/>
                      <a:pt x="216181" y="913448"/>
                    </a:cubicBezTo>
                    <a:lnTo>
                      <a:pt x="99341" y="808648"/>
                    </a:lnTo>
                    <a:cubicBezTo>
                      <a:pt x="73789" y="785728"/>
                      <a:pt x="54683" y="756518"/>
                      <a:pt x="43922" y="723923"/>
                    </a:cubicBezTo>
                    <a:lnTo>
                      <a:pt x="10662" y="623171"/>
                    </a:lnTo>
                    <a:cubicBezTo>
                      <a:pt x="0" y="590872"/>
                      <a:pt x="47" y="555994"/>
                      <a:pt x="10798" y="523725"/>
                    </a:cubicBezTo>
                    <a:lnTo>
                      <a:pt x="43787" y="424702"/>
                    </a:lnTo>
                    <a:cubicBezTo>
                      <a:pt x="54642" y="392120"/>
                      <a:pt x="73713" y="362885"/>
                      <a:pt x="99161" y="339822"/>
                    </a:cubicBezTo>
                    <a:lnTo>
                      <a:pt x="216362" y="233603"/>
                    </a:lnTo>
                    <a:cubicBezTo>
                      <a:pt x="242069" y="210305"/>
                      <a:pt x="271390" y="191338"/>
                      <a:pt x="303180" y="177444"/>
                    </a:cubicBezTo>
                    <a:lnTo>
                      <a:pt x="502906" y="90154"/>
                    </a:lnTo>
                    <a:cubicBezTo>
                      <a:pt x="534808" y="76212"/>
                      <a:pt x="568166" y="65876"/>
                      <a:pt x="602362" y="59338"/>
                    </a:cubicBezTo>
                    <a:lnTo>
                      <a:pt x="861288" y="9837"/>
                    </a:lnTo>
                    <a:cubicBezTo>
                      <a:pt x="895514" y="3294"/>
                      <a:pt x="930282" y="0"/>
                      <a:pt x="965129" y="0"/>
                    </a:cubicBezTo>
                    <a:lnTo>
                      <a:pt x="1250024" y="0"/>
                    </a:lnTo>
                    <a:cubicBezTo>
                      <a:pt x="1284870" y="0"/>
                      <a:pt x="1319638" y="3294"/>
                      <a:pt x="1353864" y="9837"/>
                    </a:cubicBezTo>
                    <a:close/>
                  </a:path>
                </a:pathLst>
              </a:custGeom>
              <a:solidFill>
                <a:srgbClr val="000000">
                  <a:alpha val="37647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78555" y="246866"/>
              <a:ext cx="18747686" cy="9671129"/>
              <a:chOff x="0" y="0"/>
              <a:chExt cx="2226673" cy="11486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054" y="0"/>
                <a:ext cx="2214566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4566" h="1146850">
                    <a:moveTo>
                      <a:pt x="1356197" y="10339"/>
                    </a:moveTo>
                    <a:lnTo>
                      <a:pt x="1609869" y="58836"/>
                    </a:lnTo>
                    <a:cubicBezTo>
                      <a:pt x="1645811" y="65707"/>
                      <a:pt x="1680873" y="76571"/>
                      <a:pt x="1714403" y="91225"/>
                    </a:cubicBezTo>
                    <a:lnTo>
                      <a:pt x="1909228" y="176373"/>
                    </a:lnTo>
                    <a:cubicBezTo>
                      <a:pt x="1942641" y="190976"/>
                      <a:pt x="1973459" y="210911"/>
                      <a:pt x="2000479" y="235399"/>
                    </a:cubicBezTo>
                    <a:lnTo>
                      <a:pt x="2113716" y="338026"/>
                    </a:lnTo>
                    <a:cubicBezTo>
                      <a:pt x="2140463" y="362267"/>
                      <a:pt x="2160508" y="392993"/>
                      <a:pt x="2171917" y="427240"/>
                    </a:cubicBezTo>
                    <a:lnTo>
                      <a:pt x="2203216" y="521187"/>
                    </a:lnTo>
                    <a:cubicBezTo>
                      <a:pt x="2214515" y="555104"/>
                      <a:pt x="2214565" y="591763"/>
                      <a:pt x="2203358" y="625710"/>
                    </a:cubicBezTo>
                    <a:lnTo>
                      <a:pt x="2171775" y="721384"/>
                    </a:lnTo>
                    <a:cubicBezTo>
                      <a:pt x="2160465" y="755643"/>
                      <a:pt x="2140383" y="786344"/>
                      <a:pt x="2113526" y="810433"/>
                    </a:cubicBezTo>
                    <a:lnTo>
                      <a:pt x="2000668" y="911662"/>
                    </a:lnTo>
                    <a:cubicBezTo>
                      <a:pt x="1973518" y="936015"/>
                      <a:pt x="1942648" y="955871"/>
                      <a:pt x="1909228" y="970477"/>
                    </a:cubicBezTo>
                    <a:lnTo>
                      <a:pt x="1714403" y="1055625"/>
                    </a:lnTo>
                    <a:cubicBezTo>
                      <a:pt x="1680873" y="1070279"/>
                      <a:pt x="1645811" y="1081143"/>
                      <a:pt x="1609869" y="1088014"/>
                    </a:cubicBezTo>
                    <a:lnTo>
                      <a:pt x="1356197" y="1136511"/>
                    </a:lnTo>
                    <a:cubicBezTo>
                      <a:pt x="1320224" y="1143388"/>
                      <a:pt x="1283681" y="1146850"/>
                      <a:pt x="1247056" y="1146850"/>
                    </a:cubicBezTo>
                    <a:lnTo>
                      <a:pt x="967509" y="1146850"/>
                    </a:lnTo>
                    <a:cubicBezTo>
                      <a:pt x="930884" y="1146850"/>
                      <a:pt x="894341" y="1143388"/>
                      <a:pt x="858367" y="1136511"/>
                    </a:cubicBezTo>
                    <a:lnTo>
                      <a:pt x="604695" y="1088014"/>
                    </a:lnTo>
                    <a:cubicBezTo>
                      <a:pt x="568754" y="1081143"/>
                      <a:pt x="533692" y="1070279"/>
                      <a:pt x="500162" y="1055625"/>
                    </a:cubicBezTo>
                    <a:lnTo>
                      <a:pt x="305337" y="970477"/>
                    </a:lnTo>
                    <a:cubicBezTo>
                      <a:pt x="271917" y="955871"/>
                      <a:pt x="241047" y="936015"/>
                      <a:pt x="213896" y="911662"/>
                    </a:cubicBezTo>
                    <a:lnTo>
                      <a:pt x="101038" y="810433"/>
                    </a:lnTo>
                    <a:cubicBezTo>
                      <a:pt x="74182" y="786344"/>
                      <a:pt x="54100" y="755643"/>
                      <a:pt x="42790" y="721384"/>
                    </a:cubicBezTo>
                    <a:lnTo>
                      <a:pt x="11206" y="625710"/>
                    </a:lnTo>
                    <a:cubicBezTo>
                      <a:pt x="0" y="591763"/>
                      <a:pt x="50" y="555104"/>
                      <a:pt x="11349" y="521187"/>
                    </a:cubicBezTo>
                    <a:lnTo>
                      <a:pt x="42647" y="427240"/>
                    </a:lnTo>
                    <a:cubicBezTo>
                      <a:pt x="54056" y="392993"/>
                      <a:pt x="74102" y="362267"/>
                      <a:pt x="100848" y="338026"/>
                    </a:cubicBezTo>
                    <a:lnTo>
                      <a:pt x="214086" y="235399"/>
                    </a:lnTo>
                    <a:cubicBezTo>
                      <a:pt x="241105" y="210911"/>
                      <a:pt x="271924" y="190976"/>
                      <a:pt x="305337" y="176373"/>
                    </a:cubicBezTo>
                    <a:lnTo>
                      <a:pt x="500162" y="91225"/>
                    </a:lnTo>
                    <a:cubicBezTo>
                      <a:pt x="533692" y="76571"/>
                      <a:pt x="568754" y="65707"/>
                      <a:pt x="604695" y="58836"/>
                    </a:cubicBezTo>
                    <a:lnTo>
                      <a:pt x="858367" y="10339"/>
                    </a:lnTo>
                    <a:cubicBezTo>
                      <a:pt x="894341" y="3462"/>
                      <a:pt x="930884" y="0"/>
                      <a:pt x="967509" y="0"/>
                    </a:cubicBezTo>
                    <a:lnTo>
                      <a:pt x="1247056" y="0"/>
                    </a:lnTo>
                    <a:cubicBezTo>
                      <a:pt x="1283681" y="0"/>
                      <a:pt x="1320224" y="3462"/>
                      <a:pt x="1356197" y="10339"/>
                    </a:cubicBezTo>
                    <a:close/>
                  </a:path>
                </a:pathLst>
              </a:custGeom>
              <a:solidFill>
                <a:srgbClr val="FFFEE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0" y="2245519"/>
            <a:ext cx="5596128" cy="8229600"/>
          </a:xfrm>
          <a:custGeom>
            <a:avLst/>
            <a:gdLst/>
            <a:ahLst/>
            <a:cxnLst/>
            <a:rect l="l" t="t" r="r" b="b"/>
            <a:pathLst>
              <a:path w="5596128" h="8229600">
                <a:moveTo>
                  <a:pt x="0" y="0"/>
                </a:moveTo>
                <a:lnTo>
                  <a:pt x="5596128" y="0"/>
                </a:lnTo>
                <a:lnTo>
                  <a:pt x="55961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8D4D61-A883-4124-9F25-4C7935F12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3226142"/>
            <a:ext cx="12132091" cy="383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flipH="1">
            <a:off x="1362850" y="2155430"/>
            <a:ext cx="3214187" cy="3673356"/>
          </a:xfrm>
          <a:custGeom>
            <a:avLst/>
            <a:gdLst/>
            <a:ahLst/>
            <a:cxnLst/>
            <a:rect l="l" t="t" r="r" b="b"/>
            <a:pathLst>
              <a:path w="3214187" h="3673356">
                <a:moveTo>
                  <a:pt x="3214187" y="0"/>
                </a:moveTo>
                <a:lnTo>
                  <a:pt x="0" y="0"/>
                </a:lnTo>
                <a:lnTo>
                  <a:pt x="0" y="3673356"/>
                </a:lnTo>
                <a:lnTo>
                  <a:pt x="3214187" y="3673356"/>
                </a:lnTo>
                <a:lnTo>
                  <a:pt x="3214187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722642" y="4572508"/>
            <a:ext cx="2425076" cy="3190889"/>
          </a:xfrm>
          <a:custGeom>
            <a:avLst/>
            <a:gdLst/>
            <a:ahLst/>
            <a:cxnLst/>
            <a:rect l="l" t="t" r="r" b="b"/>
            <a:pathLst>
              <a:path w="2425076" h="3190889">
                <a:moveTo>
                  <a:pt x="0" y="0"/>
                </a:moveTo>
                <a:lnTo>
                  <a:pt x="2425076" y="0"/>
                </a:lnTo>
                <a:lnTo>
                  <a:pt x="2425076" y="3190889"/>
                </a:lnTo>
                <a:lnTo>
                  <a:pt x="0" y="31908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012270" y="1501064"/>
            <a:ext cx="4014892" cy="3186821"/>
          </a:xfrm>
          <a:custGeom>
            <a:avLst/>
            <a:gdLst/>
            <a:ahLst/>
            <a:cxnLst/>
            <a:rect l="l" t="t" r="r" b="b"/>
            <a:pathLst>
              <a:path w="4014892" h="3186821">
                <a:moveTo>
                  <a:pt x="0" y="0"/>
                </a:moveTo>
                <a:lnTo>
                  <a:pt x="4014892" y="0"/>
                </a:lnTo>
                <a:lnTo>
                  <a:pt x="4014892" y="3186820"/>
                </a:lnTo>
                <a:lnTo>
                  <a:pt x="0" y="31868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585046">
            <a:off x="14147795" y="5521766"/>
            <a:ext cx="2890272" cy="2859063"/>
          </a:xfrm>
          <a:custGeom>
            <a:avLst/>
            <a:gdLst/>
            <a:ahLst/>
            <a:cxnLst/>
            <a:rect l="l" t="t" r="r" b="b"/>
            <a:pathLst>
              <a:path w="2890272" h="2859063">
                <a:moveTo>
                  <a:pt x="0" y="0"/>
                </a:moveTo>
                <a:lnTo>
                  <a:pt x="2890272" y="0"/>
                </a:lnTo>
                <a:lnTo>
                  <a:pt x="2890272" y="2859063"/>
                </a:lnTo>
                <a:lnTo>
                  <a:pt x="0" y="28590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4894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43104" y="6039912"/>
            <a:ext cx="3853679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con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s</a:t>
            </a:r>
            <a:r>
              <a:rPr lang="en-US" sz="7448" b="1" dirty="0" err="1"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óc</a:t>
            </a:r>
            <a:endParaRPr lang="en-US" sz="7448" b="1" dirty="0"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304965" y="7974523"/>
            <a:ext cx="3707304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cái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</a:t>
            </a:r>
            <a:r>
              <a:rPr lang="en-US" sz="7448" b="1" dirty="0" err="1">
                <a:gradFill>
                  <a:gsLst>
                    <a:gs pos="26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ốc</a:t>
            </a:r>
            <a:endParaRPr lang="en-US" sz="7448" b="1" dirty="0">
              <a:gradFill>
                <a:gsLst>
                  <a:gs pos="26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375612" y="4899010"/>
            <a:ext cx="4228754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máy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x</a:t>
            </a:r>
            <a:r>
              <a:rPr lang="en-US" sz="7448" b="1" dirty="0" err="1">
                <a:gradFill>
                  <a:gsLst>
                    <a:gs pos="24000">
                      <a:schemeClr val="tx1">
                        <a:lumMod val="75000"/>
                        <a:lumOff val="25000"/>
                      </a:schemeClr>
                    </a:gs>
                    <a:gs pos="37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úc</a:t>
            </a:r>
            <a:endParaRPr lang="en-US" sz="7448" b="1" dirty="0">
              <a:gradFill>
                <a:gsLst>
                  <a:gs pos="24000">
                    <a:schemeClr val="tx1">
                      <a:lumMod val="75000"/>
                      <a:lumOff val="25000"/>
                    </a:schemeClr>
                  </a:gs>
                  <a:gs pos="37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027162" y="7974523"/>
            <a:ext cx="4268439" cy="120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con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m</a:t>
            </a:r>
            <a:r>
              <a:rPr lang="en-US" sz="7448" b="1" dirty="0" err="1">
                <a:gradFill>
                  <a:gsLst>
                    <a:gs pos="89000">
                      <a:schemeClr val="tx1">
                        <a:lumMod val="75000"/>
                        <a:lumOff val="25000"/>
                      </a:schemeClr>
                    </a:gs>
                    <a:gs pos="83000">
                      <a:srgbClr val="FF5555"/>
                    </a:gs>
                  </a:gsLst>
                  <a:lin ang="5400000" scaled="1"/>
                </a:gradFill>
                <a:latin typeface="UTM Avo Bold"/>
                <a:ea typeface="UTM Avo Bold"/>
                <a:cs typeface="UTM Avo Bold"/>
                <a:sym typeface="UTM Avo Bold"/>
              </a:rPr>
              <a:t>ực</a:t>
            </a:r>
            <a:endParaRPr lang="en-US" sz="7448" b="1" dirty="0">
              <a:gradFill>
                <a:gsLst>
                  <a:gs pos="89000">
                    <a:schemeClr val="tx1">
                      <a:lumMod val="75000"/>
                      <a:lumOff val="25000"/>
                    </a:schemeClr>
                  </a:gs>
                  <a:gs pos="83000">
                    <a:srgbClr val="FF5555"/>
                  </a:gs>
                </a:gsLst>
                <a:lin ang="5400000" scaled="1"/>
              </a:gra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11F3A3A-71F8-4801-9E48-77C88632B9C7}"/>
              </a:ext>
            </a:extLst>
          </p:cNvPr>
          <p:cNvGrpSpPr/>
          <p:nvPr/>
        </p:nvGrpSpPr>
        <p:grpSpPr>
          <a:xfrm>
            <a:off x="333619" y="236248"/>
            <a:ext cx="5936567" cy="1735749"/>
            <a:chOff x="333619" y="236248"/>
            <a:chExt cx="5936567" cy="1735749"/>
          </a:xfrm>
        </p:grpSpPr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0429A3C2-B534-4D92-830B-0C4812B12245}"/>
                </a:ext>
              </a:extLst>
            </p:cNvPr>
            <p:cNvGrpSpPr/>
            <p:nvPr/>
          </p:nvGrpSpPr>
          <p:grpSpPr>
            <a:xfrm>
              <a:off x="1367201" y="431923"/>
              <a:ext cx="4274981" cy="1443357"/>
              <a:chOff x="0" y="0"/>
              <a:chExt cx="1125921" cy="415193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CE6AF538-9BA0-4C1A-BAEA-A47477C6A144}"/>
                  </a:ext>
                </a:extLst>
              </p:cNvPr>
              <p:cNvSpPr/>
              <p:nvPr/>
            </p:nvSpPr>
            <p:spPr>
              <a:xfrm>
                <a:off x="0" y="0"/>
                <a:ext cx="1125921" cy="415193"/>
              </a:xfrm>
              <a:custGeom>
                <a:avLst/>
                <a:gdLst/>
                <a:ahLst/>
                <a:cxnLst/>
                <a:rect l="l" t="t" r="r" b="b"/>
                <a:pathLst>
                  <a:path w="1125921" h="415193">
                    <a:moveTo>
                      <a:pt x="92360" y="0"/>
                    </a:moveTo>
                    <a:lnTo>
                      <a:pt x="1033561" y="0"/>
                    </a:lnTo>
                    <a:cubicBezTo>
                      <a:pt x="1084570" y="0"/>
                      <a:pt x="1125921" y="41351"/>
                      <a:pt x="1125921" y="92360"/>
                    </a:cubicBezTo>
                    <a:lnTo>
                      <a:pt x="1125921" y="322833"/>
                    </a:lnTo>
                    <a:cubicBezTo>
                      <a:pt x="1125921" y="347328"/>
                      <a:pt x="1116190" y="370820"/>
                      <a:pt x="1098869" y="388141"/>
                    </a:cubicBezTo>
                    <a:cubicBezTo>
                      <a:pt x="1081548" y="405462"/>
                      <a:pt x="1058056" y="415193"/>
                      <a:pt x="1033561" y="415193"/>
                    </a:cubicBezTo>
                    <a:lnTo>
                      <a:pt x="92360" y="415193"/>
                    </a:lnTo>
                    <a:cubicBezTo>
                      <a:pt x="67865" y="415193"/>
                      <a:pt x="44373" y="405462"/>
                      <a:pt x="27052" y="388141"/>
                    </a:cubicBezTo>
                    <a:cubicBezTo>
                      <a:pt x="9731" y="370820"/>
                      <a:pt x="0" y="347328"/>
                      <a:pt x="0" y="322833"/>
                    </a:cubicBezTo>
                    <a:lnTo>
                      <a:pt x="0" y="92360"/>
                    </a:lnTo>
                    <a:cubicBezTo>
                      <a:pt x="0" y="67865"/>
                      <a:pt x="9731" y="44373"/>
                      <a:pt x="27052" y="27052"/>
                    </a:cubicBezTo>
                    <a:cubicBezTo>
                      <a:pt x="44373" y="9731"/>
                      <a:pt x="67865" y="0"/>
                      <a:pt x="92360" y="0"/>
                    </a:cubicBezTo>
                    <a:close/>
                  </a:path>
                </a:pathLst>
              </a:custGeom>
              <a:solidFill>
                <a:srgbClr val="FFFEED"/>
              </a:solidFill>
              <a:ln w="47625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31" name="TextBox 8">
                <a:extLst>
                  <a:ext uri="{FF2B5EF4-FFF2-40B4-BE49-F238E27FC236}">
                    <a16:creationId xmlns:a16="http://schemas.microsoft.com/office/drawing/2014/main" id="{0D6A9648-4E90-46B8-9481-D57440E085EE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1125921" cy="45329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9">
              <a:extLst>
                <a:ext uri="{FF2B5EF4-FFF2-40B4-BE49-F238E27FC236}">
                  <a16:creationId xmlns:a16="http://schemas.microsoft.com/office/drawing/2014/main" id="{BC4B1D26-C9DE-4E93-8B4C-ED63F9DF0455}"/>
                </a:ext>
              </a:extLst>
            </p:cNvPr>
            <p:cNvSpPr txBox="1"/>
            <p:nvPr/>
          </p:nvSpPr>
          <p:spPr>
            <a:xfrm>
              <a:off x="579574" y="694660"/>
              <a:ext cx="5690612" cy="10318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80"/>
                </a:lnSpc>
              </a:pPr>
              <a:r>
                <a:rPr lang="en-US" sz="8000" b="1" dirty="0" err="1">
                  <a:solidFill>
                    <a:srgbClr val="001B37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Đọc</a:t>
              </a:r>
              <a:endParaRPr lang="en-US" sz="8000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endParaRPr>
            </a:p>
          </p:txBody>
        </p:sp>
        <p:grpSp>
          <p:nvGrpSpPr>
            <p:cNvPr id="26" name="Group 10">
              <a:extLst>
                <a:ext uri="{FF2B5EF4-FFF2-40B4-BE49-F238E27FC236}">
                  <a16:creationId xmlns:a16="http://schemas.microsoft.com/office/drawing/2014/main" id="{15E57CB5-E490-4F37-A998-AB252F9FB7DB}"/>
                </a:ext>
              </a:extLst>
            </p:cNvPr>
            <p:cNvGrpSpPr/>
            <p:nvPr/>
          </p:nvGrpSpPr>
          <p:grpSpPr>
            <a:xfrm>
              <a:off x="333619" y="289963"/>
              <a:ext cx="1599049" cy="1682034"/>
              <a:chOff x="0" y="0"/>
              <a:chExt cx="812800" cy="812800"/>
            </a:xfrm>
          </p:grpSpPr>
          <p:sp>
            <p:nvSpPr>
              <p:cNvPr id="28" name="Freeform 11">
                <a:extLst>
                  <a:ext uri="{FF2B5EF4-FFF2-40B4-BE49-F238E27FC236}">
                    <a16:creationId xmlns:a16="http://schemas.microsoft.com/office/drawing/2014/main" id="{3E05E3EB-D2E4-407F-B430-C83087851A9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5757"/>
              </a:solidFill>
            </p:spPr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id="{73EBCCC0-529C-4498-9562-12BDFD5EF197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0623" tIns="30623" rIns="30623" bIns="30623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13">
              <a:extLst>
                <a:ext uri="{FF2B5EF4-FFF2-40B4-BE49-F238E27FC236}">
                  <a16:creationId xmlns:a16="http://schemas.microsoft.com/office/drawing/2014/main" id="{CEFBEBB2-5726-4844-9FB6-91773B7F44B5}"/>
                </a:ext>
              </a:extLst>
            </p:cNvPr>
            <p:cNvSpPr txBox="1"/>
            <p:nvPr/>
          </p:nvSpPr>
          <p:spPr>
            <a:xfrm>
              <a:off x="353864" y="236248"/>
              <a:ext cx="1599049" cy="1692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861"/>
                </a:lnSpc>
              </a:pPr>
              <a:r>
                <a:rPr lang="en-US" sz="9901" b="1" dirty="0">
                  <a:ln>
                    <a:solidFill>
                      <a:schemeClr val="tx1"/>
                    </a:solidFill>
                  </a:ln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CD6CC-2670-D2B7-22B2-47DE57C25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8FA57E-F3D6-2297-2D06-533C6AE060CB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9307E7E-A054-D8F2-48CF-B4A95A97B733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4048DA40-CA35-AD8F-DFEB-DB002E779FF0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22C65ED-04AF-84CE-B890-07FF3F784266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A460988-BE7B-60CC-8DCB-F77D3FE39C7C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8D30C4-C7F1-1616-EC70-686D4D204C62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229E917E-204B-A738-0D5A-62C5ABEFF6F9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0B538029-CA18-75B6-BDDF-AA0C87FC79E5}"/>
              </a:ext>
            </a:extLst>
          </p:cNvPr>
          <p:cNvSpPr txBox="1"/>
          <p:nvPr/>
        </p:nvSpPr>
        <p:spPr>
          <a:xfrm>
            <a:off x="29811" y="2733991"/>
            <a:ext cx="17602385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0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Giáo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viên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sẽ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chiếu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hình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ảnh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một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ba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vần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”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ac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”, “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ăc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”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“</a:t>
            </a:r>
            <a:r>
              <a:rPr lang="en-US" sz="6000" b="1" dirty="0" err="1">
                <a:solidFill>
                  <a:srgbClr val="000000"/>
                </a:solidFill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âc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”. Sau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khi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quan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sẽ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giơ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bảng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ghi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vần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mà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cho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là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đúng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.</a:t>
            </a:r>
          </a:p>
          <a:p>
            <a:pPr marL="45000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giơ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đúng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nhanh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nhất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được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điểm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. 3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nhiều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điểm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nhất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sẽ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được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danh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và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được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tặng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sao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Noto Serif Display"/>
                <a:cs typeface="Noto Serif Display"/>
                <a:sym typeface="Noto Serif Display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0433C4-AE76-C214-D56F-F113000CA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713" y="-142542"/>
            <a:ext cx="17602385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750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2120" y="4746500"/>
            <a:ext cx="4737044" cy="5857241"/>
          </a:xfrm>
          <a:custGeom>
            <a:avLst/>
            <a:gdLst/>
            <a:ahLst/>
            <a:cxnLst/>
            <a:rect l="l" t="t" r="r" b="b"/>
            <a:pathLst>
              <a:path w="4737044" h="5857241">
                <a:moveTo>
                  <a:pt x="0" y="0"/>
                </a:moveTo>
                <a:lnTo>
                  <a:pt x="4737044" y="0"/>
                </a:lnTo>
                <a:lnTo>
                  <a:pt x="4737044" y="5857241"/>
                </a:lnTo>
                <a:lnTo>
                  <a:pt x="0" y="5857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71448" y="1076325"/>
            <a:ext cx="14545105" cy="217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1"/>
              </a:lnSpc>
            </a:pP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Tìm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thêm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các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tiếng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có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448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vần</a:t>
            </a:r>
            <a:r>
              <a:rPr lang="en-US" sz="7448" b="1" dirty="0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</a:p>
          <a:p>
            <a:pPr algn="ctr">
              <a:lnSpc>
                <a:spcPts val="8491"/>
              </a:lnSpc>
            </a:pPr>
            <a:r>
              <a:rPr lang="en-US" sz="7448" b="1" dirty="0" err="1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oc</a:t>
            </a:r>
            <a:r>
              <a:rPr lang="en-US" sz="7448" b="1" dirty="0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7448" b="1" dirty="0" err="1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ôc</a:t>
            </a:r>
            <a:r>
              <a:rPr lang="en-US" sz="7448" b="1" dirty="0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7448" b="1" dirty="0" err="1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uc</a:t>
            </a:r>
            <a:r>
              <a:rPr lang="en-US" sz="7448" b="1" dirty="0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, </a:t>
            </a:r>
            <a:r>
              <a:rPr lang="en-US" sz="7448" b="1" dirty="0" err="1">
                <a:solidFill>
                  <a:srgbClr val="FF5757"/>
                </a:solidFill>
                <a:latin typeface="UTM Avo Bold"/>
                <a:ea typeface="UTM Avo Bold"/>
                <a:cs typeface="UTM Avo Bold"/>
                <a:sym typeface="UTM Avo Bold"/>
              </a:rPr>
              <a:t>ưc</a:t>
            </a:r>
            <a:endParaRPr lang="en-US" sz="7448" b="1" dirty="0">
              <a:solidFill>
                <a:srgbClr val="FF575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028" name="Picture 4" descr="Hình ảnh Hình Minh Họa 3d Của Một Con ốc Có Vỏ PNG , ốc Sên, ốc Cô ấy, Loài  Vật PNG trong suốt và Vector để tải xuống miễn phí">
            <a:extLst>
              <a:ext uri="{FF2B5EF4-FFF2-40B4-BE49-F238E27FC236}">
                <a16:creationId xmlns:a16="http://schemas.microsoft.com/office/drawing/2014/main" id="{BFB5619C-8D9E-4283-9E5C-D39EA877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230" y="33909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Ăn trái cóc có công dụng gì? Ăn trái cóc nhiều có tốt không?">
            <a:extLst>
              <a:ext uri="{FF2B5EF4-FFF2-40B4-BE49-F238E27FC236}">
                <a16:creationId xmlns:a16="http://schemas.microsoft.com/office/drawing/2014/main" id="{FB7777C2-6C0C-4861-AFB9-A453CC395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96" y="6434834"/>
            <a:ext cx="4339333" cy="3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age 3 | Wake up boy Images - Free Download on Freepik">
            <a:extLst>
              <a:ext uri="{FF2B5EF4-FFF2-40B4-BE49-F238E27FC236}">
                <a16:creationId xmlns:a16="http://schemas.microsoft.com/office/drawing/2014/main" id="{213D1ECB-AB0B-4D0D-BD8E-32D63D553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934" y="3649416"/>
            <a:ext cx="5803205" cy="325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ình ảnh Cô Gái Tập Thể Dục Buổi Sáng PNG , Clipart Buổi Sáng, Con Gái, Tập Thể  Dục Buổi Sáng PNG miễn phí tải tập tin PSDComment và Vector">
            <a:extLst>
              <a:ext uri="{FF2B5EF4-FFF2-40B4-BE49-F238E27FC236}">
                <a16:creationId xmlns:a16="http://schemas.microsoft.com/office/drawing/2014/main" id="{3A173CDB-9608-46A8-AE64-14F85CB09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67" b="94250" l="10000" r="90000">
                        <a14:foregroundMark x1="48833" y1="94167" x2="51333" y2="88167"/>
                        <a14:foregroundMark x1="51167" y1="86167" x2="50250" y2="89083"/>
                        <a14:foregroundMark x1="43167" y1="91417" x2="43167" y2="91417"/>
                        <a14:foregroundMark x1="42917" y1="93000" x2="42917" y2="93000"/>
                        <a14:foregroundMark x1="42000" y1="92333" x2="42000" y2="92333"/>
                        <a14:foregroundMark x1="42667" y1="92333" x2="42667" y2="92333"/>
                        <a14:foregroundMark x1="43417" y1="91167" x2="42500" y2="92083"/>
                        <a14:foregroundMark x1="65750" y1="85917" x2="65250" y2="93917"/>
                        <a14:foregroundMark x1="68250" y1="92500" x2="68250" y2="92500"/>
                        <a14:foregroundMark x1="66667" y1="93917" x2="71833" y2="93833"/>
                        <a14:foregroundMark x1="71833" y1="93833" x2="73250" y2="93417"/>
                        <a14:foregroundMark x1="72833" y1="91833" x2="72833" y2="91833"/>
                        <a14:foregroundMark x1="74583" y1="91583" x2="74583" y2="91583"/>
                        <a14:foregroundMark x1="73000" y1="91833" x2="73500" y2="92083"/>
                        <a14:foregroundMark x1="47750" y1="94333" x2="47750" y2="94333"/>
                        <a14:foregroundMark x1="50000" y1="94167" x2="48833" y2="93917"/>
                        <a14:foregroundMark x1="42667" y1="93917" x2="42667" y2="93917"/>
                        <a14:foregroundMark x1="41583" y1="93417" x2="41583" y2="93417"/>
                        <a14:foregroundMark x1="46333" y1="8667" x2="46333" y2="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786" y="4746500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00" b="-500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37467" y="8204358"/>
            <a:ext cx="3853679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con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sóc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971753" y="8204359"/>
            <a:ext cx="3707304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cái cốc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712164" y="8204357"/>
            <a:ext cx="4228754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máy</a:t>
            </a: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xúc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593336" y="8204356"/>
            <a:ext cx="4268439" cy="1150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28"/>
              </a:lnSpc>
              <a:spcBef>
                <a:spcPct val="0"/>
              </a:spcBef>
            </a:pPr>
            <a:r>
              <a:rPr lang="en-US" sz="6000" dirty="0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con </a:t>
            </a:r>
            <a:r>
              <a:rPr lang="en-US" sz="6000" dirty="0" err="1">
                <a:solidFill>
                  <a:srgbClr val="001B37"/>
                </a:solidFill>
                <a:latin typeface="UTM Avo" panose="02040603050506020204" pitchFamily="18" charset="0"/>
                <a:ea typeface="UTM Avo Bold"/>
                <a:cs typeface="UTM Avo Bold"/>
                <a:sym typeface="UTM Avo Bold"/>
              </a:rPr>
              <a:t>mực</a:t>
            </a:r>
            <a:endParaRPr lang="en-US" sz="6000" dirty="0">
              <a:solidFill>
                <a:srgbClr val="001B37"/>
              </a:solidFill>
              <a:latin typeface="UTM Avo" panose="02040603050506020204" pitchFamily="18" charset="0"/>
              <a:ea typeface="UTM Avo Bold"/>
              <a:cs typeface="UTM Avo Bold"/>
              <a:sym typeface="UTM Avo Bol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45452A-FC94-45C2-A22E-2144B4922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452" y="1147649"/>
            <a:ext cx="12955096" cy="71378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2F8389F-D551-449C-93A1-A1EFDC720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845" y="163669"/>
            <a:ext cx="4797810" cy="1728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68323" y="1028700"/>
            <a:ext cx="14778596" cy="7623645"/>
            <a:chOff x="0" y="0"/>
            <a:chExt cx="19704795" cy="10164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704795" cy="10164860"/>
              <a:chOff x="0" y="0"/>
              <a:chExt cx="2226673" cy="1148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760" y="0"/>
                <a:ext cx="2215154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5154" h="1146850">
                    <a:moveTo>
                      <a:pt x="1353864" y="9837"/>
                    </a:moveTo>
                    <a:lnTo>
                      <a:pt x="1612790" y="59338"/>
                    </a:lnTo>
                    <a:cubicBezTo>
                      <a:pt x="1646986" y="65876"/>
                      <a:pt x="1680345" y="76212"/>
                      <a:pt x="1712246" y="90154"/>
                    </a:cubicBezTo>
                    <a:lnTo>
                      <a:pt x="1911973" y="177444"/>
                    </a:lnTo>
                    <a:cubicBezTo>
                      <a:pt x="1943763" y="191338"/>
                      <a:pt x="1973084" y="210305"/>
                      <a:pt x="1998791" y="233603"/>
                    </a:cubicBezTo>
                    <a:lnTo>
                      <a:pt x="2115992" y="339822"/>
                    </a:lnTo>
                    <a:cubicBezTo>
                      <a:pt x="2141439" y="362885"/>
                      <a:pt x="2160511" y="392120"/>
                      <a:pt x="2171366" y="424702"/>
                    </a:cubicBezTo>
                    <a:lnTo>
                      <a:pt x="2204355" y="523725"/>
                    </a:lnTo>
                    <a:cubicBezTo>
                      <a:pt x="2215106" y="555994"/>
                      <a:pt x="2215153" y="590872"/>
                      <a:pt x="2204491" y="623171"/>
                    </a:cubicBezTo>
                    <a:lnTo>
                      <a:pt x="2171230" y="723923"/>
                    </a:lnTo>
                    <a:cubicBezTo>
                      <a:pt x="2160470" y="756518"/>
                      <a:pt x="2141364" y="785728"/>
                      <a:pt x="2115811" y="808648"/>
                    </a:cubicBezTo>
                    <a:lnTo>
                      <a:pt x="1998972" y="913448"/>
                    </a:lnTo>
                    <a:cubicBezTo>
                      <a:pt x="1973140" y="936618"/>
                      <a:pt x="1943769" y="955509"/>
                      <a:pt x="1911973" y="969406"/>
                    </a:cubicBezTo>
                    <a:lnTo>
                      <a:pt x="1712246" y="1056696"/>
                    </a:lnTo>
                    <a:cubicBezTo>
                      <a:pt x="1680345" y="1070638"/>
                      <a:pt x="1646986" y="1080974"/>
                      <a:pt x="1612790" y="1087512"/>
                    </a:cubicBezTo>
                    <a:lnTo>
                      <a:pt x="1353864" y="1137013"/>
                    </a:lnTo>
                    <a:cubicBezTo>
                      <a:pt x="1319638" y="1143557"/>
                      <a:pt x="1284870" y="1146850"/>
                      <a:pt x="1250024" y="1146850"/>
                    </a:cubicBezTo>
                    <a:lnTo>
                      <a:pt x="965129" y="1146850"/>
                    </a:lnTo>
                    <a:cubicBezTo>
                      <a:pt x="930282" y="1146850"/>
                      <a:pt x="895514" y="1143557"/>
                      <a:pt x="861288" y="1137013"/>
                    </a:cubicBezTo>
                    <a:lnTo>
                      <a:pt x="602362" y="1087512"/>
                    </a:lnTo>
                    <a:cubicBezTo>
                      <a:pt x="568166" y="1080974"/>
                      <a:pt x="534808" y="1070638"/>
                      <a:pt x="502906" y="1056696"/>
                    </a:cubicBezTo>
                    <a:lnTo>
                      <a:pt x="303180" y="969406"/>
                    </a:lnTo>
                    <a:cubicBezTo>
                      <a:pt x="271383" y="955509"/>
                      <a:pt x="242013" y="936618"/>
                      <a:pt x="216181" y="913448"/>
                    </a:cubicBezTo>
                    <a:lnTo>
                      <a:pt x="99341" y="808648"/>
                    </a:lnTo>
                    <a:cubicBezTo>
                      <a:pt x="73789" y="785728"/>
                      <a:pt x="54683" y="756518"/>
                      <a:pt x="43922" y="723923"/>
                    </a:cubicBezTo>
                    <a:lnTo>
                      <a:pt x="10662" y="623171"/>
                    </a:lnTo>
                    <a:cubicBezTo>
                      <a:pt x="0" y="590872"/>
                      <a:pt x="47" y="555994"/>
                      <a:pt x="10798" y="523725"/>
                    </a:cubicBezTo>
                    <a:lnTo>
                      <a:pt x="43787" y="424702"/>
                    </a:lnTo>
                    <a:cubicBezTo>
                      <a:pt x="54642" y="392120"/>
                      <a:pt x="73713" y="362885"/>
                      <a:pt x="99161" y="339822"/>
                    </a:cubicBezTo>
                    <a:lnTo>
                      <a:pt x="216362" y="233603"/>
                    </a:lnTo>
                    <a:cubicBezTo>
                      <a:pt x="242069" y="210305"/>
                      <a:pt x="271390" y="191338"/>
                      <a:pt x="303180" y="177444"/>
                    </a:cubicBezTo>
                    <a:lnTo>
                      <a:pt x="502906" y="90154"/>
                    </a:lnTo>
                    <a:cubicBezTo>
                      <a:pt x="534808" y="76212"/>
                      <a:pt x="568166" y="65876"/>
                      <a:pt x="602362" y="59338"/>
                    </a:cubicBezTo>
                    <a:lnTo>
                      <a:pt x="861288" y="9837"/>
                    </a:lnTo>
                    <a:cubicBezTo>
                      <a:pt x="895514" y="3294"/>
                      <a:pt x="930282" y="0"/>
                      <a:pt x="965129" y="0"/>
                    </a:cubicBezTo>
                    <a:lnTo>
                      <a:pt x="1250024" y="0"/>
                    </a:lnTo>
                    <a:cubicBezTo>
                      <a:pt x="1284870" y="0"/>
                      <a:pt x="1319638" y="3294"/>
                      <a:pt x="1353864" y="9837"/>
                    </a:cubicBezTo>
                    <a:close/>
                  </a:path>
                </a:pathLst>
              </a:custGeom>
              <a:solidFill>
                <a:srgbClr val="000000">
                  <a:alpha val="37647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78555" y="246866"/>
              <a:ext cx="18747686" cy="9671129"/>
              <a:chOff x="0" y="0"/>
              <a:chExt cx="2226673" cy="11486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054" y="0"/>
                <a:ext cx="2214566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4566" h="1146850">
                    <a:moveTo>
                      <a:pt x="1356197" y="10339"/>
                    </a:moveTo>
                    <a:lnTo>
                      <a:pt x="1609869" y="58836"/>
                    </a:lnTo>
                    <a:cubicBezTo>
                      <a:pt x="1645811" y="65707"/>
                      <a:pt x="1680873" y="76571"/>
                      <a:pt x="1714403" y="91225"/>
                    </a:cubicBezTo>
                    <a:lnTo>
                      <a:pt x="1909228" y="176373"/>
                    </a:lnTo>
                    <a:cubicBezTo>
                      <a:pt x="1942641" y="190976"/>
                      <a:pt x="1973459" y="210911"/>
                      <a:pt x="2000479" y="235399"/>
                    </a:cubicBezTo>
                    <a:lnTo>
                      <a:pt x="2113716" y="338026"/>
                    </a:lnTo>
                    <a:cubicBezTo>
                      <a:pt x="2140463" y="362267"/>
                      <a:pt x="2160508" y="392993"/>
                      <a:pt x="2171917" y="427240"/>
                    </a:cubicBezTo>
                    <a:lnTo>
                      <a:pt x="2203216" y="521187"/>
                    </a:lnTo>
                    <a:cubicBezTo>
                      <a:pt x="2214515" y="555104"/>
                      <a:pt x="2214565" y="591763"/>
                      <a:pt x="2203358" y="625710"/>
                    </a:cubicBezTo>
                    <a:lnTo>
                      <a:pt x="2171775" y="721384"/>
                    </a:lnTo>
                    <a:cubicBezTo>
                      <a:pt x="2160465" y="755643"/>
                      <a:pt x="2140383" y="786344"/>
                      <a:pt x="2113526" y="810433"/>
                    </a:cubicBezTo>
                    <a:lnTo>
                      <a:pt x="2000668" y="911662"/>
                    </a:lnTo>
                    <a:cubicBezTo>
                      <a:pt x="1973518" y="936015"/>
                      <a:pt x="1942648" y="955871"/>
                      <a:pt x="1909228" y="970477"/>
                    </a:cubicBezTo>
                    <a:lnTo>
                      <a:pt x="1714403" y="1055625"/>
                    </a:lnTo>
                    <a:cubicBezTo>
                      <a:pt x="1680873" y="1070279"/>
                      <a:pt x="1645811" y="1081143"/>
                      <a:pt x="1609869" y="1088014"/>
                    </a:cubicBezTo>
                    <a:lnTo>
                      <a:pt x="1356197" y="1136511"/>
                    </a:lnTo>
                    <a:cubicBezTo>
                      <a:pt x="1320224" y="1143388"/>
                      <a:pt x="1283681" y="1146850"/>
                      <a:pt x="1247056" y="1146850"/>
                    </a:cubicBezTo>
                    <a:lnTo>
                      <a:pt x="967509" y="1146850"/>
                    </a:lnTo>
                    <a:cubicBezTo>
                      <a:pt x="930884" y="1146850"/>
                      <a:pt x="894341" y="1143388"/>
                      <a:pt x="858367" y="1136511"/>
                    </a:cubicBezTo>
                    <a:lnTo>
                      <a:pt x="604695" y="1088014"/>
                    </a:lnTo>
                    <a:cubicBezTo>
                      <a:pt x="568754" y="1081143"/>
                      <a:pt x="533692" y="1070279"/>
                      <a:pt x="500162" y="1055625"/>
                    </a:cubicBezTo>
                    <a:lnTo>
                      <a:pt x="305337" y="970477"/>
                    </a:lnTo>
                    <a:cubicBezTo>
                      <a:pt x="271917" y="955871"/>
                      <a:pt x="241047" y="936015"/>
                      <a:pt x="213896" y="911662"/>
                    </a:cubicBezTo>
                    <a:lnTo>
                      <a:pt x="101038" y="810433"/>
                    </a:lnTo>
                    <a:cubicBezTo>
                      <a:pt x="74182" y="786344"/>
                      <a:pt x="54100" y="755643"/>
                      <a:pt x="42790" y="721384"/>
                    </a:cubicBezTo>
                    <a:lnTo>
                      <a:pt x="11206" y="625710"/>
                    </a:lnTo>
                    <a:cubicBezTo>
                      <a:pt x="0" y="591763"/>
                      <a:pt x="50" y="555104"/>
                      <a:pt x="11349" y="521187"/>
                    </a:cubicBezTo>
                    <a:lnTo>
                      <a:pt x="42647" y="427240"/>
                    </a:lnTo>
                    <a:cubicBezTo>
                      <a:pt x="54056" y="392993"/>
                      <a:pt x="74102" y="362267"/>
                      <a:pt x="100848" y="338026"/>
                    </a:cubicBezTo>
                    <a:lnTo>
                      <a:pt x="214086" y="235399"/>
                    </a:lnTo>
                    <a:cubicBezTo>
                      <a:pt x="241105" y="210911"/>
                      <a:pt x="271924" y="190976"/>
                      <a:pt x="305337" y="176373"/>
                    </a:cubicBezTo>
                    <a:lnTo>
                      <a:pt x="500162" y="91225"/>
                    </a:lnTo>
                    <a:cubicBezTo>
                      <a:pt x="533692" y="76571"/>
                      <a:pt x="568754" y="65707"/>
                      <a:pt x="604695" y="58836"/>
                    </a:cubicBezTo>
                    <a:lnTo>
                      <a:pt x="858367" y="10339"/>
                    </a:lnTo>
                    <a:cubicBezTo>
                      <a:pt x="894341" y="3462"/>
                      <a:pt x="930884" y="0"/>
                      <a:pt x="967509" y="0"/>
                    </a:cubicBezTo>
                    <a:lnTo>
                      <a:pt x="1247056" y="0"/>
                    </a:lnTo>
                    <a:cubicBezTo>
                      <a:pt x="1283681" y="0"/>
                      <a:pt x="1320224" y="3462"/>
                      <a:pt x="1356197" y="10339"/>
                    </a:cubicBezTo>
                    <a:close/>
                  </a:path>
                </a:pathLst>
              </a:custGeom>
              <a:solidFill>
                <a:srgbClr val="FFFEE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0" y="2245519"/>
            <a:ext cx="5596128" cy="8229600"/>
          </a:xfrm>
          <a:custGeom>
            <a:avLst/>
            <a:gdLst/>
            <a:ahLst/>
            <a:cxnLst/>
            <a:rect l="l" t="t" r="r" b="b"/>
            <a:pathLst>
              <a:path w="5596128" h="8229600">
                <a:moveTo>
                  <a:pt x="0" y="0"/>
                </a:moveTo>
                <a:lnTo>
                  <a:pt x="5596128" y="0"/>
                </a:lnTo>
                <a:lnTo>
                  <a:pt x="55961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C2A37D-0D1F-44BF-BC23-0D7867C9E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895" y="2887704"/>
            <a:ext cx="11967485" cy="376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847149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793463" y="2008358"/>
            <a:ext cx="3199257" cy="4114800"/>
          </a:xfrm>
          <a:custGeom>
            <a:avLst/>
            <a:gdLst/>
            <a:ahLst/>
            <a:cxnLst/>
            <a:rect l="l" t="t" r="r" b="b"/>
            <a:pathLst>
              <a:path w="3199257" h="4114800">
                <a:moveTo>
                  <a:pt x="0" y="0"/>
                </a:moveTo>
                <a:lnTo>
                  <a:pt x="3199257" y="0"/>
                </a:lnTo>
                <a:lnTo>
                  <a:pt x="31992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144000" y="5297665"/>
            <a:ext cx="3534867" cy="3960635"/>
          </a:xfrm>
          <a:custGeom>
            <a:avLst/>
            <a:gdLst/>
            <a:ahLst/>
            <a:cxnLst/>
            <a:rect l="l" t="t" r="r" b="b"/>
            <a:pathLst>
              <a:path w="3534867" h="3960635">
                <a:moveTo>
                  <a:pt x="0" y="0"/>
                </a:moveTo>
                <a:lnTo>
                  <a:pt x="3534867" y="0"/>
                </a:lnTo>
                <a:lnTo>
                  <a:pt x="3534867" y="3960635"/>
                </a:lnTo>
                <a:lnTo>
                  <a:pt x="0" y="39606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2876462" y="2476170"/>
            <a:ext cx="4100268" cy="2150932"/>
          </a:xfrm>
          <a:custGeom>
            <a:avLst/>
            <a:gdLst/>
            <a:ahLst/>
            <a:cxnLst/>
            <a:rect l="l" t="t" r="r" b="b"/>
            <a:pathLst>
              <a:path w="4100268" h="2150932">
                <a:moveTo>
                  <a:pt x="0" y="0"/>
                </a:moveTo>
                <a:lnTo>
                  <a:pt x="4100267" y="0"/>
                </a:lnTo>
                <a:lnTo>
                  <a:pt x="4100267" y="2150932"/>
                </a:lnTo>
                <a:lnTo>
                  <a:pt x="0" y="21509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80777" y="3257209"/>
            <a:ext cx="4488538" cy="6540674"/>
          </a:xfrm>
          <a:custGeom>
            <a:avLst/>
            <a:gdLst/>
            <a:ahLst/>
            <a:cxnLst/>
            <a:rect l="l" t="t" r="r" b="b"/>
            <a:pathLst>
              <a:path w="4488538" h="6540674">
                <a:moveTo>
                  <a:pt x="0" y="0"/>
                </a:moveTo>
                <a:lnTo>
                  <a:pt x="4488538" y="0"/>
                </a:lnTo>
                <a:lnTo>
                  <a:pt x="4488538" y="6540674"/>
                </a:lnTo>
                <a:lnTo>
                  <a:pt x="0" y="65406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4271" y="36085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24067" y="4264604"/>
            <a:ext cx="2591294" cy="11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88"/>
              </a:lnSpc>
              <a:spcBef>
                <a:spcPct val="0"/>
              </a:spcBef>
            </a:pPr>
            <a:r>
              <a:rPr lang="en-US" sz="7063" b="1" dirty="0" err="1">
                <a:ln w="19050">
                  <a:noFill/>
                </a:ln>
                <a:latin typeface="UTM Avo Bold"/>
                <a:ea typeface="UTM Avo Bold"/>
                <a:cs typeface="UTM Avo Bold"/>
                <a:sym typeface="UTM Avo Bold"/>
              </a:rPr>
              <a:t>phấn</a:t>
            </a:r>
            <a:endParaRPr lang="en-US" sz="7063" b="1" dirty="0">
              <a:ln w="19050">
                <a:noFill/>
              </a:ln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90964" y="7494787"/>
            <a:ext cx="2440938" cy="114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88"/>
              </a:lnSpc>
              <a:spcBef>
                <a:spcPct val="0"/>
              </a:spcBef>
            </a:pPr>
            <a:r>
              <a:rPr lang="en-US" sz="7063" b="1" dirty="0" err="1">
                <a:solidFill>
                  <a:schemeClr val="bg1"/>
                </a:solidFill>
                <a:latin typeface="UTM Avo Bold"/>
                <a:ea typeface="UTM Avo Bold"/>
                <a:cs typeface="UTM Avo Bold"/>
                <a:sym typeface="UTM Avo Bold"/>
              </a:rPr>
              <a:t>bảng</a:t>
            </a:r>
            <a:endParaRPr lang="en-US" sz="7063" b="1" dirty="0">
              <a:solidFill>
                <a:schemeClr val="bg1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2551539" y="4536300"/>
            <a:ext cx="4632329" cy="1148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888"/>
              </a:lnSpc>
              <a:spcBef>
                <a:spcPct val="0"/>
              </a:spcBef>
            </a:pPr>
            <a:r>
              <a:rPr lang="en-US" sz="7063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khăn</a:t>
            </a:r>
            <a:r>
              <a:rPr lang="en-US" sz="7063" b="1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7063" b="1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lau</a:t>
            </a:r>
            <a:endParaRPr lang="en-US" sz="7063" b="1" dirty="0">
              <a:solidFill>
                <a:srgbClr val="000000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23E98C7-830A-4FAC-AC1D-ED0544BCC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0741" y="1028700"/>
            <a:ext cx="5353039" cy="1482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8" grpId="0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847149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68CCAC7-83EF-47E0-8503-20C88938D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54" y="2269324"/>
            <a:ext cx="15838781" cy="44870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23A0DAE-8A02-4C4C-A172-8AC10000D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992" y="6031234"/>
            <a:ext cx="10848403" cy="2230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658784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FB3097-94FF-4686-AA22-BA9AF31EBD01}"/>
              </a:ext>
            </a:extLst>
          </p:cNvPr>
          <p:cNvSpPr txBox="1"/>
          <p:nvPr/>
        </p:nvSpPr>
        <p:spPr>
          <a:xfrm>
            <a:off x="3562024" y="1966221"/>
            <a:ext cx="4918639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900" dirty="0">
                <a:latin typeface="HP001 4 hàng" panose="020B0603050302020204" pitchFamily="34" charset="0"/>
              </a:rPr>
              <a:t>Ο</a:t>
            </a:r>
            <a:r>
              <a:rPr lang="en-US" sz="23900" dirty="0">
                <a:latin typeface="HP001 4 hàng" panose="020B0603050302020204" pitchFamily="34" charset="0"/>
              </a:rPr>
              <a:t>		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C57CB8-2EE1-45C1-8DEC-FEF08C4E836B}"/>
              </a:ext>
            </a:extLst>
          </p:cNvPr>
          <p:cNvSpPr txBox="1"/>
          <p:nvPr/>
        </p:nvSpPr>
        <p:spPr>
          <a:xfrm>
            <a:off x="12645820" y="-1715738"/>
            <a:ext cx="3236769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3900" dirty="0">
                <a:latin typeface="HP001 4 hàng" panose="020B0603050302020204" pitchFamily="34" charset="0"/>
              </a:rPr>
              <a:t> ″</a:t>
            </a:r>
            <a:endParaRPr lang="en-US" sz="23900" dirty="0">
              <a:latin typeface="HP001 4 hàng" panose="020B0603050302020204" pitchFamily="34" charset="0"/>
            </a:endParaRPr>
          </a:p>
        </p:txBody>
      </p:sp>
      <p:pic>
        <p:nvPicPr>
          <p:cNvPr id="20" name="Tiếng Việt lớp 1 - tập 1 - Bài 47 oc ôc uc ưc __ Tập viết chữ ôc">
            <a:hlinkClick r:id="" action="ppaction://media"/>
            <a:extLst>
              <a:ext uri="{FF2B5EF4-FFF2-40B4-BE49-F238E27FC236}">
                <a16:creationId xmlns:a16="http://schemas.microsoft.com/office/drawing/2014/main" id="{BBB013B6-C6CF-423F-BE35-3D586096F3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73"/>
                </p14:media>
              </p:ext>
            </p:extLst>
          </p:nvPr>
        </p:nvPicPr>
        <p:blipFill rotWithShape="1">
          <a:blip r:embed="rId6"/>
          <a:srcRect l="14097" t="17582" r="31250" b="23611"/>
          <a:stretch>
            <a:fillRect/>
          </a:stretch>
        </p:blipFill>
        <p:spPr>
          <a:xfrm>
            <a:off x="10448496" y="5143500"/>
            <a:ext cx="6142894" cy="3718074"/>
          </a:xfrm>
          <a:prstGeom prst="rect">
            <a:avLst/>
          </a:prstGeom>
        </p:spPr>
      </p:pic>
      <p:pic>
        <p:nvPicPr>
          <p:cNvPr id="23" name="oc">
            <a:hlinkClick r:id="" action="ppaction://media"/>
            <a:extLst>
              <a:ext uri="{FF2B5EF4-FFF2-40B4-BE49-F238E27FC236}">
                <a16:creationId xmlns:a16="http://schemas.microsoft.com/office/drawing/2014/main" id="{60E0E62B-2651-46C3-B0FD-228AFE8DFF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23159"/>
                </p14:media>
              </p:ext>
            </p:extLst>
          </p:nvPr>
        </p:nvPicPr>
        <p:blipFill rotWithShape="1">
          <a:blip r:embed="rId7"/>
          <a:srcRect l="25379" t="23373" r="26791" b="22222"/>
          <a:stretch/>
        </p:blipFill>
        <p:spPr>
          <a:xfrm>
            <a:off x="1881933" y="5216280"/>
            <a:ext cx="5957572" cy="3645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2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658784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DD0824-E674-46CF-8FEB-433BB53F7D54}"/>
              </a:ext>
            </a:extLst>
          </p:cNvPr>
          <p:cNvSpPr txBox="1"/>
          <p:nvPr/>
        </p:nvSpPr>
        <p:spPr>
          <a:xfrm>
            <a:off x="2110170" y="2069695"/>
            <a:ext cx="514725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900" dirty="0">
                <a:latin typeface="HP001 4 hàng" panose="020B0603050302020204" pitchFamily="34" charset="0"/>
              </a:rPr>
              <a:t> </a:t>
            </a:r>
            <a:r>
              <a:rPr lang="en-US" sz="19900" dirty="0" err="1">
                <a:latin typeface="HP001 4 hàng" panose="020B0603050302020204" pitchFamily="34" charset="0"/>
              </a:rPr>
              <a:t>Ďc</a:t>
            </a:r>
            <a:r>
              <a:rPr lang="en-US" sz="19900" dirty="0"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DB9D1A-98E5-4DA8-9F01-C70BE9839AB7}"/>
              </a:ext>
            </a:extLst>
          </p:cNvPr>
          <p:cNvSpPr txBox="1"/>
          <p:nvPr/>
        </p:nvSpPr>
        <p:spPr>
          <a:xfrm>
            <a:off x="10527021" y="1974683"/>
            <a:ext cx="740394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9900" dirty="0">
                <a:latin typeface="HP001 4 hàng" panose="020B0603050302020204" pitchFamily="34" charset="0"/>
              </a:rPr>
              <a:t> </a:t>
            </a:r>
            <a:r>
              <a:rPr lang="en-US" sz="19900" dirty="0">
                <a:latin typeface="HP001 4 hàng" panose="020B0603050302020204" pitchFamily="34" charset="0"/>
              </a:rPr>
              <a:t> </a:t>
            </a:r>
            <a:r>
              <a:rPr lang="en-US" sz="19900" dirty="0" err="1">
                <a:latin typeface="HP001 4 hàng" panose="020B0603050302020204" pitchFamily="34" charset="0"/>
              </a:rPr>
              <a:t>Ŕc</a:t>
            </a:r>
            <a:r>
              <a:rPr lang="en-US" sz="19900" dirty="0">
                <a:latin typeface="HP001 4 hàng" panose="020B0603050302020204" pitchFamily="34" charset="0"/>
              </a:rPr>
              <a:t>  </a:t>
            </a:r>
          </a:p>
        </p:txBody>
      </p:sp>
      <p:pic>
        <p:nvPicPr>
          <p:cNvPr id="21" name="uc">
            <a:hlinkClick r:id="" action="ppaction://media"/>
            <a:extLst>
              <a:ext uri="{FF2B5EF4-FFF2-40B4-BE49-F238E27FC236}">
                <a16:creationId xmlns:a16="http://schemas.microsoft.com/office/drawing/2014/main" id="{BE24718A-FFF3-4003-A03F-DE3BDE4B1F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74"/>
                </p14:media>
              </p:ext>
            </p:extLst>
          </p:nvPr>
        </p:nvPicPr>
        <p:blipFill rotWithShape="1">
          <a:blip r:embed="rId6"/>
          <a:srcRect l="17189" t="17582" r="18749" b="23611"/>
          <a:stretch/>
        </p:blipFill>
        <p:spPr>
          <a:xfrm>
            <a:off x="1527582" y="4872971"/>
            <a:ext cx="7228086" cy="3815076"/>
          </a:xfrm>
          <a:prstGeom prst="rect">
            <a:avLst/>
          </a:prstGeom>
        </p:spPr>
      </p:pic>
      <p:pic>
        <p:nvPicPr>
          <p:cNvPr id="22" name="ưc">
            <a:hlinkClick r:id="" action="ppaction://media"/>
            <a:extLst>
              <a:ext uri="{FF2B5EF4-FFF2-40B4-BE49-F238E27FC236}">
                <a16:creationId xmlns:a16="http://schemas.microsoft.com/office/drawing/2014/main" id="{43BA7B81-4D02-414A-8D30-9251D62132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4041"/>
                </p14:media>
              </p:ext>
            </p:extLst>
          </p:nvPr>
        </p:nvPicPr>
        <p:blipFill rotWithShape="1">
          <a:blip r:embed="rId7"/>
          <a:srcRect l="18750" t="17581" r="17187" b="18055"/>
          <a:stretch/>
        </p:blipFill>
        <p:spPr>
          <a:xfrm>
            <a:off x="10065341" y="4872971"/>
            <a:ext cx="6977271" cy="38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2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09892" y="797447"/>
            <a:ext cx="16928604" cy="9000436"/>
            <a:chOff x="0" y="0"/>
            <a:chExt cx="4458562" cy="23704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58562" cy="2370485"/>
            </a:xfrm>
            <a:custGeom>
              <a:avLst/>
              <a:gdLst/>
              <a:ahLst/>
              <a:cxnLst/>
              <a:rect l="l" t="t" r="r" b="b"/>
              <a:pathLst>
                <a:path w="4458562" h="2370485">
                  <a:moveTo>
                    <a:pt x="13263" y="0"/>
                  </a:moveTo>
                  <a:lnTo>
                    <a:pt x="4445300" y="0"/>
                  </a:lnTo>
                  <a:cubicBezTo>
                    <a:pt x="4452624" y="0"/>
                    <a:pt x="4458562" y="5938"/>
                    <a:pt x="4458562" y="13263"/>
                  </a:cubicBezTo>
                  <a:lnTo>
                    <a:pt x="4458562" y="2357223"/>
                  </a:lnTo>
                  <a:cubicBezTo>
                    <a:pt x="4458562" y="2364547"/>
                    <a:pt x="4452624" y="2370485"/>
                    <a:pt x="4445300" y="2370485"/>
                  </a:cubicBezTo>
                  <a:lnTo>
                    <a:pt x="13263" y="2370485"/>
                  </a:lnTo>
                  <a:cubicBezTo>
                    <a:pt x="5938" y="2370485"/>
                    <a:pt x="0" y="2364547"/>
                    <a:pt x="0" y="2357223"/>
                  </a:cubicBezTo>
                  <a:lnTo>
                    <a:pt x="0" y="13263"/>
                  </a:lnTo>
                  <a:cubicBezTo>
                    <a:pt x="0" y="5938"/>
                    <a:pt x="5938" y="0"/>
                    <a:pt x="1326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458562" cy="2408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67201" y="431923"/>
            <a:ext cx="4274981" cy="1576436"/>
            <a:chOff x="0" y="0"/>
            <a:chExt cx="1125921" cy="4151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5921" cy="415193"/>
            </a:xfrm>
            <a:custGeom>
              <a:avLst/>
              <a:gdLst/>
              <a:ahLst/>
              <a:cxnLst/>
              <a:rect l="l" t="t" r="r" b="b"/>
              <a:pathLst>
                <a:path w="1125921" h="415193">
                  <a:moveTo>
                    <a:pt x="92360" y="0"/>
                  </a:moveTo>
                  <a:lnTo>
                    <a:pt x="1033561" y="0"/>
                  </a:lnTo>
                  <a:cubicBezTo>
                    <a:pt x="1084570" y="0"/>
                    <a:pt x="1125921" y="41351"/>
                    <a:pt x="1125921" y="92360"/>
                  </a:cubicBezTo>
                  <a:lnTo>
                    <a:pt x="1125921" y="322833"/>
                  </a:lnTo>
                  <a:cubicBezTo>
                    <a:pt x="1125921" y="347328"/>
                    <a:pt x="1116190" y="370820"/>
                    <a:pt x="1098869" y="388141"/>
                  </a:cubicBezTo>
                  <a:cubicBezTo>
                    <a:pt x="1081548" y="405462"/>
                    <a:pt x="1058056" y="415193"/>
                    <a:pt x="1033561" y="415193"/>
                  </a:cubicBezTo>
                  <a:lnTo>
                    <a:pt x="92360" y="415193"/>
                  </a:lnTo>
                  <a:cubicBezTo>
                    <a:pt x="67865" y="415193"/>
                    <a:pt x="44373" y="405462"/>
                    <a:pt x="27052" y="388141"/>
                  </a:cubicBezTo>
                  <a:cubicBezTo>
                    <a:pt x="9731" y="370820"/>
                    <a:pt x="0" y="347328"/>
                    <a:pt x="0" y="322833"/>
                  </a:cubicBezTo>
                  <a:lnTo>
                    <a:pt x="0" y="92360"/>
                  </a:lnTo>
                  <a:cubicBezTo>
                    <a:pt x="0" y="67865"/>
                    <a:pt x="9731" y="44373"/>
                    <a:pt x="27052" y="27052"/>
                  </a:cubicBezTo>
                  <a:cubicBezTo>
                    <a:pt x="44373" y="9731"/>
                    <a:pt x="67865" y="0"/>
                    <a:pt x="92360" y="0"/>
                  </a:cubicBezTo>
                  <a:close/>
                </a:path>
              </a:pathLst>
            </a:custGeom>
            <a:solidFill>
              <a:srgbClr val="FFFEED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5921" cy="4532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709892" y="847149"/>
            <a:ext cx="5690612" cy="1031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 dirty="0" err="1">
                <a:solidFill>
                  <a:srgbClr val="001B37"/>
                </a:solidFill>
                <a:latin typeface="UTM Avo Bold"/>
                <a:ea typeface="UTM Avo Bold"/>
                <a:cs typeface="UTM Avo Bold"/>
                <a:sym typeface="UTM Avo Bold"/>
              </a:rPr>
              <a:t>Viết</a:t>
            </a:r>
            <a:endParaRPr lang="en-US" sz="8000" b="1" dirty="0">
              <a:solidFill>
                <a:srgbClr val="001B37"/>
              </a:solidFill>
              <a:latin typeface="UTM Avo Bold"/>
              <a:ea typeface="UTM Avo Bold"/>
              <a:cs typeface="UTM Avo Bold"/>
              <a:sym typeface="UTM Avo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333619" y="289963"/>
            <a:ext cx="1860354" cy="186035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ED957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0623" tIns="30623" rIns="30623" bIns="30623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37024" y="182534"/>
            <a:ext cx="1599049" cy="1789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61"/>
              </a:lnSpc>
            </a:pPr>
            <a:r>
              <a:rPr lang="en-US" sz="99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C0015D-2570-44C7-B59E-3C4FFE226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463" b="16619"/>
          <a:stretch/>
        </p:blipFill>
        <p:spPr>
          <a:xfrm>
            <a:off x="508027" y="1779689"/>
            <a:ext cx="15798773" cy="41904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F69598-15D4-4E45-B13F-A15021502D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26" r="10454" b="33588"/>
          <a:stretch/>
        </p:blipFill>
        <p:spPr>
          <a:xfrm>
            <a:off x="1752600" y="5703860"/>
            <a:ext cx="7184444" cy="333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268323" y="1028700"/>
            <a:ext cx="14778596" cy="7623645"/>
            <a:chOff x="0" y="0"/>
            <a:chExt cx="19704795" cy="10164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9704795" cy="10164860"/>
              <a:chOff x="0" y="0"/>
              <a:chExt cx="2226673" cy="114867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5760" y="0"/>
                <a:ext cx="2215154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5154" h="1146850">
                    <a:moveTo>
                      <a:pt x="1353864" y="9837"/>
                    </a:moveTo>
                    <a:lnTo>
                      <a:pt x="1612790" y="59338"/>
                    </a:lnTo>
                    <a:cubicBezTo>
                      <a:pt x="1646986" y="65876"/>
                      <a:pt x="1680345" y="76212"/>
                      <a:pt x="1712246" y="90154"/>
                    </a:cubicBezTo>
                    <a:lnTo>
                      <a:pt x="1911973" y="177444"/>
                    </a:lnTo>
                    <a:cubicBezTo>
                      <a:pt x="1943763" y="191338"/>
                      <a:pt x="1973084" y="210305"/>
                      <a:pt x="1998791" y="233603"/>
                    </a:cubicBezTo>
                    <a:lnTo>
                      <a:pt x="2115992" y="339822"/>
                    </a:lnTo>
                    <a:cubicBezTo>
                      <a:pt x="2141439" y="362885"/>
                      <a:pt x="2160511" y="392120"/>
                      <a:pt x="2171366" y="424702"/>
                    </a:cubicBezTo>
                    <a:lnTo>
                      <a:pt x="2204355" y="523725"/>
                    </a:lnTo>
                    <a:cubicBezTo>
                      <a:pt x="2215106" y="555994"/>
                      <a:pt x="2215153" y="590872"/>
                      <a:pt x="2204491" y="623171"/>
                    </a:cubicBezTo>
                    <a:lnTo>
                      <a:pt x="2171230" y="723923"/>
                    </a:lnTo>
                    <a:cubicBezTo>
                      <a:pt x="2160470" y="756518"/>
                      <a:pt x="2141364" y="785728"/>
                      <a:pt x="2115811" y="808648"/>
                    </a:cubicBezTo>
                    <a:lnTo>
                      <a:pt x="1998972" y="913448"/>
                    </a:lnTo>
                    <a:cubicBezTo>
                      <a:pt x="1973140" y="936618"/>
                      <a:pt x="1943769" y="955509"/>
                      <a:pt x="1911973" y="969406"/>
                    </a:cubicBezTo>
                    <a:lnTo>
                      <a:pt x="1712246" y="1056696"/>
                    </a:lnTo>
                    <a:cubicBezTo>
                      <a:pt x="1680345" y="1070638"/>
                      <a:pt x="1646986" y="1080974"/>
                      <a:pt x="1612790" y="1087512"/>
                    </a:cubicBezTo>
                    <a:lnTo>
                      <a:pt x="1353864" y="1137013"/>
                    </a:lnTo>
                    <a:cubicBezTo>
                      <a:pt x="1319638" y="1143557"/>
                      <a:pt x="1284870" y="1146850"/>
                      <a:pt x="1250024" y="1146850"/>
                    </a:cubicBezTo>
                    <a:lnTo>
                      <a:pt x="965129" y="1146850"/>
                    </a:lnTo>
                    <a:cubicBezTo>
                      <a:pt x="930282" y="1146850"/>
                      <a:pt x="895514" y="1143557"/>
                      <a:pt x="861288" y="1137013"/>
                    </a:cubicBezTo>
                    <a:lnTo>
                      <a:pt x="602362" y="1087512"/>
                    </a:lnTo>
                    <a:cubicBezTo>
                      <a:pt x="568166" y="1080974"/>
                      <a:pt x="534808" y="1070638"/>
                      <a:pt x="502906" y="1056696"/>
                    </a:cubicBezTo>
                    <a:lnTo>
                      <a:pt x="303180" y="969406"/>
                    </a:lnTo>
                    <a:cubicBezTo>
                      <a:pt x="271383" y="955509"/>
                      <a:pt x="242013" y="936618"/>
                      <a:pt x="216181" y="913448"/>
                    </a:cubicBezTo>
                    <a:lnTo>
                      <a:pt x="99341" y="808648"/>
                    </a:lnTo>
                    <a:cubicBezTo>
                      <a:pt x="73789" y="785728"/>
                      <a:pt x="54683" y="756518"/>
                      <a:pt x="43922" y="723923"/>
                    </a:cubicBezTo>
                    <a:lnTo>
                      <a:pt x="10662" y="623171"/>
                    </a:lnTo>
                    <a:cubicBezTo>
                      <a:pt x="0" y="590872"/>
                      <a:pt x="47" y="555994"/>
                      <a:pt x="10798" y="523725"/>
                    </a:cubicBezTo>
                    <a:lnTo>
                      <a:pt x="43787" y="424702"/>
                    </a:lnTo>
                    <a:cubicBezTo>
                      <a:pt x="54642" y="392120"/>
                      <a:pt x="73713" y="362885"/>
                      <a:pt x="99161" y="339822"/>
                    </a:cubicBezTo>
                    <a:lnTo>
                      <a:pt x="216362" y="233603"/>
                    </a:lnTo>
                    <a:cubicBezTo>
                      <a:pt x="242069" y="210305"/>
                      <a:pt x="271390" y="191338"/>
                      <a:pt x="303180" y="177444"/>
                    </a:cubicBezTo>
                    <a:lnTo>
                      <a:pt x="502906" y="90154"/>
                    </a:lnTo>
                    <a:cubicBezTo>
                      <a:pt x="534808" y="76212"/>
                      <a:pt x="568166" y="65876"/>
                      <a:pt x="602362" y="59338"/>
                    </a:cubicBezTo>
                    <a:lnTo>
                      <a:pt x="861288" y="9837"/>
                    </a:lnTo>
                    <a:cubicBezTo>
                      <a:pt x="895514" y="3294"/>
                      <a:pt x="930282" y="0"/>
                      <a:pt x="965129" y="0"/>
                    </a:cubicBezTo>
                    <a:lnTo>
                      <a:pt x="1250024" y="0"/>
                    </a:lnTo>
                    <a:cubicBezTo>
                      <a:pt x="1284870" y="0"/>
                      <a:pt x="1319638" y="3294"/>
                      <a:pt x="1353864" y="9837"/>
                    </a:cubicBezTo>
                    <a:close/>
                  </a:path>
                </a:pathLst>
              </a:custGeom>
              <a:solidFill>
                <a:srgbClr val="000000">
                  <a:alpha val="37647"/>
                </a:srgbClr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478555" y="246866"/>
              <a:ext cx="18747686" cy="9671129"/>
              <a:chOff x="0" y="0"/>
              <a:chExt cx="2226673" cy="114867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6054" y="0"/>
                <a:ext cx="2214566" cy="1146850"/>
              </a:xfrm>
              <a:custGeom>
                <a:avLst/>
                <a:gdLst/>
                <a:ahLst/>
                <a:cxnLst/>
                <a:rect l="l" t="t" r="r" b="b"/>
                <a:pathLst>
                  <a:path w="2214566" h="1146850">
                    <a:moveTo>
                      <a:pt x="1356197" y="10339"/>
                    </a:moveTo>
                    <a:lnTo>
                      <a:pt x="1609869" y="58836"/>
                    </a:lnTo>
                    <a:cubicBezTo>
                      <a:pt x="1645811" y="65707"/>
                      <a:pt x="1680873" y="76571"/>
                      <a:pt x="1714403" y="91225"/>
                    </a:cubicBezTo>
                    <a:lnTo>
                      <a:pt x="1909228" y="176373"/>
                    </a:lnTo>
                    <a:cubicBezTo>
                      <a:pt x="1942641" y="190976"/>
                      <a:pt x="1973459" y="210911"/>
                      <a:pt x="2000479" y="235399"/>
                    </a:cubicBezTo>
                    <a:lnTo>
                      <a:pt x="2113716" y="338026"/>
                    </a:lnTo>
                    <a:cubicBezTo>
                      <a:pt x="2140463" y="362267"/>
                      <a:pt x="2160508" y="392993"/>
                      <a:pt x="2171917" y="427240"/>
                    </a:cubicBezTo>
                    <a:lnTo>
                      <a:pt x="2203216" y="521187"/>
                    </a:lnTo>
                    <a:cubicBezTo>
                      <a:pt x="2214515" y="555104"/>
                      <a:pt x="2214565" y="591763"/>
                      <a:pt x="2203358" y="625710"/>
                    </a:cubicBezTo>
                    <a:lnTo>
                      <a:pt x="2171775" y="721384"/>
                    </a:lnTo>
                    <a:cubicBezTo>
                      <a:pt x="2160465" y="755643"/>
                      <a:pt x="2140383" y="786344"/>
                      <a:pt x="2113526" y="810433"/>
                    </a:cubicBezTo>
                    <a:lnTo>
                      <a:pt x="2000668" y="911662"/>
                    </a:lnTo>
                    <a:cubicBezTo>
                      <a:pt x="1973518" y="936015"/>
                      <a:pt x="1942648" y="955871"/>
                      <a:pt x="1909228" y="970477"/>
                    </a:cubicBezTo>
                    <a:lnTo>
                      <a:pt x="1714403" y="1055625"/>
                    </a:lnTo>
                    <a:cubicBezTo>
                      <a:pt x="1680873" y="1070279"/>
                      <a:pt x="1645811" y="1081143"/>
                      <a:pt x="1609869" y="1088014"/>
                    </a:cubicBezTo>
                    <a:lnTo>
                      <a:pt x="1356197" y="1136511"/>
                    </a:lnTo>
                    <a:cubicBezTo>
                      <a:pt x="1320224" y="1143388"/>
                      <a:pt x="1283681" y="1146850"/>
                      <a:pt x="1247056" y="1146850"/>
                    </a:cubicBezTo>
                    <a:lnTo>
                      <a:pt x="967509" y="1146850"/>
                    </a:lnTo>
                    <a:cubicBezTo>
                      <a:pt x="930884" y="1146850"/>
                      <a:pt x="894341" y="1143388"/>
                      <a:pt x="858367" y="1136511"/>
                    </a:cubicBezTo>
                    <a:lnTo>
                      <a:pt x="604695" y="1088014"/>
                    </a:lnTo>
                    <a:cubicBezTo>
                      <a:pt x="568754" y="1081143"/>
                      <a:pt x="533692" y="1070279"/>
                      <a:pt x="500162" y="1055625"/>
                    </a:cubicBezTo>
                    <a:lnTo>
                      <a:pt x="305337" y="970477"/>
                    </a:lnTo>
                    <a:cubicBezTo>
                      <a:pt x="271917" y="955871"/>
                      <a:pt x="241047" y="936015"/>
                      <a:pt x="213896" y="911662"/>
                    </a:cubicBezTo>
                    <a:lnTo>
                      <a:pt x="101038" y="810433"/>
                    </a:lnTo>
                    <a:cubicBezTo>
                      <a:pt x="74182" y="786344"/>
                      <a:pt x="54100" y="755643"/>
                      <a:pt x="42790" y="721384"/>
                    </a:cubicBezTo>
                    <a:lnTo>
                      <a:pt x="11206" y="625710"/>
                    </a:lnTo>
                    <a:cubicBezTo>
                      <a:pt x="0" y="591763"/>
                      <a:pt x="50" y="555104"/>
                      <a:pt x="11349" y="521187"/>
                    </a:cubicBezTo>
                    <a:lnTo>
                      <a:pt x="42647" y="427240"/>
                    </a:lnTo>
                    <a:cubicBezTo>
                      <a:pt x="54056" y="392993"/>
                      <a:pt x="74102" y="362267"/>
                      <a:pt x="100848" y="338026"/>
                    </a:cubicBezTo>
                    <a:lnTo>
                      <a:pt x="214086" y="235399"/>
                    </a:lnTo>
                    <a:cubicBezTo>
                      <a:pt x="241105" y="210911"/>
                      <a:pt x="271924" y="190976"/>
                      <a:pt x="305337" y="176373"/>
                    </a:cubicBezTo>
                    <a:lnTo>
                      <a:pt x="500162" y="91225"/>
                    </a:lnTo>
                    <a:cubicBezTo>
                      <a:pt x="533692" y="76571"/>
                      <a:pt x="568754" y="65707"/>
                      <a:pt x="604695" y="58836"/>
                    </a:cubicBezTo>
                    <a:lnTo>
                      <a:pt x="858367" y="10339"/>
                    </a:lnTo>
                    <a:cubicBezTo>
                      <a:pt x="894341" y="3462"/>
                      <a:pt x="930884" y="0"/>
                      <a:pt x="967509" y="0"/>
                    </a:cubicBezTo>
                    <a:lnTo>
                      <a:pt x="1247056" y="0"/>
                    </a:lnTo>
                    <a:cubicBezTo>
                      <a:pt x="1283681" y="0"/>
                      <a:pt x="1320224" y="3462"/>
                      <a:pt x="1356197" y="10339"/>
                    </a:cubicBezTo>
                    <a:close/>
                  </a:path>
                </a:pathLst>
              </a:custGeom>
              <a:solidFill>
                <a:srgbClr val="FFFEED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334608" y="128126"/>
                <a:ext cx="1557456" cy="8527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sp>
        <p:nvSpPr>
          <p:cNvPr id="10" name="Freeform 10"/>
          <p:cNvSpPr/>
          <p:nvPr/>
        </p:nvSpPr>
        <p:spPr>
          <a:xfrm>
            <a:off x="0" y="2245519"/>
            <a:ext cx="5596128" cy="8229600"/>
          </a:xfrm>
          <a:custGeom>
            <a:avLst/>
            <a:gdLst/>
            <a:ahLst/>
            <a:cxnLst/>
            <a:rect l="l" t="t" r="r" b="b"/>
            <a:pathLst>
              <a:path w="5596128" h="8229600">
                <a:moveTo>
                  <a:pt x="0" y="0"/>
                </a:moveTo>
                <a:lnTo>
                  <a:pt x="5596128" y="0"/>
                </a:lnTo>
                <a:lnTo>
                  <a:pt x="55961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C5BA17-993D-4E28-9B88-8E6362099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0" y="3259672"/>
            <a:ext cx="12132091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EE74C-E72C-4F7A-7E38-0E77B864F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F9E325-EE25-E294-EE74-27E5834AA94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7F20D6C-4C42-12FD-4B35-E59014CCB50D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ED3D426-F9A8-FEFC-D80D-BAB4BF47DE01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4C898C1-E245-78D6-4C20-C9C21D315409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818AE9-FD94-D073-39F2-1DC93D964D09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A4B4418-7EE4-CFDD-F959-6DBF576B701A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3FD0269-EFCA-6509-A5A8-834D680CF588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5FE8D4-10EE-0A93-0148-F70D878751A1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ac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2050" name="Picture 2" descr="Music Notes - Song Melody Tune Royalty Free Vector Image">
            <a:extLst>
              <a:ext uri="{FF2B5EF4-FFF2-40B4-BE49-F238E27FC236}">
                <a16:creationId xmlns:a16="http://schemas.microsoft.com/office/drawing/2014/main" id="{3782B358-E794-4577-BC46-42239AE64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94"/>
          <a:stretch/>
        </p:blipFill>
        <p:spPr bwMode="auto">
          <a:xfrm>
            <a:off x="2227704" y="635455"/>
            <a:ext cx="9525000" cy="671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0E5C5-79BC-8F7D-66EF-1F6620E1A7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531" y="464442"/>
            <a:ext cx="2184400" cy="26797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349344-5DE8-29DB-18AF-2BCA5A356042}"/>
              </a:ext>
            </a:extLst>
          </p:cNvPr>
          <p:cNvSpPr txBox="1"/>
          <p:nvPr/>
        </p:nvSpPr>
        <p:spPr>
          <a:xfrm>
            <a:off x="279403" y="6810866"/>
            <a:ext cx="1342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/>
              </a:rPr>
              <a:t>âm</a:t>
            </a:r>
            <a:r>
              <a:rPr lang="en-US" sz="20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/>
              </a:rPr>
              <a:t> </a:t>
            </a:r>
            <a:r>
              <a:rPr kumimoji="0" lang="en-US" sz="20000" b="1" i="0" u="none" strike="noStrike" kern="1200" cap="none" spc="0" normalizeH="0" baseline="0" noProof="0" dirty="0" err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nh</a:t>
            </a:r>
            <a:r>
              <a:rPr lang="en-US" sz="20000" b="1" dirty="0" err="1">
                <a:gradFill>
                  <a:gsLst>
                    <a:gs pos="91000">
                      <a:schemeClr val="tx1">
                        <a:lumMod val="75000"/>
                        <a:lumOff val="25000"/>
                      </a:schemeClr>
                    </a:gs>
                    <a:gs pos="82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ạc</a:t>
            </a:r>
            <a:endParaRPr kumimoji="0" lang="en-VN" sz="20000" b="1" i="0" u="none" strike="noStrike" kern="1200" cap="none" spc="0" normalizeH="0" baseline="0" noProof="0" dirty="0">
              <a:gradFill>
                <a:gsLst>
                  <a:gs pos="91000">
                    <a:schemeClr val="tx1">
                      <a:lumMod val="75000"/>
                      <a:lumOff val="25000"/>
                    </a:schemeClr>
                  </a:gs>
                  <a:gs pos="82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5537327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E7CC4-4668-9286-F33F-0A1BC4996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2E7B0B9-0E0D-492E-8120-55CA221DEE07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88CB95E-34D8-E9CF-C114-B6F4DE4D810E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A9250EF-4075-9966-9ADF-CC23EAD12DC4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3F23FB4-C1A6-FAB7-FF2C-01B8448538C5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661B9A2-AFC0-152F-18E2-EA3CDF7B5A28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C6E467-D8C9-B990-7E32-DA55A3225A52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017DC7-542B-AA8E-5778-18A775782BBE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B7C1C9-70F2-9596-7CF8-94B83258EDE4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ă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15EBB1-B0F6-A9FD-4146-E3B521B35C77}"/>
              </a:ext>
            </a:extLst>
          </p:cNvPr>
          <p:cNvSpPr txBox="1"/>
          <p:nvPr/>
        </p:nvSpPr>
        <p:spPr>
          <a:xfrm>
            <a:off x="564102" y="6760381"/>
            <a:ext cx="108845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quả</a:t>
            </a:r>
            <a:r>
              <a:rPr kumimoji="0" lang="vi-VN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lang="en-US" sz="200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t</a:t>
            </a:r>
            <a:r>
              <a:rPr kumimoji="0" lang="en-VN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ắ</a:t>
            </a:r>
            <a:r>
              <a:rPr kumimoji="0" lang="en-US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0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15000">
                    <a:srgbClr val="0070C0"/>
                  </a:gs>
                  <a:gs pos="1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22F52E7-FD33-A83C-8633-D2A7028652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245" y="363008"/>
            <a:ext cx="2286000" cy="2679700"/>
          </a:xfrm>
          <a:prstGeom prst="rect">
            <a:avLst/>
          </a:prstGeom>
        </p:spPr>
      </p:pic>
      <p:pic>
        <p:nvPicPr>
          <p:cNvPr id="3074" name="Picture 2" descr="Hình ảnh Quả Quất PNG, Vector, PSD, và biểu tượng để tải về miễn phí |  pngtree">
            <a:extLst>
              <a:ext uri="{FF2B5EF4-FFF2-40B4-BE49-F238E27FC236}">
                <a16:creationId xmlns:a16="http://schemas.microsoft.com/office/drawing/2014/main" id="{DFF90046-91A5-4E47-BE4F-2F72B259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29" y="109548"/>
            <a:ext cx="8194255" cy="819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EAD21-3171-F8F1-9DA3-3114D9D66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EC2B4AF-195A-7A00-2A55-6BAFA57FCEB1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2BAFF51-1FB6-8E5C-3A49-07BCF1B733CB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F62AFAA-4B51-FF10-0449-972A35C89819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7016ACF-59D5-C4B2-BA5B-FA6A92A9A419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F700311-2DB7-6D4F-CC4D-5F7C1C1A0CF8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5BC1D58-3985-3135-A656-513ADCF59DE0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9BEE058-5B26-E594-2B36-85C45FA6443B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45F102-E656-1AA0-D762-19A30A33BE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6879" y="495300"/>
            <a:ext cx="2311400" cy="2679700"/>
          </a:xfrm>
          <a:prstGeom prst="rect">
            <a:avLst/>
          </a:prstGeom>
        </p:spPr>
      </p:pic>
      <p:pic>
        <p:nvPicPr>
          <p:cNvPr id="4098" name="Picture 2" descr="Quả gấc 1kg – SaPhaVi">
            <a:extLst>
              <a:ext uri="{FF2B5EF4-FFF2-40B4-BE49-F238E27FC236}">
                <a16:creationId xmlns:a16="http://schemas.microsoft.com/office/drawing/2014/main" id="{E490BD6A-378D-4400-BE99-B60A16E3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677" y="1843333"/>
            <a:ext cx="8653797" cy="536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97A2E8A-733D-491C-85C5-0502765B0C79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â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CBFAB3-F2FE-4368-BE69-7C56387E220D}"/>
              </a:ext>
            </a:extLst>
          </p:cNvPr>
          <p:cNvSpPr txBox="1"/>
          <p:nvPr/>
        </p:nvSpPr>
        <p:spPr>
          <a:xfrm>
            <a:off x="426879" y="6760381"/>
            <a:ext cx="1179536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quả</a:t>
            </a:r>
            <a:r>
              <a:rPr kumimoji="0" lang="vi-VN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lang="en-US" sz="20000" b="1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g</a:t>
            </a:r>
            <a:r>
              <a:rPr lang="en-US" sz="20000" b="1" dirty="0" err="1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ấ</a:t>
            </a:r>
            <a:r>
              <a:rPr kumimoji="0" lang="en-US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0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15000">
                    <a:srgbClr val="0070C0"/>
                  </a:gs>
                  <a:gs pos="1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9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75AAF-1FC6-FEE7-D066-1AB3C7225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04FA40B-BA54-7505-8C4E-019B3027B27F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98DF272-6A62-0B6B-318F-7B767660D601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508A6629-7CDE-DACF-1BE7-E0954C4227C5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C520DB87-A460-74A9-A016-42470A0D3237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EAC32A-7AEB-0CD3-ED84-D24C44703B97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A13BE9D-08AA-D658-6B5E-97086C326DC1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4C1CCCB-8094-9D92-35C1-D16E7D8C11F8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4F395D-5CEF-91B1-C3DD-3656416015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455" y="363008"/>
            <a:ext cx="2387600" cy="2679700"/>
          </a:xfrm>
          <a:prstGeom prst="rect">
            <a:avLst/>
          </a:prstGeom>
        </p:spPr>
      </p:pic>
      <p:pic>
        <p:nvPicPr>
          <p:cNvPr id="5122" name="Picture 2" descr="Hình ảnh Hoạt động Xúc Xắc PNG, Vector, PSD, và biểu tượng để tải về miễn  phí | pngtree">
            <a:extLst>
              <a:ext uri="{FF2B5EF4-FFF2-40B4-BE49-F238E27FC236}">
                <a16:creationId xmlns:a16="http://schemas.microsoft.com/office/drawing/2014/main" id="{E474325B-8EFE-44CA-8444-A371EC633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8" y="987229"/>
            <a:ext cx="6753892" cy="675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D70840-F427-4ECD-8BA5-D2AEEB8602D0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ă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36ACD-AE6C-4A6E-8E98-D0F2036D85DE}"/>
              </a:ext>
            </a:extLst>
          </p:cNvPr>
          <p:cNvSpPr txBox="1"/>
          <p:nvPr/>
        </p:nvSpPr>
        <p:spPr>
          <a:xfrm>
            <a:off x="564102" y="6760381"/>
            <a:ext cx="108845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xúc</a:t>
            </a:r>
            <a:r>
              <a:rPr kumimoji="0" lang="vi-VN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 </a:t>
            </a:r>
            <a:r>
              <a:rPr lang="en-US" sz="20000" b="1" dirty="0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x</a:t>
            </a:r>
            <a:r>
              <a:rPr kumimoji="0" lang="en-VN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ắ</a:t>
            </a:r>
            <a:r>
              <a:rPr kumimoji="0" lang="en-US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0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15000">
                    <a:srgbClr val="0070C0"/>
                  </a:gs>
                  <a:gs pos="1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39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6FD3E-F245-5C0D-53E8-69CFF253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B34336-AD04-E562-F0A1-D677AF73B19E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3A622B9-4F0C-9814-1677-D9621A84B82F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BBD7FD-B32E-5B6D-E351-823D50696DDA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E78FF22-BC4A-194E-E536-2944B62DE1CF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36DBC70-0DD9-36DC-B360-1E550398008B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0267AA7-36A1-5748-393A-2281E9ADBA6A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4493D8C-A7A0-0A4E-41DB-F6D86D371A64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8B0E24-9BCC-9242-2473-553D4A46C6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970" y="363008"/>
            <a:ext cx="2533029" cy="2799292"/>
          </a:xfrm>
          <a:prstGeom prst="rect">
            <a:avLst/>
          </a:prstGeom>
        </p:spPr>
      </p:pic>
      <p:pic>
        <p:nvPicPr>
          <p:cNvPr id="6146" name="Picture 2" descr="Gà ác nguyên con làm sạch, nuôi an toàn">
            <a:extLst>
              <a:ext uri="{FF2B5EF4-FFF2-40B4-BE49-F238E27FC236}">
                <a16:creationId xmlns:a16="http://schemas.microsoft.com/office/drawing/2014/main" id="{457323C6-818B-44E9-B125-EC6BEC381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478" y="777274"/>
            <a:ext cx="6824407" cy="682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90A4E9-059F-4978-B508-60A065362F7F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ac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5CA40-4F7E-4616-80B5-9FB5D3270E6E}"/>
              </a:ext>
            </a:extLst>
          </p:cNvPr>
          <p:cNvSpPr txBox="1"/>
          <p:nvPr/>
        </p:nvSpPr>
        <p:spPr>
          <a:xfrm>
            <a:off x="0" y="6819979"/>
            <a:ext cx="1342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0" b="1" dirty="0" err="1">
                <a:solidFill>
                  <a:srgbClr val="0070C0"/>
                </a:solidFill>
                <a:latin typeface="UTM Avo" panose="02040603050506020204" pitchFamily="18"/>
              </a:rPr>
              <a:t>gà</a:t>
            </a:r>
            <a:r>
              <a:rPr lang="en-US" sz="20000" b="1" dirty="0">
                <a:solidFill>
                  <a:srgbClr val="0070C0"/>
                </a:solidFill>
                <a:latin typeface="UTM Avo" panose="02040603050506020204" pitchFamily="18"/>
              </a:rPr>
              <a:t> </a:t>
            </a:r>
            <a:r>
              <a:rPr lang="en-US" sz="20000" b="1" dirty="0" err="1">
                <a:gradFill>
                  <a:gsLst>
                    <a:gs pos="32000">
                      <a:srgbClr val="0070C0"/>
                    </a:gs>
                    <a:gs pos="36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ác</a:t>
            </a:r>
            <a:endParaRPr kumimoji="0" lang="en-VN" sz="20000" b="1" i="0" u="none" strike="noStrike" kern="1200" cap="none" spc="0" normalizeH="0" baseline="0" noProof="0" dirty="0">
              <a:gradFill>
                <a:gsLst>
                  <a:gs pos="32000">
                    <a:srgbClr val="0070C0"/>
                  </a:gs>
                  <a:gs pos="3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62101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A723-8243-5332-048D-306F5EF4B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E24B0F1-7A04-6374-2ECD-8121427AA1BC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DEAC204-F90B-7650-E5AA-81B4EFE8B8C8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8CE57A2-9F61-6CAA-65BF-4C9CAFA518F6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7FD7571-AADD-CB6C-090C-32E1AD5CB2C3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5602B1-8503-6932-1316-EBA24DCE1950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0F1B910-8690-C969-8807-BC5F54208069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989736F-993A-8F57-9B66-CB458E9A3BE0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C7F7CD-C54F-4A24-EBF1-56BF4FB382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943" y="363008"/>
            <a:ext cx="2286000" cy="2679700"/>
          </a:xfrm>
          <a:prstGeom prst="rect">
            <a:avLst/>
          </a:prstGeom>
        </p:spPr>
      </p:pic>
      <p:pic>
        <p:nvPicPr>
          <p:cNvPr id="7170" name="Picture 2" descr="Biện pháp khắc phục giấc ngủ chập chờn">
            <a:extLst>
              <a:ext uri="{FF2B5EF4-FFF2-40B4-BE49-F238E27FC236}">
                <a16:creationId xmlns:a16="http://schemas.microsoft.com/office/drawing/2014/main" id="{9B599380-FDCC-4EF5-ACB1-E99477218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0093" y="119016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CF7EE-1C88-49C8-A9F4-2FE2BAA64E63}"/>
              </a:ext>
            </a:extLst>
          </p:cNvPr>
          <p:cNvSpPr txBox="1"/>
          <p:nvPr/>
        </p:nvSpPr>
        <p:spPr>
          <a:xfrm>
            <a:off x="12222244" y="2044320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â</a:t>
            </a:r>
            <a:r>
              <a:rPr kumimoji="0" lang="en-US" sz="25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18A077-EDED-4989-BFE7-9CAF697F4DF1}"/>
              </a:ext>
            </a:extLst>
          </p:cNvPr>
          <p:cNvSpPr txBox="1"/>
          <p:nvPr/>
        </p:nvSpPr>
        <p:spPr>
          <a:xfrm>
            <a:off x="426879" y="6760381"/>
            <a:ext cx="127575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0" b="1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gi</a:t>
            </a:r>
            <a:r>
              <a:rPr lang="en-US" sz="20000" b="1" dirty="0" err="1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ấ</a:t>
            </a:r>
            <a:r>
              <a:rPr kumimoji="0" lang="en-US" sz="20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gradFill>
                  <a:gsLst>
                    <a:gs pos="15000">
                      <a:srgbClr val="0070C0"/>
                    </a:gs>
                    <a:gs pos="16000">
                      <a:srgbClr val="FF5555"/>
                    </a:gs>
                  </a:gsLst>
                  <a:lin ang="5400000" scaled="1"/>
                </a:gra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c </a:t>
            </a:r>
            <a:r>
              <a:rPr lang="en-US" sz="20000" b="1" dirty="0" err="1">
                <a:ln>
                  <a:solidFill>
                    <a:prstClr val="black"/>
                  </a:solidFill>
                </a:ln>
                <a:solidFill>
                  <a:srgbClr val="0070C0"/>
                </a:solidFill>
                <a:latin typeface="UTM Avo" panose="02040603050506020204" pitchFamily="18"/>
              </a:rPr>
              <a:t>ngủ</a:t>
            </a:r>
            <a:endParaRPr kumimoji="0" lang="en-VN" sz="20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gradFill>
                <a:gsLst>
                  <a:gs pos="15000">
                    <a:srgbClr val="0070C0"/>
                  </a:gs>
                  <a:gs pos="16000">
                    <a:srgbClr val="FF5555"/>
                  </a:gs>
                </a:gsLst>
                <a:lin ang="5400000" scaled="1"/>
              </a:gradFill>
              <a:effectLst/>
              <a:uLnTx/>
              <a:uFillTx/>
              <a:latin typeface="UTM Avo" panose="02040603050506020204" pitchFamily="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0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01DD1-A657-6FD6-A8B9-EEFCD33C1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8715B99-EE6F-C1CB-8C9C-2740D92359A5}"/>
              </a:ext>
            </a:extLst>
          </p:cNvPr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29469" b="-48308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AB2C6B5-ED3F-BB4D-6F60-F775CB33E124}"/>
              </a:ext>
            </a:extLst>
          </p:cNvPr>
          <p:cNvSpPr/>
          <p:nvPr/>
        </p:nvSpPr>
        <p:spPr>
          <a:xfrm flipH="1">
            <a:off x="15338817" y="2344175"/>
            <a:ext cx="2949369" cy="7526001"/>
          </a:xfrm>
          <a:custGeom>
            <a:avLst/>
            <a:gdLst/>
            <a:ahLst/>
            <a:cxnLst/>
            <a:rect l="l" t="t" r="r" b="b"/>
            <a:pathLst>
              <a:path w="2949369" h="7526001">
                <a:moveTo>
                  <a:pt x="2949369" y="0"/>
                </a:moveTo>
                <a:lnTo>
                  <a:pt x="0" y="0"/>
                </a:lnTo>
                <a:lnTo>
                  <a:pt x="0" y="7526001"/>
                </a:lnTo>
                <a:lnTo>
                  <a:pt x="2949369" y="7526001"/>
                </a:lnTo>
                <a:lnTo>
                  <a:pt x="2949369" y="0"/>
                </a:lnTo>
                <a:close/>
              </a:path>
            </a:pathLst>
          </a:custGeom>
          <a:blipFill>
            <a:blip r:embed="rId3"/>
            <a:stretch>
              <a:fillRect l="-85213"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DFF47EF-708C-7D66-061C-254DDC226091}"/>
              </a:ext>
            </a:extLst>
          </p:cNvPr>
          <p:cNvSpPr/>
          <p:nvPr/>
        </p:nvSpPr>
        <p:spPr>
          <a:xfrm>
            <a:off x="13184664" y="7798854"/>
            <a:ext cx="4425120" cy="2234686"/>
          </a:xfrm>
          <a:custGeom>
            <a:avLst/>
            <a:gdLst/>
            <a:ahLst/>
            <a:cxnLst/>
            <a:rect l="l" t="t" r="r" b="b"/>
            <a:pathLst>
              <a:path w="4425120" h="2234686">
                <a:moveTo>
                  <a:pt x="0" y="0"/>
                </a:moveTo>
                <a:lnTo>
                  <a:pt x="4425120" y="0"/>
                </a:lnTo>
                <a:lnTo>
                  <a:pt x="4425120" y="2234685"/>
                </a:lnTo>
                <a:lnTo>
                  <a:pt x="0" y="22346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3DB3B4F-2A3C-5811-80A4-13D2C90FDBA5}"/>
              </a:ext>
            </a:extLst>
          </p:cNvPr>
          <p:cNvSpPr/>
          <p:nvPr/>
        </p:nvSpPr>
        <p:spPr>
          <a:xfrm flipH="1">
            <a:off x="11309271" y="7208986"/>
            <a:ext cx="2679795" cy="2824554"/>
          </a:xfrm>
          <a:custGeom>
            <a:avLst/>
            <a:gdLst/>
            <a:ahLst/>
            <a:cxnLst/>
            <a:rect l="l" t="t" r="r" b="b"/>
            <a:pathLst>
              <a:path w="2679795" h="2824554">
                <a:moveTo>
                  <a:pt x="2679796" y="0"/>
                </a:moveTo>
                <a:lnTo>
                  <a:pt x="0" y="0"/>
                </a:lnTo>
                <a:lnTo>
                  <a:pt x="0" y="2824553"/>
                </a:lnTo>
                <a:lnTo>
                  <a:pt x="2679796" y="2824553"/>
                </a:lnTo>
                <a:lnTo>
                  <a:pt x="267979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FD64AE6-8D71-8369-E9A2-9FE8D245394E}"/>
              </a:ext>
            </a:extLst>
          </p:cNvPr>
          <p:cNvSpPr/>
          <p:nvPr/>
        </p:nvSpPr>
        <p:spPr>
          <a:xfrm>
            <a:off x="14638702" y="6860980"/>
            <a:ext cx="1517044" cy="1760283"/>
          </a:xfrm>
          <a:custGeom>
            <a:avLst/>
            <a:gdLst/>
            <a:ahLst/>
            <a:cxnLst/>
            <a:rect l="l" t="t" r="r" b="b"/>
            <a:pathLst>
              <a:path w="1517044" h="1760283">
                <a:moveTo>
                  <a:pt x="0" y="0"/>
                </a:moveTo>
                <a:lnTo>
                  <a:pt x="1517044" y="0"/>
                </a:lnTo>
                <a:lnTo>
                  <a:pt x="1517044" y="1760282"/>
                </a:lnTo>
                <a:lnTo>
                  <a:pt x="0" y="17602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06C261F-2975-231B-2341-0539942F8722}"/>
              </a:ext>
            </a:extLst>
          </p:cNvPr>
          <p:cNvSpPr/>
          <p:nvPr/>
        </p:nvSpPr>
        <p:spPr>
          <a:xfrm>
            <a:off x="0" y="4189478"/>
            <a:ext cx="2664245" cy="6097522"/>
          </a:xfrm>
          <a:custGeom>
            <a:avLst/>
            <a:gdLst/>
            <a:ahLst/>
            <a:cxnLst/>
            <a:rect l="l" t="t" r="r" b="b"/>
            <a:pathLst>
              <a:path w="2664245" h="6097522">
                <a:moveTo>
                  <a:pt x="0" y="0"/>
                </a:moveTo>
                <a:lnTo>
                  <a:pt x="2664245" y="0"/>
                </a:lnTo>
                <a:lnTo>
                  <a:pt x="2664245" y="6097522"/>
                </a:lnTo>
                <a:lnTo>
                  <a:pt x="0" y="60975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5213" b="-11495"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55267C9-E59B-4747-1B0E-0A683D24CD70}"/>
              </a:ext>
            </a:extLst>
          </p:cNvPr>
          <p:cNvSpPr/>
          <p:nvPr/>
        </p:nvSpPr>
        <p:spPr>
          <a:xfrm>
            <a:off x="-646458" y="363009"/>
            <a:ext cx="19564832" cy="9670530"/>
          </a:xfrm>
          <a:custGeom>
            <a:avLst/>
            <a:gdLst/>
            <a:ahLst/>
            <a:cxnLst/>
            <a:rect l="l" t="t" r="r" b="b"/>
            <a:pathLst>
              <a:path w="19564832" h="9670530">
                <a:moveTo>
                  <a:pt x="0" y="0"/>
                </a:moveTo>
                <a:lnTo>
                  <a:pt x="19564832" y="0"/>
                </a:lnTo>
                <a:lnTo>
                  <a:pt x="19564832" y="9670530"/>
                </a:lnTo>
                <a:lnTo>
                  <a:pt x="0" y="967053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7326" b="-44987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F6D742-0A01-FA02-763E-B9D6AAF588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913" y="495300"/>
            <a:ext cx="2475123" cy="2679700"/>
          </a:xfrm>
          <a:prstGeom prst="rect">
            <a:avLst/>
          </a:prstGeom>
        </p:spPr>
      </p:pic>
      <p:pic>
        <p:nvPicPr>
          <p:cNvPr id="8194" name="Picture 2" descr="Vector một con lạc đà trên nền trắng | Vectơ Premium">
            <a:extLst>
              <a:ext uri="{FF2B5EF4-FFF2-40B4-BE49-F238E27FC236}">
                <a16:creationId xmlns:a16="http://schemas.microsoft.com/office/drawing/2014/main" id="{1244488E-E0E7-4BBB-8710-A86E0D2AD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29" y="1114367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0579C77-FB1D-4A4B-8CA9-7019C5CCD427}"/>
              </a:ext>
            </a:extLst>
          </p:cNvPr>
          <p:cNvSpPr txBox="1"/>
          <p:nvPr/>
        </p:nvSpPr>
        <p:spPr>
          <a:xfrm>
            <a:off x="12222244" y="2626506"/>
            <a:ext cx="4972769" cy="39395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0" b="1" dirty="0">
                <a:ln>
                  <a:solidFill>
                    <a:prstClr val="black"/>
                  </a:solidFill>
                </a:ln>
                <a:solidFill>
                  <a:srgbClr val="FF5555"/>
                </a:solidFill>
                <a:latin typeface="UTM Avo" panose="02040603050506020204" pitchFamily="18"/>
              </a:rPr>
              <a:t>ac</a:t>
            </a:r>
            <a:endParaRPr kumimoji="0" lang="en-VN" sz="25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5555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56CED3-2613-4801-A3C9-571DD551B4F7}"/>
              </a:ext>
            </a:extLst>
          </p:cNvPr>
          <p:cNvSpPr txBox="1"/>
          <p:nvPr/>
        </p:nvSpPr>
        <p:spPr>
          <a:xfrm>
            <a:off x="-341186" y="6764017"/>
            <a:ext cx="134216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rPr>
              <a:t>l</a:t>
            </a:r>
            <a:r>
              <a:rPr lang="en-US" sz="20000" b="1" dirty="0" err="1">
                <a:gradFill>
                  <a:gsLst>
                    <a:gs pos="91000">
                      <a:schemeClr val="tx1">
                        <a:lumMod val="75000"/>
                        <a:lumOff val="25000"/>
                      </a:schemeClr>
                    </a:gs>
                    <a:gs pos="82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ạc</a:t>
            </a:r>
            <a:r>
              <a:rPr lang="en-US" sz="20000" b="1" dirty="0">
                <a:gradFill>
                  <a:gsLst>
                    <a:gs pos="91000">
                      <a:schemeClr val="tx1">
                        <a:lumMod val="75000"/>
                        <a:lumOff val="25000"/>
                      </a:schemeClr>
                    </a:gs>
                    <a:gs pos="82000">
                      <a:srgbClr val="FF5555"/>
                    </a:gs>
                  </a:gsLst>
                  <a:lin ang="5400000" scaled="1"/>
                </a:gradFill>
                <a:latin typeface="UTM Avo" panose="02040603050506020204" pitchFamily="18"/>
              </a:rPr>
              <a:t> </a:t>
            </a:r>
            <a:r>
              <a:rPr lang="en-US" sz="20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/>
              </a:rPr>
              <a:t>đà</a:t>
            </a:r>
            <a:endParaRPr kumimoji="0" lang="en-VN" sz="20000" b="1" i="0" u="none" strike="noStrike" kern="1200" cap="none" spc="0" normalizeH="0" baseline="0" noProof="0" dirty="0"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99227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208</Words>
  <Application>Microsoft Office PowerPoint</Application>
  <PresentationFormat>Custom</PresentationFormat>
  <Paragraphs>87</Paragraphs>
  <Slides>28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Noto Serif Display</vt:lpstr>
      <vt:lpstr>HP001 4 hàng</vt:lpstr>
      <vt:lpstr>UTM Avo</vt:lpstr>
      <vt:lpstr>Times New Roman</vt:lpstr>
      <vt:lpstr>Arial</vt:lpstr>
      <vt:lpstr>Calibri</vt:lpstr>
      <vt:lpstr>UTM Avo Bold</vt:lpstr>
      <vt:lpstr>Poppins Bold</vt:lpstr>
      <vt:lpstr>SVN-Newton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dung đoạn văn bản của bạn</dc:title>
  <dc:creator>ADMIN</dc:creator>
  <cp:lastModifiedBy>Admin</cp:lastModifiedBy>
  <cp:revision>20</cp:revision>
  <dcterms:created xsi:type="dcterms:W3CDTF">2006-08-16T00:00:00Z</dcterms:created>
  <dcterms:modified xsi:type="dcterms:W3CDTF">2025-11-17T04:45:32Z</dcterms:modified>
  <dc:identifier>DAG1jjz2bGE</dc:identifier>
</cp:coreProperties>
</file>