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710" r:id="rId4"/>
    <p:sldMasterId id="2147483722" r:id="rId5"/>
    <p:sldMasterId id="2147483734" r:id="rId6"/>
  </p:sldMasterIdLst>
  <p:notesMasterIdLst>
    <p:notesMasterId r:id="rId36"/>
  </p:notesMasterIdLst>
  <p:sldIdLst>
    <p:sldId id="311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6" r:id="rId15"/>
    <p:sldId id="299" r:id="rId16"/>
    <p:sldId id="298" r:id="rId17"/>
    <p:sldId id="275" r:id="rId18"/>
    <p:sldId id="295" r:id="rId19"/>
    <p:sldId id="268" r:id="rId20"/>
    <p:sldId id="269" r:id="rId21"/>
    <p:sldId id="300" r:id="rId22"/>
    <p:sldId id="301" r:id="rId23"/>
    <p:sldId id="302" r:id="rId24"/>
    <p:sldId id="303" r:id="rId25"/>
    <p:sldId id="271" r:id="rId26"/>
    <p:sldId id="309" r:id="rId27"/>
    <p:sldId id="273" r:id="rId28"/>
    <p:sldId id="277" r:id="rId29"/>
    <p:sldId id="278" r:id="rId30"/>
    <p:sldId id="279" r:id="rId31"/>
    <p:sldId id="306" r:id="rId32"/>
    <p:sldId id="274" r:id="rId33"/>
    <p:sldId id="304" r:id="rId34"/>
    <p:sldId id="308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2" d="100"/>
          <a:sy n="62" d="100"/>
        </p:scale>
        <p:origin x="76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7914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978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48F24B-0E14-46F3-AD69-CB55947AC61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395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41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5" Type="http://schemas.openxmlformats.org/officeDocument/2006/relationships/image" Target="../media/image4.png"/><Relationship Id="rId10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448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879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5D2FE4C-B35B-7270-E8E4-873D41BF03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562" t="44783" b="3701"/>
          <a:stretch/>
        </p:blipFill>
        <p:spPr>
          <a:xfrm>
            <a:off x="7302766" y="4449891"/>
            <a:ext cx="4889234" cy="224447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5A7C7267-7F1E-D356-4A2D-2B92A6A67FA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243"/>
          <a:stretch/>
        </p:blipFill>
        <p:spPr>
          <a:xfrm>
            <a:off x="0" y="5614073"/>
            <a:ext cx="12192000" cy="1248243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9C06457F-955C-E42E-8829-CA83E66D5D6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1800" y="0"/>
            <a:ext cx="5410200" cy="245812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7F49FDB2-54DA-DD36-1138-77C97678096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4039" y="0"/>
            <a:ext cx="5397961" cy="5704114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EE97E702-60BE-ECC2-F72B-628406BD066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94"/>
          <a:stretch/>
        </p:blipFill>
        <p:spPr>
          <a:xfrm>
            <a:off x="468557" y="3126226"/>
            <a:ext cx="1879446" cy="3749502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D32CA71-4B23-32B4-B46F-2245D5F9CD5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458"/>
          <a:stretch/>
        </p:blipFill>
        <p:spPr>
          <a:xfrm>
            <a:off x="9363833" y="3275611"/>
            <a:ext cx="1865756" cy="3749502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171283F2-90C1-0BD5-DDDD-0221EB63FB3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930"/>
          <a:stretch/>
        </p:blipFill>
        <p:spPr>
          <a:xfrm>
            <a:off x="0" y="5023693"/>
            <a:ext cx="4019550" cy="1834307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E80E1AE-886C-393C-1639-6EE73C64A2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093"/>
          <a:stretch/>
        </p:blipFill>
        <p:spPr>
          <a:xfrm>
            <a:off x="9233626" y="5003258"/>
            <a:ext cx="2958373" cy="183430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348D1B03-3075-A2EC-90AD-D70B5296069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59593" y="912107"/>
            <a:ext cx="1521035" cy="104327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3" y="6858003"/>
            <a:ext cx="2432012" cy="2669980"/>
          </a:xfrm>
          <a:prstGeom prst="rect">
            <a:avLst/>
          </a:prstGeom>
        </p:spPr>
      </p:pic>
      <p:sp>
        <p:nvSpPr>
          <p:cNvPr id="18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1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4"/>
            <a:ext cx="4836708" cy="634889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4"/>
            <a:ext cx="4836708" cy="6348893"/>
          </a:xfrm>
          <a:prstGeom prst="rect">
            <a:avLst/>
          </a:prstGeom>
        </p:spPr>
      </p:pic>
      <p:sp>
        <p:nvSpPr>
          <p:cNvPr id="26" name="TextBox 25"/>
          <p:cNvSpPr txBox="1"/>
          <p:nvPr userDrawn="1"/>
        </p:nvSpPr>
        <p:spPr>
          <a:xfrm>
            <a:off x="9527568" y="-1031505"/>
            <a:ext cx="2202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lang="en-US" b="1" baseline="0" dirty="0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baseline="0" dirty="0" err="1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Nguyễn</a:t>
            </a:r>
            <a:endParaRPr lang="en-US" b="1" dirty="0">
              <a:solidFill>
                <a:srgbClr val="FF006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01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062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81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301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05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32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4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37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944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5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2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88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5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2144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82505" y="108235"/>
            <a:ext cx="4097612" cy="103482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3" cstate="print"/>
          <a:srcRect/>
          <a:stretch>
            <a:fillRect/>
          </a:stretch>
        </p:blipFill>
        <p:spPr>
          <a:xfrm>
            <a:off x="19416" y="6502009"/>
            <a:ext cx="12192000" cy="353756"/>
          </a:xfrm>
          <a:prstGeom prst="rect">
            <a:avLst/>
          </a:prstGeom>
        </p:spPr>
      </p:pic>
      <p:sp>
        <p:nvSpPr>
          <p:cNvPr id="3" name="标题 2"/>
          <p:cNvSpPr>
            <a:spLocks noGrp="1"/>
          </p:cNvSpPr>
          <p:nvPr>
            <p:ph type="title" hasCustomPrompt="1"/>
          </p:nvPr>
        </p:nvSpPr>
        <p:spPr>
          <a:xfrm>
            <a:off x="2131309" y="131270"/>
            <a:ext cx="9552544" cy="757797"/>
          </a:xfrm>
          <a:prstGeom prst="rect">
            <a:avLst/>
          </a:prstGeom>
        </p:spPr>
        <p:txBody>
          <a:bodyPr/>
          <a:lstStyle>
            <a:lvl1pPr>
              <a:defRPr sz="4265" b="1">
                <a:solidFill>
                  <a:schemeClr val="accent1">
                    <a:lumMod val="50000"/>
                  </a:schemeClr>
                </a:solidFill>
                <a:latin typeface="Microsoft YaHei" panose="020B0503020204020204" charset="-122"/>
                <a:ea typeface="Microsoft YaHei" panose="020B0503020204020204" charset="-122"/>
              </a:defRPr>
            </a:lvl1pPr>
          </a:lstStyle>
          <a:p>
            <a:r>
              <a:rPr lang="zh-CN" altLang="en-US" dirty="0"/>
              <a:t>单击此处编辑母版标题</a:t>
            </a:r>
          </a:p>
        </p:txBody>
      </p:sp>
    </p:spTree>
    <p:extLst>
      <p:ext uri="{BB962C8B-B14F-4D97-AF65-F5344CB8AC3E}">
        <p14:creationId xmlns:p14="http://schemas.microsoft.com/office/powerpoint/2010/main" val="1404482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62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05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345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8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5" Type="http://schemas.openxmlformats.org/officeDocument/2006/relationships/image" Target="../media/image16.png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A70D5D-94D0-4ADD-9F1E-E05B887C81E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11/4/2025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A19E65-88F8-408F-A661-8262E1A014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234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748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983328-5D9C-4CDA-A4B0-8F0932BA2C1A}" type="datetimeFigureOut">
              <a:rPr lang="en-US" smtClean="0"/>
              <a:t>11/4/2025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36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2025/11/4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</p:sldLayoutIdLst>
  <p:transition spd="slow">
    <p:randomBar dir="vert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1.wdp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4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6.png"/><Relationship Id="rId18" Type="http://schemas.openxmlformats.org/officeDocument/2006/relationships/image" Target="../media/image71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60.png"/><Relationship Id="rId12" Type="http://schemas.openxmlformats.org/officeDocument/2006/relationships/image" Target="../media/image65.png"/><Relationship Id="rId17" Type="http://schemas.openxmlformats.org/officeDocument/2006/relationships/image" Target="../media/image70.png"/><Relationship Id="rId2" Type="http://schemas.openxmlformats.org/officeDocument/2006/relationships/slideLayout" Target="../slideLayouts/slideLayout60.xml"/><Relationship Id="rId16" Type="http://schemas.openxmlformats.org/officeDocument/2006/relationships/image" Target="../media/image69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image" Target="../media/image58.png"/><Relationship Id="rId15" Type="http://schemas.openxmlformats.org/officeDocument/2006/relationships/image" Target="../media/image68.png"/><Relationship Id="rId10" Type="http://schemas.openxmlformats.org/officeDocument/2006/relationships/image" Target="../media/image63.png"/><Relationship Id="rId4" Type="http://schemas.openxmlformats.org/officeDocument/2006/relationships/image" Target="../media/image57.png"/><Relationship Id="rId9" Type="http://schemas.openxmlformats.org/officeDocument/2006/relationships/image" Target="../media/image62.png"/><Relationship Id="rId14" Type="http://schemas.openxmlformats.org/officeDocument/2006/relationships/image" Target="../media/image6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6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76.png"/><Relationship Id="rId5" Type="http://schemas.openxmlformats.org/officeDocument/2006/relationships/image" Target="../media/image64.png"/><Relationship Id="rId4" Type="http://schemas.openxmlformats.org/officeDocument/2006/relationships/image" Target="../media/image7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Layout" Target="../slideLayouts/slideLayout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10" Type="http://schemas.microsoft.com/office/2007/relationships/hdphoto" Target="../media/hdphoto2.wdp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2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55.png"/><Relationship Id="rId7" Type="http://schemas.microsoft.com/office/2007/relationships/hdphoto" Target="../media/hdphoto22.wdp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8.png"/><Relationship Id="rId5" Type="http://schemas.openxmlformats.org/officeDocument/2006/relationships/image" Target="../media/image77.png"/><Relationship Id="rId4" Type="http://schemas.openxmlformats.org/officeDocument/2006/relationships/image" Target="../media/image5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55.png"/><Relationship Id="rId7" Type="http://schemas.microsoft.com/office/2007/relationships/hdphoto" Target="../media/hdphoto22.wdp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8.png"/><Relationship Id="rId5" Type="http://schemas.openxmlformats.org/officeDocument/2006/relationships/image" Target="../media/image77.png"/><Relationship Id="rId4" Type="http://schemas.openxmlformats.org/officeDocument/2006/relationships/image" Target="../media/image5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38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84.GIF"/><Relationship Id="rId4" Type="http://schemas.openxmlformats.org/officeDocument/2006/relationships/image" Target="../media/image83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6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6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26.png"/><Relationship Id="rId18" Type="http://schemas.microsoft.com/office/2007/relationships/hdphoto" Target="../media/hdphoto9.wdp"/><Relationship Id="rId3" Type="http://schemas.openxmlformats.org/officeDocument/2006/relationships/slideLayout" Target="../slideLayouts/slideLayout2.xml"/><Relationship Id="rId21" Type="http://schemas.openxmlformats.org/officeDocument/2006/relationships/slide" Target="slide5.xml"/><Relationship Id="rId7" Type="http://schemas.openxmlformats.org/officeDocument/2006/relationships/image" Target="../media/image23.png"/><Relationship Id="rId12" Type="http://schemas.microsoft.com/office/2007/relationships/hdphoto" Target="../media/hdphoto6.wdp"/><Relationship Id="rId17" Type="http://schemas.openxmlformats.org/officeDocument/2006/relationships/image" Target="../media/image28.png"/><Relationship Id="rId2" Type="http://schemas.openxmlformats.org/officeDocument/2006/relationships/audio" Target="../media/media2.mp3"/><Relationship Id="rId16" Type="http://schemas.microsoft.com/office/2007/relationships/hdphoto" Target="../media/hdphoto8.wdp"/><Relationship Id="rId20" Type="http://schemas.openxmlformats.org/officeDocument/2006/relationships/slide" Target="slide4.xml"/><Relationship Id="rId1" Type="http://schemas.microsoft.com/office/2007/relationships/media" Target="../media/media2.mp3"/><Relationship Id="rId6" Type="http://schemas.microsoft.com/office/2007/relationships/hdphoto" Target="../media/hdphoto3.wdp"/><Relationship Id="rId11" Type="http://schemas.openxmlformats.org/officeDocument/2006/relationships/image" Target="../media/image25.png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10" Type="http://schemas.microsoft.com/office/2007/relationships/hdphoto" Target="../media/hdphoto5.wdp"/><Relationship Id="rId19" Type="http://schemas.openxmlformats.org/officeDocument/2006/relationships/image" Target="../media/image19.png"/><Relationship Id="rId4" Type="http://schemas.openxmlformats.org/officeDocument/2006/relationships/image" Target="../media/image21.jpeg"/><Relationship Id="rId9" Type="http://schemas.openxmlformats.org/officeDocument/2006/relationships/image" Target="../media/image24.png"/><Relationship Id="rId14" Type="http://schemas.microsoft.com/office/2007/relationships/hdphoto" Target="../media/hdphoto7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5" Type="http://schemas.openxmlformats.org/officeDocument/2006/relationships/image" Target="../media/image21.jpeg"/><Relationship Id="rId10" Type="http://schemas.openxmlformats.org/officeDocument/2006/relationships/slide" Target="slide3.xml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microsoft.com/office/2007/relationships/hdphoto" Target="../media/hdphoto6.wdp"/><Relationship Id="rId18" Type="http://schemas.openxmlformats.org/officeDocument/2006/relationships/image" Target="../media/image37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8.wdp"/><Relationship Id="rId7" Type="http://schemas.microsoft.com/office/2007/relationships/hdphoto" Target="../media/hdphoto5.wdp"/><Relationship Id="rId12" Type="http://schemas.openxmlformats.org/officeDocument/2006/relationships/image" Target="../media/image25.png"/><Relationship Id="rId17" Type="http://schemas.microsoft.com/office/2007/relationships/hdphoto" Target="../media/hdphoto14.wdp"/><Relationship Id="rId2" Type="http://schemas.openxmlformats.org/officeDocument/2006/relationships/audio" Target="../media/media3.mp3"/><Relationship Id="rId16" Type="http://schemas.openxmlformats.org/officeDocument/2006/relationships/image" Target="../media/image36.png"/><Relationship Id="rId20" Type="http://schemas.openxmlformats.org/officeDocument/2006/relationships/image" Target="../media/image27.png"/><Relationship Id="rId1" Type="http://schemas.microsoft.com/office/2007/relationships/media" Target="../media/media3.mp3"/><Relationship Id="rId6" Type="http://schemas.openxmlformats.org/officeDocument/2006/relationships/image" Target="../media/image24.png"/><Relationship Id="rId11" Type="http://schemas.microsoft.com/office/2007/relationships/hdphoto" Target="../media/hdphoto12.wdp"/><Relationship Id="rId24" Type="http://schemas.openxmlformats.org/officeDocument/2006/relationships/slide" Target="slide6.xml"/><Relationship Id="rId5" Type="http://schemas.openxmlformats.org/officeDocument/2006/relationships/image" Target="../media/image32.png"/><Relationship Id="rId15" Type="http://schemas.microsoft.com/office/2007/relationships/hdphoto" Target="../media/hdphoto13.wdp"/><Relationship Id="rId23" Type="http://schemas.openxmlformats.org/officeDocument/2006/relationships/slide" Target="slide7.xml"/><Relationship Id="rId10" Type="http://schemas.openxmlformats.org/officeDocument/2006/relationships/image" Target="../media/image34.png"/><Relationship Id="rId19" Type="http://schemas.microsoft.com/office/2007/relationships/hdphoto" Target="../media/hdphoto15.wdp"/><Relationship Id="rId4" Type="http://schemas.openxmlformats.org/officeDocument/2006/relationships/notesSlide" Target="../notesSlides/notesSlide2.xml"/><Relationship Id="rId9" Type="http://schemas.microsoft.com/office/2007/relationships/hdphoto" Target="../media/hdphoto11.wdp"/><Relationship Id="rId14" Type="http://schemas.openxmlformats.org/officeDocument/2006/relationships/image" Target="../media/image35.png"/><Relationship Id="rId22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slide" Target="slide5.xml"/><Relationship Id="rId5" Type="http://schemas.openxmlformats.org/officeDocument/2006/relationships/image" Target="../media/image32.png"/><Relationship Id="rId10" Type="http://schemas.openxmlformats.org/officeDocument/2006/relationships/image" Target="../media/image38.png"/><Relationship Id="rId4" Type="http://schemas.openxmlformats.org/officeDocument/2006/relationships/audio" Target="../media/audio3.wav"/><Relationship Id="rId9" Type="http://schemas.microsoft.com/office/2007/relationships/hdphoto" Target="../media/hdphoto10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microsoft.com/office/2007/relationships/hdphoto" Target="../media/hdphoto16.wdp"/><Relationship Id="rId18" Type="http://schemas.openxmlformats.org/officeDocument/2006/relationships/image" Target="../media/image42.png"/><Relationship Id="rId3" Type="http://schemas.openxmlformats.org/officeDocument/2006/relationships/slideLayout" Target="../slideLayouts/slideLayout2.xml"/><Relationship Id="rId21" Type="http://schemas.microsoft.com/office/2007/relationships/hdphoto" Target="../media/hdphoto19.wdp"/><Relationship Id="rId7" Type="http://schemas.microsoft.com/office/2007/relationships/hdphoto" Target="../media/hdphoto8.wdp"/><Relationship Id="rId12" Type="http://schemas.openxmlformats.org/officeDocument/2006/relationships/image" Target="../media/image40.png"/><Relationship Id="rId17" Type="http://schemas.microsoft.com/office/2007/relationships/hdphoto" Target="../media/hdphoto17.wdp"/><Relationship Id="rId2" Type="http://schemas.openxmlformats.org/officeDocument/2006/relationships/audio" Target="../media/media3.mp3"/><Relationship Id="rId16" Type="http://schemas.openxmlformats.org/officeDocument/2006/relationships/image" Target="../media/image41.png"/><Relationship Id="rId20" Type="http://schemas.openxmlformats.org/officeDocument/2006/relationships/image" Target="../media/image43.png"/><Relationship Id="rId1" Type="http://schemas.microsoft.com/office/2007/relationships/media" Target="../media/media3.mp3"/><Relationship Id="rId6" Type="http://schemas.openxmlformats.org/officeDocument/2006/relationships/image" Target="../media/image27.png"/><Relationship Id="rId11" Type="http://schemas.microsoft.com/office/2007/relationships/hdphoto" Target="../media/hdphoto3.wdp"/><Relationship Id="rId24" Type="http://schemas.openxmlformats.org/officeDocument/2006/relationships/slide" Target="slide8.xml"/><Relationship Id="rId5" Type="http://schemas.openxmlformats.org/officeDocument/2006/relationships/image" Target="../media/image39.jpeg"/><Relationship Id="rId15" Type="http://schemas.microsoft.com/office/2007/relationships/hdphoto" Target="../media/hdphoto6.wdp"/><Relationship Id="rId23" Type="http://schemas.openxmlformats.org/officeDocument/2006/relationships/slide" Target="slide9.xml"/><Relationship Id="rId10" Type="http://schemas.openxmlformats.org/officeDocument/2006/relationships/image" Target="../media/image22.png"/><Relationship Id="rId19" Type="http://schemas.microsoft.com/office/2007/relationships/hdphoto" Target="../media/hdphoto18.wdp"/><Relationship Id="rId4" Type="http://schemas.openxmlformats.org/officeDocument/2006/relationships/notesSlide" Target="../notesSlides/notesSlide3.xml"/><Relationship Id="rId9" Type="http://schemas.microsoft.com/office/2007/relationships/hdphoto" Target="../media/hdphoto5.wdp"/><Relationship Id="rId14" Type="http://schemas.openxmlformats.org/officeDocument/2006/relationships/image" Target="../media/image25.png"/><Relationship Id="rId22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slide" Target="slide7.xml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0.wdp"/><Relationship Id="rId5" Type="http://schemas.openxmlformats.org/officeDocument/2006/relationships/image" Target="../media/image31.png"/><Relationship Id="rId4" Type="http://schemas.microsoft.com/office/2007/relationships/hdphoto" Target="../media/hdphoto18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5.GIF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9.png"/><Relationship Id="rId11" Type="http://schemas.microsoft.com/office/2007/relationships/hdphoto" Target="../media/hdphoto20.wdp"/><Relationship Id="rId5" Type="http://schemas.openxmlformats.org/officeDocument/2006/relationships/image" Target="../media/image44.jpeg"/><Relationship Id="rId10" Type="http://schemas.openxmlformats.org/officeDocument/2006/relationships/image" Target="../media/image46.png"/><Relationship Id="rId4" Type="http://schemas.openxmlformats.org/officeDocument/2006/relationships/notesSlide" Target="../notesSlides/notesSlide4.xml"/><Relationship Id="rId9" Type="http://schemas.microsoft.com/office/2007/relationships/hdphoto" Target="../media/hdphoto10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62627" y="1980754"/>
            <a:ext cx="85198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Chánh Nghĩa</a:t>
            </a:r>
            <a:endParaRPr lang="en-US" sz="4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760684" y="3033485"/>
            <a:ext cx="54573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 : </a:t>
            </a:r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 Việt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8549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21DAA9A7-021B-4E23-BEB1-685AD2BC4CE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/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4510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2867660" y="1442085"/>
            <a:ext cx="6456680" cy="2016125"/>
            <a:chOff x="2118480" y="13161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18480" y="13161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208337" y="1556684"/>
              <a:ext cx="1378326" cy="991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0" i="0" u="none" strike="noStrike" kern="1200" cap="none" spc="3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anose="020F0704030504030204" charset="0"/>
                  <a:ea typeface="Microsoft YaHei" panose="020B0503020204020204" charset="-122"/>
                  <a:cs typeface="Arial Rounded MT Bold" panose="020F0704030504030204" charset="0"/>
                </a:rPr>
                <a:t>Tiết 1 + 2</a:t>
              </a:r>
              <a:endParaRPr kumimoji="0" lang="zh-CN" altLang="en-US" sz="8000" b="0" i="0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Rounded MT Bold" panose="020F0704030504030204" charset="0"/>
                <a:ea typeface="Microsoft YaHei" panose="020B0503020204020204" charset="-122"/>
                <a:cs typeface="Arial Rounded MT Bold" panose="020F0704030504030204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73355" y="156845"/>
            <a:ext cx="1478280" cy="89916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3407410" y="1694180"/>
            <a:ext cx="5893435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620217" y="276675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320929" y="349405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380626" y="348419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18074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702790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770238" y="490343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72" l="0" r="100000">
                        <a14:foregroundMark x1="22813" y1="9763" x2="22813" y2="9763"/>
                        <a14:foregroundMark x1="27813" y1="14248" x2="27813" y2="14248"/>
                        <a14:foregroundMark x1="19844" y1="10818" x2="19844" y2="10818"/>
                        <a14:foregroundMark x1="18281" y1="12929" x2="18281" y2="12929"/>
                        <a14:foregroundMark x1="20313" y1="14776" x2="20313" y2="14776"/>
                        <a14:foregroundMark x1="18438" y1="8179" x2="18438" y2="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2514601"/>
            <a:ext cx="6096000" cy="3609975"/>
          </a:xfrm>
          <a:prstGeom prst="rect">
            <a:avLst/>
          </a:prstGeom>
        </p:spPr>
      </p:pic>
      <p:pic>
        <p:nvPicPr>
          <p:cNvPr id="4" name="TaydukyNhacchuong-Dangcapnhat_48bf (mp3cut.net) (5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77800" y="533400"/>
            <a:ext cx="609600" cy="609600"/>
          </a:xfrm>
          <a:prstGeom prst="rect">
            <a:avLst/>
          </a:prstGeom>
        </p:spPr>
      </p:pic>
      <p:sp>
        <p:nvSpPr>
          <p:cNvPr id="2" name="Oval Callout 1"/>
          <p:cNvSpPr/>
          <p:nvPr/>
        </p:nvSpPr>
        <p:spPr>
          <a:xfrm>
            <a:off x="1905000" y="0"/>
            <a:ext cx="7315200" cy="2514601"/>
          </a:xfrm>
          <a:prstGeom prst="wedgeEllipseCallout">
            <a:avLst>
              <a:gd name="adj1" fmla="val -55681"/>
              <a:gd name="adj2" fmla="val 74070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 w="11430"/>
                <a:solidFill>
                  <a:prstClr val="black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và khởi động: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 mình ơi chúng ta hãy giúp thầy trò đường tăng trả lời tốt các câu hỏi vượt qua các thử thách để đến Tây Trúc thỉnh kinh nhé.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5692" b="96000" l="9963" r="89851">
                        <a14:foregroundMark x1="35196" y1="28154" x2="39385" y2="29231"/>
                        <a14:foregroundMark x1="55121" y1="30615" x2="58845" y2="32692"/>
                        <a14:foregroundMark x1="69088" y1="20077" x2="69088" y2="23923"/>
                        <a14:foregroundMark x1="35196" y1="13462" x2="35196" y2="173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4800" y="2590800"/>
            <a:ext cx="2357489" cy="241935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557020" y="6408420"/>
            <a:ext cx="9077325" cy="36830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/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Bản quyền thuộc về: FB Hương Thảo - https://www.facebook.com/huongthaoGADT/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4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1659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7740" y="5047932"/>
            <a:ext cx="3300730" cy="178625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562" y="1387374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69703" y="244374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 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172200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728210"/>
            <a:ext cx="3300730" cy="1786255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1 người bạn trong rừng nói lời an ủi dê trắng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417955"/>
            <a:ext cx="5284329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03740" y="4068445"/>
            <a:ext cx="2588260" cy="23609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0" y="4572000"/>
            <a:ext cx="3300730" cy="194246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1" y="3856729"/>
            <a:ext cx="1647457" cy="1771650"/>
          </a:xfrm>
          <a:prstGeom prst="rect">
            <a:avLst/>
          </a:prstGeom>
        </p:spPr>
      </p:pic>
      <p:pic>
        <p:nvPicPr>
          <p:cNvPr id="5" name="Content Placeholder 5"/>
          <p:cNvPicPr>
            <a:picLocks noGrp="1" noChangeAspect="1"/>
          </p:cNvPicPr>
          <p:nvPr>
            <p:ph idx="1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1" y="4163548"/>
            <a:ext cx="1503759" cy="1828800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316" y="1752600"/>
            <a:ext cx="3030415" cy="21381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5597845" y="4140004"/>
            <a:ext cx="1442090" cy="2362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663" b="100000" l="0" r="901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554" y="3997590"/>
            <a:ext cx="1421847" cy="232235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006" y="32826"/>
            <a:ext cx="3124200" cy="2616517"/>
          </a:xfrm>
          <a:prstGeom prst="rect">
            <a:avLst/>
          </a:prstGeom>
        </p:spPr>
      </p:pic>
      <p:pic>
        <p:nvPicPr>
          <p:cNvPr id="14" name="Content Placeholder 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64" b="96433" l="1077" r="98077">
                        <a14:foregroundMark x1="81769" y1="39911" x2="82615" y2="416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5828610"/>
            <a:ext cx="1374683" cy="948531"/>
          </a:xfrm>
          <a:prstGeom prst="rect">
            <a:avLst/>
          </a:prstGeom>
        </p:spPr>
      </p:pic>
      <p:pic>
        <p:nvPicPr>
          <p:cNvPr id="15" name="TaydukyNhacchuong-Dangcapnhat_48bf (mp3cut.net) (2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676400" y="1711283"/>
            <a:ext cx="609600" cy="609600"/>
          </a:xfrm>
          <a:prstGeom prst="rect">
            <a:avLst/>
          </a:prstGeom>
        </p:spPr>
      </p:pic>
      <p:sp>
        <p:nvSpPr>
          <p:cNvPr id="13" name="Flowchart: Connector 12">
            <a:hlinkClick r:id="rId20" action="ppaction://hlinksldjump"/>
            <a:extLst>
              <a:ext uri="{FF2B5EF4-FFF2-40B4-BE49-F238E27FC236}">
                <a16:creationId xmlns:a16="http://schemas.microsoft.com/office/drawing/2014/main" id="{730146F5-15BD-45C5-80A7-D24AFC53760D}"/>
              </a:ext>
            </a:extLst>
          </p:cNvPr>
          <p:cNvSpPr/>
          <p:nvPr/>
        </p:nvSpPr>
        <p:spPr>
          <a:xfrm>
            <a:off x="5597845" y="6319940"/>
            <a:ext cx="533400" cy="457200"/>
          </a:xfrm>
          <a:prstGeom prst="flowChartConnector">
            <a:avLst/>
          </a:prstGeom>
          <a:solidFill>
            <a:srgbClr val="D60093"/>
          </a:solidFill>
          <a:ln>
            <a:solidFill>
              <a:srgbClr val="E20C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6" name="Pentagon 3">
            <a:hlinkClick r:id="rId21" action="ppaction://hlinksldjump"/>
            <a:extLst>
              <a:ext uri="{FF2B5EF4-FFF2-40B4-BE49-F238E27FC236}">
                <a16:creationId xmlns:a16="http://schemas.microsoft.com/office/drawing/2014/main" id="{B4DED48D-CCD3-4B52-8907-C067230B92D3}"/>
              </a:ext>
            </a:extLst>
          </p:cNvPr>
          <p:cNvSpPr/>
          <p:nvPr/>
        </p:nvSpPr>
        <p:spPr>
          <a:xfrm>
            <a:off x="11353800" y="6319940"/>
            <a:ext cx="838200" cy="457200"/>
          </a:xfrm>
          <a:prstGeom prst="homePlat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85939E-6 L 0.00069 -0.35338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7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25 L -3.33333E-6 2.53469E-6 " pathEditMode="relative" rAng="0" ptsTypes="AA">
                                      <p:cBhvr>
                                        <p:cTn id="2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985E-6 L 0.43316 -0.00786 " pathEditMode="relative" rAng="0" ptsTypes="AA">
                                      <p:cBhvr>
                                        <p:cTn id="38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49" y="-3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904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077453" y="787364"/>
            <a:ext cx="4935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…..</a:t>
            </a:r>
          </a:p>
        </p:txBody>
      </p:sp>
      <p:sp>
        <p:nvSpPr>
          <p:cNvPr id="10" name="Rectangle 9"/>
          <p:cNvSpPr/>
          <p:nvPr/>
        </p:nvSpPr>
        <p:spPr>
          <a:xfrm>
            <a:off x="1066800" y="1602562"/>
            <a:ext cx="4928323" cy="9706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tivi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6912" y="1579116"/>
            <a:ext cx="5622688" cy="9940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đồng hồ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066800" y="2787340"/>
            <a:ext cx="4905576" cy="8702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C.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máy tính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5932" y="2755684"/>
            <a:ext cx="5573667" cy="90191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quạt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588" y="1577027"/>
            <a:ext cx="650425" cy="57158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670" y="2768391"/>
            <a:ext cx="649634" cy="5708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83038" y="1577027"/>
            <a:ext cx="649634" cy="5197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675" y="2734903"/>
            <a:ext cx="649634" cy="570890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1066800" y="220626"/>
            <a:ext cx="10744200" cy="1074774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Cái gì nằm ở trong nhà, Nhìn lên mặt nó biết ngay giờ nào - Là cái gì?</a:t>
            </a:r>
          </a:p>
        </p:txBody>
      </p:sp>
      <p:pic>
        <p:nvPicPr>
          <p:cNvPr id="20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871777"/>
            <a:ext cx="7543800" cy="2986224"/>
          </a:xfrm>
        </p:spPr>
      </p:pic>
      <p:sp>
        <p:nvSpPr>
          <p:cNvPr id="23" name="Arrow: Right 13">
            <a:hlinkClick r:id="rId10" action="ppaction://hlinksldjump"/>
            <a:extLst>
              <a:ext uri="{FF2B5EF4-FFF2-40B4-BE49-F238E27FC236}">
                <a16:creationId xmlns:a16="http://schemas.microsoft.com/office/drawing/2014/main" id="{164EB6EF-1676-4153-8124-22FABAC3B73E}"/>
              </a:ext>
            </a:extLst>
          </p:cNvPr>
          <p:cNvSpPr/>
          <p:nvPr/>
        </p:nvSpPr>
        <p:spPr>
          <a:xfrm rot="10605222" flipH="1">
            <a:off x="11121344" y="6018139"/>
            <a:ext cx="997641" cy="601127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9" grpId="0"/>
      <p:bldP spid="10" grpId="0" bldLvl="0" animBg="1"/>
      <p:bldP spid="11" grpId="0" bldLvl="0" animBg="1"/>
      <p:bldP spid="12" grpId="0" bldLvl="0" animBg="1"/>
      <p:bldP spid="13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72096"/>
            <a:ext cx="2209800" cy="2824060"/>
          </a:xfrm>
          <a:prstGeom prst="rect">
            <a:avLst/>
          </a:prstGeom>
        </p:spPr>
      </p:pic>
      <p:pic>
        <p:nvPicPr>
          <p:cNvPr id="5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2072846" y="4185691"/>
            <a:ext cx="1426310" cy="1839860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9654" y="4110575"/>
            <a:ext cx="1346950" cy="19715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4495800" y="3915448"/>
            <a:ext cx="1213490" cy="2496493"/>
          </a:xfrm>
          <a:prstGeom prst="rect">
            <a:avLst/>
          </a:prstGeom>
        </p:spPr>
      </p:pic>
      <p:pic>
        <p:nvPicPr>
          <p:cNvPr id="8" name="Content Placeholder 3"/>
          <p:cNvPicPr>
            <a:picLocks noGrp="1" noChangeAspect="1"/>
          </p:cNvPicPr>
          <p:nvPr>
            <p:ph idx="1"/>
          </p:nvPr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3670970"/>
            <a:ext cx="2859760" cy="2740971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41625" y1="34625" x2="41125" y2="38750"/>
                        <a14:foregroundMark x1="38250" y1="36125" x2="38750" y2="39750"/>
                        <a14:foregroundMark x1="52250" y1="28500" x2="53500" y2="32375"/>
                        <a14:foregroundMark x1="50250" y1="47750" x2="67875" y2="46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422" y="4892626"/>
            <a:ext cx="2005818" cy="2005818"/>
          </a:xfrm>
          <a:prstGeom prst="rect">
            <a:avLst/>
          </a:prstGeom>
        </p:spPr>
      </p:pic>
      <p:pic>
        <p:nvPicPr>
          <p:cNvPr id="10" name="Content Placeholder 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852" b="92777" l="5077" r="915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1686" y="627243"/>
            <a:ext cx="2091584" cy="2004703"/>
          </a:xfrm>
          <a:prstGeom prst="rect">
            <a:avLst/>
          </a:prstGeom>
        </p:spPr>
      </p:pic>
      <p:pic>
        <p:nvPicPr>
          <p:cNvPr id="11" name="Content Placeholder 3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752" y="920683"/>
            <a:ext cx="1426310" cy="1839860"/>
          </a:xfrm>
          <a:prstGeom prst="rect">
            <a:avLst/>
          </a:prstGeom>
        </p:spPr>
      </p:pic>
      <p:pic>
        <p:nvPicPr>
          <p:cNvPr id="12" name="Content Placeholder 3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4495801" y="-53218"/>
            <a:ext cx="2023171" cy="1834662"/>
          </a:xfrm>
          <a:prstGeom prst="rect">
            <a:avLst/>
          </a:prstGeom>
        </p:spPr>
      </p:pic>
      <p:pic>
        <p:nvPicPr>
          <p:cNvPr id="14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12954000" y="559313"/>
            <a:ext cx="609600" cy="609600"/>
          </a:xfrm>
          <a:prstGeom prst="rect">
            <a:avLst/>
          </a:prstGeom>
        </p:spPr>
      </p:pic>
      <p:sp>
        <p:nvSpPr>
          <p:cNvPr id="15" name="Right Arrow 2">
            <a:hlinkClick r:id="rId23" action="ppaction://hlinksldjump"/>
            <a:extLst>
              <a:ext uri="{FF2B5EF4-FFF2-40B4-BE49-F238E27FC236}">
                <a16:creationId xmlns:a16="http://schemas.microsoft.com/office/drawing/2014/main" id="{96DA703F-DAFF-4B20-A8E2-901D4DBA026B}"/>
              </a:ext>
            </a:extLst>
          </p:cNvPr>
          <p:cNvSpPr/>
          <p:nvPr/>
        </p:nvSpPr>
        <p:spPr>
          <a:xfrm>
            <a:off x="11049000" y="6082121"/>
            <a:ext cx="992860" cy="623480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lowchart: Connector 15">
            <a:hlinkClick r:id="rId24" action="ppaction://hlinksldjump"/>
            <a:extLst>
              <a:ext uri="{FF2B5EF4-FFF2-40B4-BE49-F238E27FC236}">
                <a16:creationId xmlns:a16="http://schemas.microsoft.com/office/drawing/2014/main" id="{79BB6401-72A9-49E6-A6B4-AB0EE5A7E63A}"/>
              </a:ext>
            </a:extLst>
          </p:cNvPr>
          <p:cNvSpPr/>
          <p:nvPr/>
        </p:nvSpPr>
        <p:spPr>
          <a:xfrm>
            <a:off x="2713291" y="6048646"/>
            <a:ext cx="410909" cy="363295"/>
          </a:xfrm>
          <a:prstGeom prst="flowChartConnector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47895 L 0.125 0.21601 L -0.125 0.21601 L 3.33333E-6 -0.47895 Z " pathEditMode="relative" rAng="0" ptsTypes="FFFF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21832E-6 L 0.33698 -0.51064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0" y="-2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40611E-6 L -0.00799 -0.5189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25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96022E-7 L 0.31892 0.46207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37" y="231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34783E-6 L 0.55764 0.00716 " pathEditMode="relative" rAng="0" ptsTypes="AA">
                                      <p:cBhvr>
                                        <p:cTn id="66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82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2774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43001" y="1371599"/>
            <a:ext cx="4244316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324601" y="1371599"/>
            <a:ext cx="5105399" cy="103242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 bó đũa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24601" y="3010757"/>
            <a:ext cx="5105399" cy="100276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 đỗ con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43000" y="2982338"/>
            <a:ext cx="4259315" cy="109475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 tích cây đỗ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8023" y="1633211"/>
            <a:ext cx="604292" cy="7080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6598" y="3335937"/>
            <a:ext cx="603402" cy="6436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325" y="2982339"/>
            <a:ext cx="603557" cy="70719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6518" y="1357743"/>
            <a:ext cx="549444" cy="6437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708564" y="1371600"/>
            <a:ext cx="64044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5" name="Content Placeholder 3"/>
          <p:cNvPicPr>
            <a:picLocks noGrp="1" noChangeAspect="1"/>
          </p:cNvPicPr>
          <p:nvPr>
            <p:ph idx="1"/>
          </p:nvPr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2738" y="4077092"/>
            <a:ext cx="7404662" cy="2964259"/>
          </a:xfrm>
        </p:spPr>
      </p:pic>
      <p:sp>
        <p:nvSpPr>
          <p:cNvPr id="16" name="Rounded Rectangle 15"/>
          <p:cNvSpPr/>
          <p:nvPr/>
        </p:nvSpPr>
        <p:spPr>
          <a:xfrm>
            <a:off x="2272738" y="167614"/>
            <a:ext cx="7637950" cy="1046280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Đây là hình ảnh của câu chuyện gì?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9745" y="4260850"/>
            <a:ext cx="3330575" cy="2617470"/>
          </a:xfrm>
          <a:prstGeom prst="rect">
            <a:avLst/>
          </a:prstGeom>
        </p:spPr>
      </p:pic>
      <p:sp>
        <p:nvSpPr>
          <p:cNvPr id="17" name="Arrow: Right 16">
            <a:hlinkClick r:id="rId11" action="ppaction://hlinksldjump"/>
            <a:extLst>
              <a:ext uri="{FF2B5EF4-FFF2-40B4-BE49-F238E27FC236}">
                <a16:creationId xmlns:a16="http://schemas.microsoft.com/office/drawing/2014/main" id="{3E54792B-C4F0-4831-8417-48F3D42F2935}"/>
              </a:ext>
            </a:extLst>
          </p:cNvPr>
          <p:cNvSpPr/>
          <p:nvPr/>
        </p:nvSpPr>
        <p:spPr>
          <a:xfrm rot="10605222" flipH="1">
            <a:off x="11196358" y="6018902"/>
            <a:ext cx="976301" cy="710754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478" b="100000" l="7083" r="904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035" t="-1" b="3673"/>
          <a:stretch>
            <a:fillRect/>
          </a:stretch>
        </p:blipFill>
        <p:spPr>
          <a:xfrm>
            <a:off x="7467601" y="-381000"/>
            <a:ext cx="2023171" cy="1834662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843" b="96457" l="0" r="980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432" y="3598703"/>
            <a:ext cx="2080769" cy="2591409"/>
          </a:xfrm>
          <a:prstGeom prst="rect">
            <a:avLst/>
          </a:prstGeom>
        </p:spPr>
      </p:pic>
      <p:pic>
        <p:nvPicPr>
          <p:cNvPr id="7" name="Content Placeholder 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99857" l="154" r="99692">
                        <a14:foregroundMark x1="60154" y1="42489" x2="72923" y2="49070"/>
                        <a14:foregroundMark x1="55692" y1="58941" x2="55385" y2="69099"/>
                        <a14:foregroundMark x1="60154" y1="75107" x2="76769" y2="73820"/>
                        <a14:foregroundMark x1="66308" y1="78398" x2="64000" y2="77110"/>
                        <a14:foregroundMark x1="47077" y1="95994" x2="47077" y2="95994"/>
                        <a14:foregroundMark x1="47077" y1="96567" x2="47077" y2="96567"/>
                        <a14:foregroundMark x1="71692" y1="94134" x2="74923" y2="94421"/>
                        <a14:foregroundMark x1="55692" y1="67668" x2="48923" y2="75393"/>
                        <a14:foregroundMark x1="59231" y1="76824" x2="54000" y2="73534"/>
                        <a14:foregroundMark x1="72000" y1="77110" x2="74923" y2="77396"/>
                        <a14:foregroundMark x1="42154" y1="92990" x2="46769" y2="944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8652">
            <a:off x="1495821" y="5086350"/>
            <a:ext cx="1647457" cy="1771650"/>
          </a:xfrm>
          <a:prstGeom prst="rect">
            <a:avLst/>
          </a:prstGeom>
        </p:spPr>
      </p:pic>
      <p:pic>
        <p:nvPicPr>
          <p:cNvPr id="8" name="Content Placeholder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91" b="100000" l="0" r="100000">
                        <a14:foregroundMark x1="22803" y1="66602" x2="31829" y2="61914"/>
                        <a14:foregroundMark x1="23990" y1="70313" x2="32304" y2="65039"/>
                        <a14:foregroundMark x1="30641" y1="57031" x2="31591" y2="59375"/>
                        <a14:foregroundMark x1="37055" y1="57227" x2="39430" y2="56250"/>
                        <a14:foregroundMark x1="39430" y1="56250" x2="39430" y2="56250"/>
                        <a14:foregroundMark x1="37055" y1="63477" x2="43230" y2="609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921" y="3962401"/>
            <a:ext cx="1503759" cy="220107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932" b="95548" l="9961" r="90625">
                        <a14:foregroundMark x1="61914" y1="20205" x2="61914" y2="20205"/>
                        <a14:foregroundMark x1="61914" y1="25685" x2="61914" y2="25685"/>
                        <a14:foregroundMark x1="62305" y1="34247" x2="62305" y2="34247"/>
                        <a14:foregroundMark x1="65430" y1="66438" x2="65430" y2="66438"/>
                        <a14:foregroundMark x1="66211" y1="81507" x2="66211" y2="81507"/>
                        <a14:foregroundMark x1="66406" y1="53425" x2="66406" y2="53425"/>
                        <a14:foregroundMark x1="76172" y1="32534" x2="76172" y2="32534"/>
                        <a14:foregroundMark x1="72266" y1="26712" x2="72266" y2="26712"/>
                        <a14:foregroundMark x1="77344" y1="34247" x2="77344" y2="34247"/>
                        <a14:foregroundMark x1="72266" y1="26712" x2="72266" y2="2671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817" r="30366"/>
          <a:stretch>
            <a:fillRect/>
          </a:stretch>
        </p:blipFill>
        <p:spPr>
          <a:xfrm>
            <a:off x="3962400" y="4114801"/>
            <a:ext cx="995814" cy="204867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4250" b="98000" l="3750" r="99250">
                        <a14:foregroundMark x1="58500" y1="47417" x2="58500" y2="47417"/>
                        <a14:foregroundMark x1="60833" y1="50167" x2="60833" y2="50167"/>
                        <a14:foregroundMark x1="36167" y1="45833" x2="38083" y2="4741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21" t="29803" r="11761" b="26010"/>
          <a:stretch>
            <a:fillRect/>
          </a:stretch>
        </p:blipFill>
        <p:spPr>
          <a:xfrm>
            <a:off x="5175891" y="4894406"/>
            <a:ext cx="1639415" cy="82678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401" y="3324078"/>
            <a:ext cx="4242955" cy="1866900"/>
          </a:xfrm>
          <a:prstGeom prst="rect">
            <a:avLst/>
          </a:prstGeom>
        </p:spPr>
      </p:pic>
      <p:pic>
        <p:nvPicPr>
          <p:cNvPr id="13" name="Picture 2" descr="https://pic.pikbest.com/01/09/84/24j888piCdgZ.jpg!bw800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374" b="83707" l="25500" r="42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86" t="53044" r="57649" b="13746"/>
          <a:stretch>
            <a:fillRect/>
          </a:stretch>
        </p:blipFill>
        <p:spPr bwMode="auto">
          <a:xfrm>
            <a:off x="9220200" y="2372815"/>
            <a:ext cx="916438" cy="1961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TaydukyNhacchuong-Dangcapnhat_48bf (mp3cut.net) (3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-1371600" y="838200"/>
            <a:ext cx="609600" cy="609600"/>
          </a:xfrm>
          <a:prstGeom prst="rect">
            <a:avLst/>
          </a:prstGeom>
        </p:spPr>
      </p:pic>
      <p:sp>
        <p:nvSpPr>
          <p:cNvPr id="14" name="Right Arrow 1">
            <a:hlinkClick r:id="rId23" action="ppaction://hlinksldjump"/>
            <a:extLst>
              <a:ext uri="{FF2B5EF4-FFF2-40B4-BE49-F238E27FC236}">
                <a16:creationId xmlns:a16="http://schemas.microsoft.com/office/drawing/2014/main" id="{68DAE9B1-6235-4BDF-B926-3EB5822EA9B9}"/>
              </a:ext>
            </a:extLst>
          </p:cNvPr>
          <p:cNvSpPr/>
          <p:nvPr/>
        </p:nvSpPr>
        <p:spPr>
          <a:xfrm>
            <a:off x="11353800" y="6156545"/>
            <a:ext cx="764038" cy="591689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>
            <a:hlinkClick r:id="rId24" action="ppaction://hlinksldjump"/>
            <a:extLst>
              <a:ext uri="{FF2B5EF4-FFF2-40B4-BE49-F238E27FC236}">
                <a16:creationId xmlns:a16="http://schemas.microsoft.com/office/drawing/2014/main" id="{AB5C9C96-7A84-4792-9DEC-796C72663B3B}"/>
              </a:ext>
            </a:extLst>
          </p:cNvPr>
          <p:cNvSpPr/>
          <p:nvPr/>
        </p:nvSpPr>
        <p:spPr>
          <a:xfrm>
            <a:off x="2144039" y="2781300"/>
            <a:ext cx="618394" cy="685800"/>
          </a:xfrm>
          <a:prstGeom prst="ellipse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09991E-6 L -0.31667 -0.3110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33" y="-155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77521E-6 L 0.33889 -0.54649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-273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555 L 0.35868 -0.5383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-271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834 -0.29996 L -0.35 0.1995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2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368 -0.07216 L 0.19218 0.05111 C 0.22552 0.0777 0.27517 0.09435 0.32708 0.09435 C 0.38628 0.09435 0.4335 0.0777 0.46684 0.05111 L 0.62569 -0.07216 " pathEditMode="relative" rAng="0" ptsTypes="FffFF">
                                      <p:cBhvr>
                                        <p:cTn id="4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8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2774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3000" r="-2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81200" y="1924981"/>
            <a:ext cx="9372600" cy="211361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 anh em</a:t>
            </a:r>
            <a:endParaRPr kumimoji="0" lang="vi-VN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470" b="91288" l="2667" r="95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499" y="5256928"/>
            <a:ext cx="5682871" cy="1866900"/>
          </a:xfrm>
          <a:prstGeom prst="rect">
            <a:avLst/>
          </a:prstGeom>
        </p:spPr>
      </p:pic>
      <p:pic>
        <p:nvPicPr>
          <p:cNvPr id="16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486" y="4267200"/>
            <a:ext cx="4175012" cy="2228874"/>
          </a:xfrm>
        </p:spPr>
      </p:pic>
      <p:sp>
        <p:nvSpPr>
          <p:cNvPr id="18" name="Rounded Rectangle 17"/>
          <p:cNvSpPr/>
          <p:nvPr/>
        </p:nvSpPr>
        <p:spPr>
          <a:xfrm>
            <a:off x="2385808" y="76200"/>
            <a:ext cx="8510792" cy="1357773"/>
          </a:xfrm>
          <a:prstGeom prst="round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câu chuyện Câu chuyện bó đũa, gia đình đó có mấy anh em?</a:t>
            </a:r>
          </a:p>
        </p:txBody>
      </p:sp>
      <p:sp>
        <p:nvSpPr>
          <p:cNvPr id="7" name="Arrow: Right 23">
            <a:hlinkClick r:id="rId7" action="ppaction://hlinksldjump"/>
            <a:extLst>
              <a:ext uri="{FF2B5EF4-FFF2-40B4-BE49-F238E27FC236}">
                <a16:creationId xmlns:a16="http://schemas.microsoft.com/office/drawing/2014/main" id="{DEFB7E3E-15BD-4CEB-B14E-3A1CBB2BBAD5}"/>
              </a:ext>
            </a:extLst>
          </p:cNvPr>
          <p:cNvSpPr/>
          <p:nvPr/>
        </p:nvSpPr>
        <p:spPr>
          <a:xfrm rot="10605222" flipH="1">
            <a:off x="11211620" y="6046642"/>
            <a:ext cx="964616" cy="584113"/>
          </a:xfrm>
          <a:prstGeom prst="rightArrow">
            <a:avLst/>
          </a:prstGeom>
          <a:solidFill>
            <a:srgbClr val="D6009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aydukyNhacchuong-Dangcapnhat_48bf (mp3cut.net) (4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447800" y="1458503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71800" y="152400"/>
            <a:ext cx="5410200" cy="34944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Content Placeholder 3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9915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674" y="3810000"/>
            <a:ext cx="6553199" cy="2795466"/>
          </a:xfrm>
          <a:prstGeom prst="rect">
            <a:avLst/>
          </a:prstGeom>
        </p:spPr>
      </p:pic>
      <p:sp>
        <p:nvSpPr>
          <p:cNvPr id="10" name="Oval Callout 9"/>
          <p:cNvSpPr/>
          <p:nvPr/>
        </p:nvSpPr>
        <p:spPr>
          <a:xfrm>
            <a:off x="8208818" y="152400"/>
            <a:ext cx="3962400" cy="3494497"/>
          </a:xfrm>
          <a:prstGeom prst="wedgeEllipseCallout">
            <a:avLst>
              <a:gd name="adj1" fmla="val -71532"/>
              <a:gd name="adj2" fmla="val 26818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 w="1905"/>
                <a:solidFill>
                  <a:prstClr val="black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CHÚC MỪNG THẦY TRÒ ĐƯỜNG TĂNG ĐÃ VƯỢT QUA THỬ THÁCH LẤY CHÂN KINH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2" b="98182" l="0" r="100000">
                        <a14:foregroundMark x1="40385" y1="17045" x2="43462" y2="88864"/>
                        <a14:foregroundMark x1="35385" y1="24318" x2="30000" y2="46591"/>
                        <a14:foregroundMark x1="72308" y1="18409" x2="61154" y2="81136"/>
                        <a14:foregroundMark x1="67308" y1="69318" x2="82308" y2="81136"/>
                        <a14:foregroundMark x1="72308" y1="74318" x2="70000" y2="87273"/>
                        <a14:foregroundMark x1="18846" y1="75682" x2="52308" y2="90909"/>
                        <a14:foregroundMark x1="16538" y1="82273" x2="26538" y2="82500"/>
                        <a14:foregroundMark x1="45000" y1="73864" x2="61923" y2="73864"/>
                        <a14:foregroundMark x1="31923" y1="52045" x2="25769" y2="5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2282535"/>
            <a:ext cx="2476500" cy="4191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" grpId="0" bldLvl="0" animBg="1"/>
    </p:bldLst>
  </p:timing>
</p:sld>
</file>

<file path=ppt/theme/_rels/them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image" Target="../media/image12.jpeg"/></Relationships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31</TotalTime>
  <Words>1275</Words>
  <Application>Microsoft Office PowerPoint</Application>
  <PresentationFormat>Widescreen</PresentationFormat>
  <Paragraphs>216</Paragraphs>
  <Slides>29</Slides>
  <Notes>9</Notes>
  <HiddenSlides>0</HiddenSlides>
  <MMClips>5</MMClips>
  <ScaleCrop>false</ScaleCrop>
  <HeadingPairs>
    <vt:vector size="6" baseType="variant">
      <vt:variant>
        <vt:lpstr>Fonts Used</vt:lpstr>
      </vt:variant>
      <vt:variant>
        <vt:i4>27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29</vt:i4>
      </vt:variant>
    </vt:vector>
  </HeadingPairs>
  <TitlesOfParts>
    <vt:vector size="62" baseType="lpstr">
      <vt:lpstr>等线</vt:lpstr>
      <vt:lpstr>Microsoft YaHei</vt:lpstr>
      <vt:lpstr>宋体</vt:lpstr>
      <vt:lpstr>宋体</vt:lpstr>
      <vt:lpstr>#9Slide07 HoneyCream</vt:lpstr>
      <vt:lpstr>Arial</vt:lpstr>
      <vt:lpstr>Arial Black</vt:lpstr>
      <vt:lpstr>Arial Rounded MT Bold</vt:lpstr>
      <vt:lpstr>Arial-Rounded</vt:lpstr>
      <vt:lpstr>Calibri</vt:lpstr>
      <vt:lpstr>Calibri Light</vt:lpstr>
      <vt:lpstr>Cambria</vt:lpstr>
      <vt:lpstr>Franklin Gothic Book</vt:lpstr>
      <vt:lpstr>Franklin Gothic Medium</vt:lpstr>
      <vt:lpstr>Lato Hairline</vt:lpstr>
      <vt:lpstr>Lato Light</vt:lpstr>
      <vt:lpstr>Lato Regular</vt:lpstr>
      <vt:lpstr>黑体</vt:lpstr>
      <vt:lpstr>华文楷体</vt:lpstr>
      <vt:lpstr>SVN-Newton</vt:lpstr>
      <vt:lpstr>Times New Roman</vt:lpstr>
      <vt:lpstr>Wingdings 2</vt:lpstr>
      <vt:lpstr>华康海报体W12(P)</vt:lpstr>
      <vt:lpstr>方正卡通简体</vt:lpstr>
      <vt:lpstr>方正少儿简体</vt:lpstr>
      <vt:lpstr>方正黑体简体</vt:lpstr>
      <vt:lpstr>汉仪黑荔枝体简</vt:lpstr>
      <vt:lpstr>1_Office Theme</vt:lpstr>
      <vt:lpstr>2_Office Theme</vt:lpstr>
      <vt:lpstr>4_Office Theme</vt:lpstr>
      <vt:lpstr>Trek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Nói về một người bạn của em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Gọi bạn</vt:lpstr>
      <vt:lpstr>PowerPoint Presentation</vt:lpstr>
      <vt:lpstr>2. Đóng vai 1 người bạn trong rừng nói lời an ủi dê trắng</vt:lpstr>
      <vt:lpstr>Gọi bạn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Asus VivoBook</cp:lastModifiedBy>
  <cp:revision>5</cp:revision>
  <dcterms:created xsi:type="dcterms:W3CDTF">2021-07-29T09:33:52Z</dcterms:created>
  <dcterms:modified xsi:type="dcterms:W3CDTF">2025-11-04T07:53:17Z</dcterms:modified>
</cp:coreProperties>
</file>