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8" r:id="rId2"/>
    <p:sldId id="293" r:id="rId3"/>
    <p:sldId id="292" r:id="rId4"/>
    <p:sldId id="295" r:id="rId5"/>
    <p:sldId id="260" r:id="rId6"/>
    <p:sldId id="289" r:id="rId7"/>
    <p:sldId id="276" r:id="rId8"/>
    <p:sldId id="269" r:id="rId9"/>
    <p:sldId id="285" r:id="rId10"/>
    <p:sldId id="282" r:id="rId11"/>
    <p:sldId id="271" r:id="rId12"/>
    <p:sldId id="291" r:id="rId13"/>
    <p:sldId id="272" r:id="rId14"/>
    <p:sldId id="294" r:id="rId15"/>
    <p:sldId id="284" r:id="rId16"/>
    <p:sldId id="261" r:id="rId17"/>
    <p:sldId id="278" r:id="rId18"/>
    <p:sldId id="264" r:id="rId19"/>
    <p:sldId id="267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456" y="66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3E67D-3E51-4CB9-BD1F-BBB03EF4A93F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E0028-385C-49CB-ACDB-9436CC7D9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67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74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667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5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04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88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3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55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338D5-CBFD-4B3B-AF75-562B4C4115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31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338D5-CBFD-4B3B-AF75-562B4C41158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95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0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22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26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99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68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53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338D5-CBFD-4B3B-AF75-562B4C4115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0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37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46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E0028-385C-49CB-ACDB-9436CC7D94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2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2E15-7F8A-44FF-A5FA-DDA10748F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59D9C-0807-4B5B-B119-30B4D8737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36DA7-A8EF-4E35-B9ED-F36DEA7C3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4E50A-6BC1-40BE-8BAB-0045A191C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B4A6B-34DF-48A1-AF69-00DB31DD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DC9B-A6CE-4024-94DA-C3046320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708A4-131F-4178-A648-234CCA48C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89292-52A4-4A2E-8418-72D434B87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FD29E-E2FA-45CE-9621-FCD9BB78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F0851-C376-4492-AC90-7B5020DC3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4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271B9-AB07-440D-A13F-50A1D77AD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E3914-3E62-4C14-A605-A0A399F90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997D3-EB8E-4611-A487-A9CD8113A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55CC-FC38-479A-8450-7AEBCA2E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E48B1-565C-4D9B-9B9E-9A3ABFC38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1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04B50-C51D-4460-A412-EFC7781FF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4F4A3-305D-4AF6-9F2E-6129A1A97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47FF4-A246-49A9-B7C2-52BD832C5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CC792-8469-4DA8-992C-2F284DDE4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C8398-D755-4236-96A6-8A204B924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FA9B4-3575-40CE-B3EE-E04730844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0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0298B-A742-4F2E-AF27-938938587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F8198-DDAC-42D0-99E2-7799F55EB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BBB03-511D-4680-9C42-A6B0E8F2F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1775C0-F0D1-4CAC-86AD-0246D6525E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289567-D28B-47A5-8B96-BCF15205E7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2C2AE4-9DA9-47CC-8EAB-740533A36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A8D8A0-9A13-46E5-ADDC-81B60B901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70701D-4389-495A-AB4F-97DE5417F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6A99-3840-4A00-8D23-22906E96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A7F7E-AB32-4E82-98AC-42EFDA345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D0C2BD-D879-48C3-8507-AB6178C11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E0749-B787-4ABC-9FF1-DBD40225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27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B7A6B5-0CE7-45E9-A719-E26DCC0C4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878F07-781E-45C9-AD83-B21990859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50128-89F7-4FD2-8635-35B0FC54C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32AC4-0FA8-4C36-90B9-81F181645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2573D-74B4-4795-BBA1-35DD60DAE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D7372-4017-436B-8EFD-60DA62964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BF64D-4E38-4B61-94DB-53A3B9F80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E540-D183-4B04-94C0-1BB6C726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6AD3B-99BD-4D37-BC42-2C785F822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6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4A6EB-B2B0-4099-9745-98DF5BB05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9D7662-0844-44C9-ACA2-6FA45D1E63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B552C-89A3-48F4-B7DD-EBF2F7AA2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85F39-BB7C-401E-AA19-D6D5B014B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32C253-4745-4FF2-8A58-29CF1A85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F8406-6D53-491F-8E14-68D9B34B2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8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53AE8-6151-48BD-9AF1-82760D71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7DB726-1C99-4E27-BD34-828747B75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C95E0-BE50-406B-837B-6512439AB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26CCD-03E7-4DC8-BACB-D0B36FC84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98498-1278-45CE-A375-1D9AE161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3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2F61DA-AB5C-4E37-99C8-CCDF37358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0F90E7-7BC7-431D-A5BD-9EBF8C987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87AFF-3DFF-4750-8985-CF9B91274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990E1-60B0-4CDD-9E34-098AD5BE1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F2DD0-CE4D-427B-A033-86142C80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5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A7ED7F-3276-47E2-9748-C6CF64466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E966B-09A9-4A42-8922-5BB882CBD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7BC42-66B7-4137-B3E6-C6AB83C3F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6405B-598B-4BF9-A5F6-01DBDBC6B2C9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8EAD4-2642-4905-BB5A-C3DDB6FDA3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7B604-02DA-4437-A256-8E292616D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EEC1-C098-4B01-8196-A82A69301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2.GIF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13.GIF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16.png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564x/51/0d/5e/510d5eb425d34e23b4c327d2fb90a93b.jpg">
            <a:extLst>
              <a:ext uri="{FF2B5EF4-FFF2-40B4-BE49-F238E27FC236}">
                <a16:creationId xmlns:a16="http://schemas.microsoft.com/office/drawing/2014/main" id="{0D0D02B0-BB59-4E70-9202-4E630651F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08717"/>
            <a:ext cx="12192001" cy="776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5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B0E63706-7E90-4965-B8FD-8AA448BD5993}"/>
              </a:ext>
            </a:extLst>
          </p:cNvPr>
          <p:cNvSpPr txBox="1"/>
          <p:nvPr/>
        </p:nvSpPr>
        <p:spPr>
          <a:xfrm>
            <a:off x="3777344" y="-48179"/>
            <a:ext cx="440697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spc="-300">
                <a:solidFill>
                  <a:srgbClr val="4472C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Tiếng việt</a:t>
            </a:r>
            <a:endParaRPr lang="zh-CN" altLang="en-US" sz="8800" spc="-300" dirty="0">
              <a:solidFill>
                <a:srgbClr val="4472C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7" name="5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723B7BC9-9716-4C18-B20E-9DD144FC565F}"/>
              </a:ext>
            </a:extLst>
          </p:cNvPr>
          <p:cNvSpPr txBox="1"/>
          <p:nvPr/>
        </p:nvSpPr>
        <p:spPr>
          <a:xfrm>
            <a:off x="627095" y="2025061"/>
            <a:ext cx="1133250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b="1">
                <a:ln w="0"/>
                <a:solidFill>
                  <a:srgbClr val="E83E6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Rounded MT Bold" panose="020F0704030504030204" pitchFamily="34" charset="0"/>
                <a:cs typeface="+mn-ea"/>
                <a:sym typeface="+mn-lt"/>
              </a:rPr>
              <a:t>U u Ư ư</a:t>
            </a:r>
            <a:endParaRPr lang="zh-CN" altLang="en-US" sz="19900" b="1" dirty="0">
              <a:ln w="0"/>
              <a:solidFill>
                <a:srgbClr val="E83E6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Rounded MT Bold" panose="020F0704030504030204" pitchFamily="34" charset="0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3F9A20-EFBB-4910-B267-FD48529D96C5}"/>
              </a:ext>
            </a:extLst>
          </p:cNvPr>
          <p:cNvSpPr txBox="1"/>
          <p:nvPr/>
        </p:nvSpPr>
        <p:spPr>
          <a:xfrm>
            <a:off x="7173218" y="5922848"/>
            <a:ext cx="5784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Giáo Viên: Hồ Thị L</a:t>
            </a:r>
            <a:r>
              <a:rPr lang="vi-VN" sz="2400">
                <a:solidFill>
                  <a:srgbClr val="00206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ư</a:t>
            </a:r>
            <a:r>
              <a:rPr lang="en-US" sz="2400">
                <a:solidFill>
                  <a:srgbClr val="00206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u</a:t>
            </a:r>
          </a:p>
          <a:p>
            <a:r>
              <a:rPr lang="en-US" sz="2400">
                <a:solidFill>
                  <a:srgbClr val="00206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Tr</a:t>
            </a:r>
            <a:r>
              <a:rPr lang="vi-VN" sz="2400">
                <a:solidFill>
                  <a:srgbClr val="00206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ư</a:t>
            </a:r>
            <a:r>
              <a:rPr lang="en-US" sz="2400">
                <a:solidFill>
                  <a:srgbClr val="00206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ờng Tiểu học : Phú Thọ</a:t>
            </a:r>
          </a:p>
        </p:txBody>
      </p:sp>
      <p:sp>
        <p:nvSpPr>
          <p:cNvPr id="6" name="5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F10BBDFE-FB98-4F6B-BA95-17B7BF3308CB}"/>
              </a:ext>
            </a:extLst>
          </p:cNvPr>
          <p:cNvSpPr txBox="1"/>
          <p:nvPr/>
        </p:nvSpPr>
        <p:spPr>
          <a:xfrm>
            <a:off x="4827243" y="1301786"/>
            <a:ext cx="29322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spc="-300">
                <a:solidFill>
                  <a:srgbClr val="4472C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Bài 13</a:t>
            </a:r>
            <a:endParaRPr lang="zh-CN" altLang="en-US" sz="8800" spc="-300" dirty="0">
              <a:solidFill>
                <a:srgbClr val="4472C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827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160"/>
                                  </p:stCondLst>
                                  <p:childTnLst>
                                    <p:animScale>
                                      <p:cBhvr>
                                        <p:cTn id="10" dur="24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160"/>
                                  </p:stCondLst>
                                  <p:childTnLst>
                                    <p:animScale>
                                      <p:cBhvr>
                                        <p:cTn id="24" dur="240" fill="hold"/>
                                        <p:tgtEl>
                                          <p:spTgt spid="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564x/e4/1b/23/e41b23c147ed522a4c8c15b3c62a4b45.jpg">
            <a:extLst>
              <a:ext uri="{FF2B5EF4-FFF2-40B4-BE49-F238E27FC236}">
                <a16:creationId xmlns:a16="http://schemas.microsoft.com/office/drawing/2014/main" id="{537E1468-0DCC-4B86-87E7-F163F374C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317987"/>
            <a:ext cx="12192000" cy="717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F2DD31-3158-4F89-873B-DBB4D4FBAD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637" y="2037589"/>
            <a:ext cx="6374082" cy="22042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026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HẠM DUYÊN 3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8C6A7A2E-8FC7-4BBB-A91A-98D7E77A736E}"/>
              </a:ext>
            </a:extLst>
          </p:cNvPr>
          <p:cNvSpPr/>
          <p:nvPr/>
        </p:nvSpPr>
        <p:spPr>
          <a:xfrm>
            <a:off x="-265471" y="0"/>
            <a:ext cx="12722942" cy="6858000"/>
          </a:xfrm>
          <a:prstGeom prst="rect">
            <a:avLst/>
          </a:prstGeom>
          <a:blipFill dpi="0" rotWithShape="1">
            <a:blip r:embed="rId4"/>
            <a:srcRect/>
            <a:stretch>
              <a:fillRect l="3000" r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BDCF6E-5F73-4689-AD5D-64E15814FA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97" y="801735"/>
            <a:ext cx="9624938" cy="522236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2183E8D-2887-4255-B0E6-66E8588562B4}"/>
              </a:ext>
            </a:extLst>
          </p:cNvPr>
          <p:cNvGrpSpPr/>
          <p:nvPr/>
        </p:nvGrpSpPr>
        <p:grpSpPr>
          <a:xfrm>
            <a:off x="2457164" y="5469555"/>
            <a:ext cx="8035410" cy="1283256"/>
            <a:chOff x="2457164" y="5469555"/>
            <a:chExt cx="8035410" cy="128325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D59A89C-E101-4CBA-9E00-223765821468}"/>
                </a:ext>
              </a:extLst>
            </p:cNvPr>
            <p:cNvSpPr/>
            <p:nvPr/>
          </p:nvSpPr>
          <p:spPr>
            <a:xfrm>
              <a:off x="2457164" y="5469555"/>
              <a:ext cx="8035409" cy="1283256"/>
            </a:xfrm>
            <a:prstGeom prst="roundRect">
              <a:avLst/>
            </a:prstGeom>
            <a:solidFill>
              <a:srgbClr val="FFC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83E63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6173D16-8ABA-4A05-B241-CAC1D2DC30E9}"/>
                </a:ext>
              </a:extLst>
            </p:cNvPr>
            <p:cNvSpPr/>
            <p:nvPr/>
          </p:nvSpPr>
          <p:spPr>
            <a:xfrm>
              <a:off x="3004626" y="5484069"/>
              <a:ext cx="7487948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6000">
                  <a:latin typeface="HP-211" panose="020B0803050302020204" pitchFamily="34" charset="0"/>
                </a:rPr>
                <a:t>Đu đủ chín ngọt lừ.</a:t>
              </a:r>
              <a:endParaRPr lang="en-US" sz="4800" dirty="0">
                <a:latin typeface="HP-211" panose="020B080305030202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716480E-8F6F-4DA3-91F3-4A5840C1467F}"/>
              </a:ext>
            </a:extLst>
          </p:cNvPr>
          <p:cNvSpPr/>
          <p:nvPr/>
        </p:nvSpPr>
        <p:spPr>
          <a:xfrm>
            <a:off x="3598238" y="5530781"/>
            <a:ext cx="69281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>
                <a:solidFill>
                  <a:srgbClr val="FF0000"/>
                </a:solidFill>
                <a:latin typeface="HP-211" panose="020B0803050302020204" pitchFamily="34" charset="0"/>
              </a:rPr>
              <a:t>u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DF05C4-5646-4D90-81FE-4D4CC1C7FA20}"/>
              </a:ext>
            </a:extLst>
          </p:cNvPr>
          <p:cNvSpPr/>
          <p:nvPr/>
        </p:nvSpPr>
        <p:spPr>
          <a:xfrm>
            <a:off x="4869943" y="5510708"/>
            <a:ext cx="69281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>
                <a:solidFill>
                  <a:srgbClr val="FF0000"/>
                </a:solidFill>
                <a:latin typeface="HP-211" panose="020B0803050302020204" pitchFamily="34" charset="0"/>
              </a:rPr>
              <a:t>u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AF26ED-2264-4B2F-A115-7A54A03FD4B4}"/>
              </a:ext>
            </a:extLst>
          </p:cNvPr>
          <p:cNvSpPr/>
          <p:nvPr/>
        </p:nvSpPr>
        <p:spPr>
          <a:xfrm>
            <a:off x="9558129" y="5516266"/>
            <a:ext cx="69281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>
                <a:solidFill>
                  <a:srgbClr val="FF0000"/>
                </a:solidFill>
                <a:latin typeface="HP-211" panose="020B0803050302020204" pitchFamily="34" charset="0"/>
              </a:rPr>
              <a:t>ư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BAF665-03D6-44AB-AA56-131AED021F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351"/>
            <a:ext cx="3805994" cy="13161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411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564x/e4/1b/23/e41b23c147ed522a4c8c15b3c62a4b45.jpg">
            <a:extLst>
              <a:ext uri="{FF2B5EF4-FFF2-40B4-BE49-F238E27FC236}">
                <a16:creationId xmlns:a16="http://schemas.microsoft.com/office/drawing/2014/main" id="{537E1468-0DCC-4B86-87E7-F163F374C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317987"/>
            <a:ext cx="12192000" cy="717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5098CE-212C-4AED-900C-53797846E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673" y="1757979"/>
            <a:ext cx="5427341" cy="29156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800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E14CD0F-EFE6-42E2-BB32-8C90329C95E6}"/>
              </a:ext>
            </a:extLst>
          </p:cNvPr>
          <p:cNvSpPr/>
          <p:nvPr/>
        </p:nvSpPr>
        <p:spPr>
          <a:xfrm>
            <a:off x="737628" y="1782481"/>
            <a:ext cx="4539558" cy="3688700"/>
          </a:xfrm>
          <a:prstGeom prst="roundRect">
            <a:avLst/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BC924-03AA-458D-B23A-0D7E43526A2C}"/>
              </a:ext>
            </a:extLst>
          </p:cNvPr>
          <p:cNvSpPr/>
          <p:nvPr/>
        </p:nvSpPr>
        <p:spPr>
          <a:xfrm>
            <a:off x="1579772" y="1386818"/>
            <a:ext cx="3031599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>
                <a:solidFill>
                  <a:srgbClr val="FF0000"/>
                </a:solidFill>
                <a:latin typeface="HP-211" panose="020B0803050302020204" pitchFamily="34" charset="0"/>
              </a:rPr>
              <a:t>U</a:t>
            </a:r>
            <a:endParaRPr lang="en-US" sz="300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DFF35-7087-489A-844F-4A484F1027B3}"/>
              </a:ext>
            </a:extLst>
          </p:cNvPr>
          <p:cNvSpPr/>
          <p:nvPr/>
        </p:nvSpPr>
        <p:spPr>
          <a:xfrm>
            <a:off x="6914816" y="1782481"/>
            <a:ext cx="4539558" cy="3688700"/>
          </a:xfrm>
          <a:prstGeom prst="roundRect">
            <a:avLst/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6718FF-9FFA-49D0-84DD-A09C21F7DE0D}"/>
              </a:ext>
            </a:extLst>
          </p:cNvPr>
          <p:cNvSpPr/>
          <p:nvPr/>
        </p:nvSpPr>
        <p:spPr>
          <a:xfrm>
            <a:off x="8081568" y="1386818"/>
            <a:ext cx="2206053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>
                <a:solidFill>
                  <a:srgbClr val="FF0000"/>
                </a:solidFill>
              </a:rPr>
              <a:t>u</a:t>
            </a:r>
            <a:endParaRPr lang="en-US" sz="300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327D0E-7D8F-4D83-9549-D535475B1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317"/>
            <a:ext cx="2322888" cy="12478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700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E14CD0F-EFE6-42E2-BB32-8C90329C95E6}"/>
              </a:ext>
            </a:extLst>
          </p:cNvPr>
          <p:cNvSpPr/>
          <p:nvPr/>
        </p:nvSpPr>
        <p:spPr>
          <a:xfrm>
            <a:off x="737628" y="1782481"/>
            <a:ext cx="4539558" cy="3688700"/>
          </a:xfrm>
          <a:prstGeom prst="roundRect">
            <a:avLst/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BC924-03AA-458D-B23A-0D7E43526A2C}"/>
              </a:ext>
            </a:extLst>
          </p:cNvPr>
          <p:cNvSpPr/>
          <p:nvPr/>
        </p:nvSpPr>
        <p:spPr>
          <a:xfrm>
            <a:off x="1475083" y="1386819"/>
            <a:ext cx="3031599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>
                <a:solidFill>
                  <a:srgbClr val="FF0000"/>
                </a:solidFill>
                <a:latin typeface="HP-211" panose="020B0803050302020204" pitchFamily="34" charset="0"/>
              </a:rPr>
              <a:t>Ư</a:t>
            </a:r>
            <a:endParaRPr lang="en-US" sz="300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DFF35-7087-489A-844F-4A484F1027B3}"/>
              </a:ext>
            </a:extLst>
          </p:cNvPr>
          <p:cNvSpPr/>
          <p:nvPr/>
        </p:nvSpPr>
        <p:spPr>
          <a:xfrm>
            <a:off x="6767777" y="1782481"/>
            <a:ext cx="4539558" cy="3688700"/>
          </a:xfrm>
          <a:prstGeom prst="roundRect">
            <a:avLst/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6718FF-9FFA-49D0-84DD-A09C21F7DE0D}"/>
              </a:ext>
            </a:extLst>
          </p:cNvPr>
          <p:cNvSpPr/>
          <p:nvPr/>
        </p:nvSpPr>
        <p:spPr>
          <a:xfrm>
            <a:off x="7786252" y="1150709"/>
            <a:ext cx="2502608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>
                <a:solidFill>
                  <a:srgbClr val="FF0000"/>
                </a:solidFill>
              </a:rPr>
              <a:t>ư</a:t>
            </a:r>
            <a:endParaRPr lang="en-US" sz="300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327D0E-7D8F-4D83-9549-D535475B1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317"/>
            <a:ext cx="2322888" cy="12478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957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5D5DCC40-4380-4731-8EAC-CA4897537B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58453" y="2607163"/>
          <a:ext cx="4603856" cy="2981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928">
                  <a:extLst>
                    <a:ext uri="{9D8B030D-6E8A-4147-A177-3AD203B41FA5}">
                      <a16:colId xmlns:a16="http://schemas.microsoft.com/office/drawing/2014/main" val="2230665530"/>
                    </a:ext>
                  </a:extLst>
                </a:gridCol>
                <a:gridCol w="2301928">
                  <a:extLst>
                    <a:ext uri="{9D8B030D-6E8A-4147-A177-3AD203B41FA5}">
                      <a16:colId xmlns:a16="http://schemas.microsoft.com/office/drawing/2014/main" val="3548881838"/>
                    </a:ext>
                  </a:extLst>
                </a:gridCol>
              </a:tblGrid>
              <a:tr h="1490903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8224" marR="108224" marT="54112" marB="54112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E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8224" marR="108224" marT="54112" marB="54112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325200"/>
                  </a:ext>
                </a:extLst>
              </a:tr>
              <a:tr h="1490903">
                <a:tc gridSpan="2"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8224" marR="108224" marT="54112" marB="54112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E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93388"/>
                  </a:ext>
                </a:extLst>
              </a:tr>
            </a:tbl>
          </a:graphicData>
        </a:graphic>
      </p:graphicFrame>
      <p:sp>
        <p:nvSpPr>
          <p:cNvPr id="10" name="Text Box 66">
            <a:extLst>
              <a:ext uri="{FF2B5EF4-FFF2-40B4-BE49-F238E27FC236}">
                <a16:creationId xmlns:a16="http://schemas.microsoft.com/office/drawing/2014/main" id="{AF66445A-D244-4CEB-8C8B-E36869873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6579" y="2603965"/>
            <a:ext cx="19812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latin typeface="HP-211" panose="020B0803050302020204" pitchFamily="34" charset="0"/>
                <a:ea typeface="Batang" pitchFamily="18" charset="-127"/>
                <a:cs typeface="Arial" charset="0"/>
              </a:rPr>
              <a:t>đ</a:t>
            </a:r>
            <a:endParaRPr lang="vi-VN" sz="10000" dirty="0"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sp>
        <p:nvSpPr>
          <p:cNvPr id="11" name="Text Box 66">
            <a:extLst>
              <a:ext uri="{FF2B5EF4-FFF2-40B4-BE49-F238E27FC236}">
                <a16:creationId xmlns:a16="http://schemas.microsoft.com/office/drawing/2014/main" id="{A7996CD5-D82E-4483-A679-3DEB245DA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977" y="2603965"/>
            <a:ext cx="19812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solidFill>
                  <a:srgbClr val="FF0000"/>
                </a:solidFill>
                <a:latin typeface="UTM Avo" panose="02040603050506020204" pitchFamily="18" charset="0"/>
                <a:ea typeface="Batang" pitchFamily="18" charset="-127"/>
                <a:cs typeface="Arial" charset="0"/>
              </a:rPr>
              <a:t>u</a:t>
            </a:r>
            <a:endParaRPr lang="vi-VN" sz="10000" dirty="0">
              <a:solidFill>
                <a:srgbClr val="FF0000"/>
              </a:solidFill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sp>
        <p:nvSpPr>
          <p:cNvPr id="12" name="Text Box 66">
            <a:extLst>
              <a:ext uri="{FF2B5EF4-FFF2-40B4-BE49-F238E27FC236}">
                <a16:creationId xmlns:a16="http://schemas.microsoft.com/office/drawing/2014/main" id="{B9E3BFA9-A0F4-4AC3-B2A5-E592E211D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501" y="3996369"/>
            <a:ext cx="19812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latin typeface="UTM Avo" panose="02040603050506020204" pitchFamily="18" charset="0"/>
                <a:ea typeface="Batang" pitchFamily="18" charset="-127"/>
                <a:cs typeface="Arial" charset="0"/>
              </a:rPr>
              <a:t>đ</a:t>
            </a:r>
            <a:r>
              <a:rPr lang="en-US" sz="10000">
                <a:solidFill>
                  <a:srgbClr val="FF0000"/>
                </a:solidFill>
                <a:latin typeface="UTM Avo" panose="02040603050506020204" pitchFamily="18" charset="0"/>
                <a:ea typeface="Batang" pitchFamily="18" charset="-127"/>
                <a:cs typeface="Arial" charset="0"/>
              </a:rPr>
              <a:t>ủ</a:t>
            </a:r>
            <a:endParaRPr lang="vi-VN" sz="10000" dirty="0">
              <a:solidFill>
                <a:srgbClr val="FF0000"/>
              </a:solidFill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graphicFrame>
        <p:nvGraphicFramePr>
          <p:cNvPr id="33" name="Table 5">
            <a:extLst>
              <a:ext uri="{FF2B5EF4-FFF2-40B4-BE49-F238E27FC236}">
                <a16:creationId xmlns:a16="http://schemas.microsoft.com/office/drawing/2014/main" id="{521BEB4D-63C8-4CE5-8870-AD8BA2A068E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930052" y="2612894"/>
          <a:ext cx="4603856" cy="2981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928">
                  <a:extLst>
                    <a:ext uri="{9D8B030D-6E8A-4147-A177-3AD203B41FA5}">
                      <a16:colId xmlns:a16="http://schemas.microsoft.com/office/drawing/2014/main" val="2230665530"/>
                    </a:ext>
                  </a:extLst>
                </a:gridCol>
                <a:gridCol w="2301928">
                  <a:extLst>
                    <a:ext uri="{9D8B030D-6E8A-4147-A177-3AD203B41FA5}">
                      <a16:colId xmlns:a16="http://schemas.microsoft.com/office/drawing/2014/main" val="3548881838"/>
                    </a:ext>
                  </a:extLst>
                </a:gridCol>
              </a:tblGrid>
              <a:tr h="1490903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8224" marR="108224" marT="54112" marB="54112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E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8224" marR="108224" marT="54112" marB="54112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325200"/>
                  </a:ext>
                </a:extLst>
              </a:tr>
              <a:tr h="1490903">
                <a:tc gridSpan="2"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8224" marR="108224" marT="54112" marB="54112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E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93388"/>
                  </a:ext>
                </a:extLst>
              </a:tr>
            </a:tbl>
          </a:graphicData>
        </a:graphic>
      </p:graphicFrame>
      <p:sp>
        <p:nvSpPr>
          <p:cNvPr id="34" name="Text Box 66">
            <a:extLst>
              <a:ext uri="{FF2B5EF4-FFF2-40B4-BE49-F238E27FC236}">
                <a16:creationId xmlns:a16="http://schemas.microsoft.com/office/drawing/2014/main" id="{CDE2EB8B-DEC6-4729-BD6C-8F6D307DA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0122" y="2514923"/>
            <a:ext cx="95795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latin typeface="HP-211" panose="020B0803050302020204" pitchFamily="34" charset="0"/>
                <a:ea typeface="Batang" pitchFamily="18" charset="-127"/>
                <a:cs typeface="Arial" charset="0"/>
              </a:rPr>
              <a:t>l</a:t>
            </a:r>
            <a:endParaRPr lang="vi-VN" sz="10000" dirty="0"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sp>
        <p:nvSpPr>
          <p:cNvPr id="35" name="Text Box 66">
            <a:extLst>
              <a:ext uri="{FF2B5EF4-FFF2-40B4-BE49-F238E27FC236}">
                <a16:creationId xmlns:a16="http://schemas.microsoft.com/office/drawing/2014/main" id="{3E03CF5F-EBA5-4262-AFCA-2AA57F7BD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5576" y="2609696"/>
            <a:ext cx="19812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solidFill>
                  <a:srgbClr val="FF0000"/>
                </a:solidFill>
                <a:latin typeface="HP-211" panose="020B0803050302020204" pitchFamily="34" charset="0"/>
                <a:ea typeface="Batang" pitchFamily="18" charset="-127"/>
                <a:cs typeface="Arial" charset="0"/>
              </a:rPr>
              <a:t>ư</a:t>
            </a:r>
            <a:endParaRPr lang="vi-VN" sz="10000" dirty="0">
              <a:solidFill>
                <a:srgbClr val="FF0000"/>
              </a:solidFill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sp>
        <p:nvSpPr>
          <p:cNvPr id="37" name="Text Box 66">
            <a:extLst>
              <a:ext uri="{FF2B5EF4-FFF2-40B4-BE49-F238E27FC236}">
                <a16:creationId xmlns:a16="http://schemas.microsoft.com/office/drawing/2014/main" id="{5754F368-2EBC-4378-9534-15E24F3B4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6133" y="4146139"/>
            <a:ext cx="250514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latin typeface="UTM Avo" panose="02040603050506020204" pitchFamily="18" charset="0"/>
                <a:ea typeface="Batang" pitchFamily="18" charset="-127"/>
                <a:cs typeface="Arial" charset="0"/>
              </a:rPr>
              <a:t>l</a:t>
            </a:r>
            <a:r>
              <a:rPr lang="en-US" sz="10000">
                <a:solidFill>
                  <a:srgbClr val="FF0000"/>
                </a:solidFill>
                <a:latin typeface="UTM Avo" panose="02040603050506020204" pitchFamily="18" charset="0"/>
                <a:ea typeface="Batang" pitchFamily="18" charset="-127"/>
                <a:cs typeface="Arial" charset="0"/>
              </a:rPr>
              <a:t>ừ</a:t>
            </a:r>
            <a:endParaRPr lang="vi-VN" sz="10000" dirty="0">
              <a:solidFill>
                <a:srgbClr val="FF0000"/>
              </a:solidFill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1AD3467-57DA-4C04-B708-D87287BAE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317"/>
            <a:ext cx="2322888" cy="1247878"/>
          </a:xfrm>
          <a:prstGeom prst="rect">
            <a:avLst/>
          </a:prstGeom>
        </p:spPr>
      </p:pic>
      <p:sp>
        <p:nvSpPr>
          <p:cNvPr id="13" name="Text Box 66">
            <a:extLst>
              <a:ext uri="{FF2B5EF4-FFF2-40B4-BE49-F238E27FC236}">
                <a16:creationId xmlns:a16="http://schemas.microsoft.com/office/drawing/2014/main" id="{31F81636-0A76-4ACD-A67E-236844E8C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2582" y="833902"/>
            <a:ext cx="746449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solidFill>
                  <a:srgbClr val="FF0000"/>
                </a:solidFill>
                <a:latin typeface="UTM Avo" panose="02040603050506020204" pitchFamily="18" charset="0"/>
                <a:ea typeface="Batang" pitchFamily="18" charset="-127"/>
                <a:cs typeface="Arial" charset="0"/>
              </a:rPr>
              <a:t>u</a:t>
            </a:r>
            <a:endParaRPr lang="vi-VN" sz="10000" dirty="0">
              <a:solidFill>
                <a:srgbClr val="FF0000"/>
              </a:solidFill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sp>
        <p:nvSpPr>
          <p:cNvPr id="14" name="Text Box 66">
            <a:extLst>
              <a:ext uri="{FF2B5EF4-FFF2-40B4-BE49-F238E27FC236}">
                <a16:creationId xmlns:a16="http://schemas.microsoft.com/office/drawing/2014/main" id="{CBFF6E6E-07A7-46B1-9703-F078BDE4C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6628" y="841262"/>
            <a:ext cx="1081772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solidFill>
                  <a:srgbClr val="FF0000"/>
                </a:solidFill>
                <a:latin typeface="HP-211" panose="020B0803050302020204" pitchFamily="34" charset="0"/>
                <a:ea typeface="Batang" pitchFamily="18" charset="-127"/>
                <a:cs typeface="Arial" charset="0"/>
              </a:rPr>
              <a:t>ư</a:t>
            </a:r>
            <a:endParaRPr lang="vi-VN" sz="10000" dirty="0">
              <a:solidFill>
                <a:srgbClr val="FF0000"/>
              </a:solidFill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133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34" grpId="0"/>
      <p:bldP spid="35" grpId="0"/>
      <p:bldP spid="37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HẠM DUYÊN 3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C8391D46-3C3F-427B-B813-979B5B2CE02E}"/>
              </a:ext>
            </a:extLst>
          </p:cNvPr>
          <p:cNvSpPr/>
          <p:nvPr/>
        </p:nvSpPr>
        <p:spPr>
          <a:xfrm>
            <a:off x="-265471" y="0"/>
            <a:ext cx="12722942" cy="6858000"/>
          </a:xfrm>
          <a:prstGeom prst="rect">
            <a:avLst/>
          </a:prstGeom>
          <a:blipFill dpi="0" rotWithShape="1">
            <a:blip r:embed="rId4"/>
            <a:srcRect/>
            <a:stretch>
              <a:fillRect l="3000" r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75D8A5-C746-4B80-87AA-333A1702AA2A}"/>
              </a:ext>
            </a:extLst>
          </p:cNvPr>
          <p:cNvSpPr/>
          <p:nvPr/>
        </p:nvSpPr>
        <p:spPr>
          <a:xfrm>
            <a:off x="1725304" y="1514565"/>
            <a:ext cx="8741392" cy="1876335"/>
          </a:xfrm>
          <a:prstGeom prst="rect">
            <a:avLst/>
          </a:prstGeom>
          <a:solidFill>
            <a:srgbClr val="FBC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>
                <a:solidFill>
                  <a:schemeClr val="tx1"/>
                </a:solidFill>
                <a:latin typeface="HP-211" panose="020B0803050302020204" pitchFamily="34" charset="0"/>
              </a:rPr>
              <a:t>dù    đủ   hũ</a:t>
            </a:r>
            <a:endParaRPr lang="en-US" sz="9600" dirty="0">
              <a:solidFill>
                <a:schemeClr val="tx1"/>
              </a:solidFill>
              <a:latin typeface="HP-211" panose="020B08030503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867D7E4-FDD0-48C9-B241-FB96D9B579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317"/>
            <a:ext cx="2322888" cy="124787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4162802-45FD-4217-9778-EA8EE91316E9}"/>
              </a:ext>
            </a:extLst>
          </p:cNvPr>
          <p:cNvSpPr/>
          <p:nvPr/>
        </p:nvSpPr>
        <p:spPr>
          <a:xfrm>
            <a:off x="1725304" y="3839311"/>
            <a:ext cx="8741392" cy="1876335"/>
          </a:xfrm>
          <a:prstGeom prst="rect">
            <a:avLst/>
          </a:prstGeom>
          <a:solidFill>
            <a:srgbClr val="FBC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>
                <a:solidFill>
                  <a:schemeClr val="tx1"/>
                </a:solidFill>
                <a:latin typeface="HP-211" panose="020B0803050302020204" pitchFamily="34" charset="0"/>
              </a:rPr>
              <a:t>cử      dự    lữ</a:t>
            </a:r>
            <a:endParaRPr lang="en-US" sz="9600" dirty="0">
              <a:solidFill>
                <a:schemeClr val="tx1"/>
              </a:solidFill>
              <a:latin typeface="HP-211" panose="020B08030503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98F6D45-78BC-499A-A4B5-56E3B70A187D}"/>
              </a:ext>
            </a:extLst>
          </p:cNvPr>
          <p:cNvCxnSpPr/>
          <p:nvPr/>
        </p:nvCxnSpPr>
        <p:spPr>
          <a:xfrm>
            <a:off x="3180138" y="3100388"/>
            <a:ext cx="87751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0756C1-24B2-4BCC-9C8E-71E45E08E0C6}"/>
              </a:ext>
            </a:extLst>
          </p:cNvPr>
          <p:cNvCxnSpPr/>
          <p:nvPr/>
        </p:nvCxnSpPr>
        <p:spPr>
          <a:xfrm>
            <a:off x="6294813" y="3100388"/>
            <a:ext cx="87751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756B109-45CF-4425-B2CB-3021877DEF5C}"/>
              </a:ext>
            </a:extLst>
          </p:cNvPr>
          <p:cNvCxnSpPr/>
          <p:nvPr/>
        </p:nvCxnSpPr>
        <p:spPr>
          <a:xfrm>
            <a:off x="8980863" y="3100388"/>
            <a:ext cx="87751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84AAFF-7784-4805-BC54-F1E23C813F83}"/>
              </a:ext>
            </a:extLst>
          </p:cNvPr>
          <p:cNvCxnSpPr>
            <a:cxnSpLocks/>
          </p:cNvCxnSpPr>
          <p:nvPr/>
        </p:nvCxnSpPr>
        <p:spPr>
          <a:xfrm>
            <a:off x="2969982" y="5386388"/>
            <a:ext cx="83049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54517F-EDC0-4F08-891E-17FDDD94D3B9}"/>
              </a:ext>
            </a:extLst>
          </p:cNvPr>
          <p:cNvCxnSpPr>
            <a:cxnSpLocks/>
          </p:cNvCxnSpPr>
          <p:nvPr/>
        </p:nvCxnSpPr>
        <p:spPr>
          <a:xfrm>
            <a:off x="6752013" y="5414964"/>
            <a:ext cx="7346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A44E6D-12C8-4A1D-8843-F7A94D744435}"/>
              </a:ext>
            </a:extLst>
          </p:cNvPr>
          <p:cNvCxnSpPr>
            <a:cxnSpLocks/>
          </p:cNvCxnSpPr>
          <p:nvPr/>
        </p:nvCxnSpPr>
        <p:spPr>
          <a:xfrm>
            <a:off x="9323763" y="5414964"/>
            <a:ext cx="64891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5338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867D7E4-FDD0-48C9-B241-FB96D9B579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317"/>
            <a:ext cx="2322888" cy="12478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FECF40-B8B7-4853-874A-4176E2B131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69" y="2135991"/>
            <a:ext cx="3264921" cy="24012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97B7E1-E3E8-46AD-B6AE-4B3BFC2A24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2" y="1433465"/>
            <a:ext cx="3218865" cy="34527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081B26B-3CCE-456C-B025-6BB10AF354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673" y="2296808"/>
            <a:ext cx="4612260" cy="2586917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775D8A5-C746-4B80-87AA-333A1702AA2A}"/>
              </a:ext>
            </a:extLst>
          </p:cNvPr>
          <p:cNvSpPr/>
          <p:nvPr/>
        </p:nvSpPr>
        <p:spPr>
          <a:xfrm>
            <a:off x="121935" y="4688728"/>
            <a:ext cx="2841704" cy="992165"/>
          </a:xfrm>
          <a:prstGeom prst="rect">
            <a:avLst/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chemeClr val="tx1"/>
                </a:solidFill>
                <a:latin typeface="HP-211" panose="020B0803050302020204" pitchFamily="34" charset="0"/>
              </a:rPr>
              <a:t>dù</a:t>
            </a:r>
            <a:endParaRPr lang="en-US" sz="6000" dirty="0">
              <a:solidFill>
                <a:schemeClr val="tx1"/>
              </a:solidFill>
              <a:latin typeface="HP-211" panose="020B08030503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32EA138-7BA2-4726-B410-B35640D824E5}"/>
              </a:ext>
            </a:extLst>
          </p:cNvPr>
          <p:cNvSpPr/>
          <p:nvPr/>
        </p:nvSpPr>
        <p:spPr>
          <a:xfrm>
            <a:off x="3979569" y="4688727"/>
            <a:ext cx="2841704" cy="992165"/>
          </a:xfrm>
          <a:prstGeom prst="rect">
            <a:avLst/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chemeClr val="tx1"/>
                </a:solidFill>
                <a:latin typeface="HP-211" panose="020B0803050302020204" pitchFamily="34" charset="0"/>
              </a:rPr>
              <a:t>đu đủ</a:t>
            </a:r>
            <a:endParaRPr lang="en-US" sz="6000" dirty="0">
              <a:solidFill>
                <a:schemeClr val="tx1"/>
              </a:solidFill>
              <a:latin typeface="HP-211" panose="020B08030503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007B066-1BD7-49B8-B013-2C268942AD8B}"/>
              </a:ext>
            </a:extLst>
          </p:cNvPr>
          <p:cNvSpPr/>
          <p:nvPr/>
        </p:nvSpPr>
        <p:spPr>
          <a:xfrm>
            <a:off x="8140208" y="4688728"/>
            <a:ext cx="2950207" cy="992165"/>
          </a:xfrm>
          <a:prstGeom prst="rect">
            <a:avLst/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chemeClr val="tx1"/>
                </a:solidFill>
                <a:latin typeface="HP-211" panose="020B0803050302020204" pitchFamily="34" charset="0"/>
              </a:rPr>
              <a:t>hổ dữ</a:t>
            </a:r>
            <a:endParaRPr lang="en-US" sz="6000" dirty="0">
              <a:solidFill>
                <a:schemeClr val="tx1"/>
              </a:solidFill>
              <a:latin typeface="HP-211" panose="020B08030503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C4CAD9E-7D8D-4C08-A878-628A06233CB2}"/>
              </a:ext>
            </a:extLst>
          </p:cNvPr>
          <p:cNvCxnSpPr>
            <a:cxnSpLocks/>
          </p:cNvCxnSpPr>
          <p:nvPr/>
        </p:nvCxnSpPr>
        <p:spPr>
          <a:xfrm>
            <a:off x="1356212" y="5595938"/>
            <a:ext cx="5917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1567D7-758F-4691-B631-3E8AF69CA249}"/>
              </a:ext>
            </a:extLst>
          </p:cNvPr>
          <p:cNvCxnSpPr>
            <a:cxnSpLocks/>
          </p:cNvCxnSpPr>
          <p:nvPr/>
        </p:nvCxnSpPr>
        <p:spPr>
          <a:xfrm>
            <a:off x="4808659" y="5595938"/>
            <a:ext cx="5917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D8C675-9837-47F6-BADD-559778598507}"/>
              </a:ext>
            </a:extLst>
          </p:cNvPr>
          <p:cNvCxnSpPr>
            <a:cxnSpLocks/>
          </p:cNvCxnSpPr>
          <p:nvPr/>
        </p:nvCxnSpPr>
        <p:spPr>
          <a:xfrm>
            <a:off x="5980234" y="5595938"/>
            <a:ext cx="5917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7AE6849-B2F7-4CA8-B507-95884FB8C9C0}"/>
              </a:ext>
            </a:extLst>
          </p:cNvPr>
          <p:cNvCxnSpPr>
            <a:cxnSpLocks/>
          </p:cNvCxnSpPr>
          <p:nvPr/>
        </p:nvCxnSpPr>
        <p:spPr>
          <a:xfrm>
            <a:off x="10187477" y="5595938"/>
            <a:ext cx="5917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97075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564x/e4/1b/23/e41b23c147ed522a4c8c15b3c62a4b45.jpg">
            <a:extLst>
              <a:ext uri="{FF2B5EF4-FFF2-40B4-BE49-F238E27FC236}">
                <a16:creationId xmlns:a16="http://schemas.microsoft.com/office/drawing/2014/main" id="{537E1468-0DCC-4B86-87E7-F163F374C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-6400800" y="-158994"/>
            <a:ext cx="6096000" cy="717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.pinimg.com/564x/e4/1b/23/e41b23c147ed522a4c8c15b3c62a4b45.jpg">
            <a:extLst>
              <a:ext uri="{FF2B5EF4-FFF2-40B4-BE49-F238E27FC236}">
                <a16:creationId xmlns:a16="http://schemas.microsoft.com/office/drawing/2014/main" id="{6C019307-BC7D-44CA-87FA-C1EE58FBE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2725400" y="-158995"/>
            <a:ext cx="6096000" cy="717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07FF15-B282-4B73-9923-6F85527C9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712" y="2432244"/>
            <a:ext cx="5721467" cy="19935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05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2813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0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4687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4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D6BFB6-C2B3-4BAE-9D81-63552929EDED}"/>
              </a:ext>
            </a:extLst>
          </p:cNvPr>
          <p:cNvSpPr/>
          <p:nvPr/>
        </p:nvSpPr>
        <p:spPr>
          <a:xfrm>
            <a:off x="252397" y="1228128"/>
            <a:ext cx="11699349" cy="5355552"/>
          </a:xfrm>
          <a:prstGeom prst="roundRect">
            <a:avLst>
              <a:gd name="adj" fmla="val 12650"/>
            </a:avLst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FC1A70-0D49-476D-9BB5-9168442C9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" y="-50344"/>
            <a:ext cx="4076700" cy="14204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E35E78-C4A1-42EC-B170-BF4BD09DC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946" y="971646"/>
            <a:ext cx="5880657" cy="58806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648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D6BFB6-C2B3-4BAE-9D81-63552929EDED}"/>
              </a:ext>
            </a:extLst>
          </p:cNvPr>
          <p:cNvSpPr/>
          <p:nvPr/>
        </p:nvSpPr>
        <p:spPr>
          <a:xfrm>
            <a:off x="252397" y="1228128"/>
            <a:ext cx="11699349" cy="5355552"/>
          </a:xfrm>
          <a:prstGeom prst="roundRect">
            <a:avLst>
              <a:gd name="adj" fmla="val 12650"/>
            </a:avLst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FC1A70-0D49-476D-9BB5-9168442C9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" y="-50344"/>
            <a:ext cx="4076700" cy="14204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8EFA11-DB88-4705-80CB-6F6FAF4E9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867" y="694944"/>
            <a:ext cx="5888736" cy="58887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711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D6BFB6-C2B3-4BAE-9D81-63552929EDED}"/>
              </a:ext>
            </a:extLst>
          </p:cNvPr>
          <p:cNvSpPr/>
          <p:nvPr/>
        </p:nvSpPr>
        <p:spPr>
          <a:xfrm>
            <a:off x="252397" y="1228128"/>
            <a:ext cx="11699349" cy="5355552"/>
          </a:xfrm>
          <a:prstGeom prst="roundRect">
            <a:avLst>
              <a:gd name="adj" fmla="val 12650"/>
            </a:avLst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CD6789-E095-4331-BEFC-62C2638FD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" y="-50344"/>
            <a:ext cx="4076700" cy="14204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C763D2-0C3E-43AB-B351-D66659446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386" y="1228128"/>
            <a:ext cx="8341360" cy="5355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98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D6BFB6-C2B3-4BAE-9D81-63552929EDED}"/>
              </a:ext>
            </a:extLst>
          </p:cNvPr>
          <p:cNvSpPr/>
          <p:nvPr/>
        </p:nvSpPr>
        <p:spPr>
          <a:xfrm>
            <a:off x="252397" y="1228128"/>
            <a:ext cx="11699349" cy="5355552"/>
          </a:xfrm>
          <a:prstGeom prst="roundRect">
            <a:avLst>
              <a:gd name="adj" fmla="val 12650"/>
            </a:avLst>
          </a:prstGeom>
          <a:solidFill>
            <a:srgbClr val="AAD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CD6789-E095-4331-BEFC-62C2638FD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" y="-50344"/>
            <a:ext cx="4076700" cy="14204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5A6BAC-E89A-481C-BDFA-82E7393D28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7" y="1805184"/>
            <a:ext cx="11618259" cy="43433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044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8C6A7A2E-8FC7-4BBB-A91A-98D7E77A736E}"/>
              </a:ext>
            </a:extLst>
          </p:cNvPr>
          <p:cNvSpPr/>
          <p:nvPr/>
        </p:nvSpPr>
        <p:spPr>
          <a:xfrm>
            <a:off x="0" y="0"/>
            <a:ext cx="17542412" cy="6858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D5C8CC-6554-431D-A5DE-F0484AF2F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6384" y="1768738"/>
            <a:ext cx="6599232" cy="35451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557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0.40364 0 " pathEditMode="relative" rAng="0" ptsTypes="AA">
                                      <p:cBhvr>
                                        <p:cTn id="6" dur="16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0CE8D6-C593-41B7-AA9A-ABF9648493A9}"/>
              </a:ext>
            </a:extLst>
          </p:cNvPr>
          <p:cNvSpPr/>
          <p:nvPr/>
        </p:nvSpPr>
        <p:spPr>
          <a:xfrm>
            <a:off x="514350" y="5634643"/>
            <a:ext cx="11296651" cy="1022147"/>
          </a:xfrm>
          <a:prstGeom prst="roundRect">
            <a:avLst>
              <a:gd name="adj" fmla="val 28874"/>
            </a:avLst>
          </a:prstGeom>
          <a:solidFill>
            <a:srgbClr val="DEF3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83E6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A7FEA4-5728-4A10-824F-A62292750C14}"/>
              </a:ext>
            </a:extLst>
          </p:cNvPr>
          <p:cNvSpPr/>
          <p:nvPr/>
        </p:nvSpPr>
        <p:spPr>
          <a:xfrm>
            <a:off x="2125004" y="5503616"/>
            <a:ext cx="103527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>
                <a:latin typeface="HP-211" panose="020B0803050302020204" pitchFamily="34" charset="0"/>
              </a:rPr>
              <a:t>Cá hổ là cá dữ</a:t>
            </a:r>
            <a:endParaRPr lang="en-US" sz="4800" dirty="0">
              <a:latin typeface="HP-211" panose="020B0803050302020204" pitchFamily="34" charset="0"/>
            </a:endParaRPr>
          </a:p>
        </p:txBody>
      </p:sp>
      <p:sp>
        <p:nvSpPr>
          <p:cNvPr id="14" name="Text Box 66">
            <a:extLst>
              <a:ext uri="{FF2B5EF4-FFF2-40B4-BE49-F238E27FC236}">
                <a16:creationId xmlns:a16="http://schemas.microsoft.com/office/drawing/2014/main" id="{1996DC07-4FEF-41C5-BD30-C04B6D1D8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2825" y="5139874"/>
            <a:ext cx="200417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P001 4 hàng 2 ô ly" pitchFamily="34" charset="-93"/>
                <a:cs typeface="Times New Roman" pitchFamily="18" charset="0"/>
              </a:defRPr>
            </a:lvl9pPr>
          </a:lstStyle>
          <a:p>
            <a:pPr eaLnBrk="1" hangingPunct="1"/>
            <a:r>
              <a:rPr lang="en-US" sz="10000">
                <a:latin typeface="HP-211" panose="020B0803050302020204" pitchFamily="34" charset="0"/>
                <a:ea typeface="Batang" pitchFamily="18" charset="-127"/>
                <a:cs typeface="Arial" charset="0"/>
              </a:rPr>
              <a:t> </a:t>
            </a:r>
            <a:r>
              <a:rPr lang="en-US" sz="7200">
                <a:solidFill>
                  <a:srgbClr val="FF0000"/>
                </a:solidFill>
                <a:latin typeface="HP-211" panose="020B0803050302020204" pitchFamily="34" charset="0"/>
                <a:ea typeface="Batang" pitchFamily="18" charset="-127"/>
                <a:cs typeface="Arial" charset="0"/>
              </a:rPr>
              <a:t>ư</a:t>
            </a:r>
            <a:endParaRPr lang="vi-VN" sz="10000" dirty="0">
              <a:solidFill>
                <a:srgbClr val="FF0000"/>
              </a:solidFill>
              <a:latin typeface="Century Gothic" pitchFamily="34" charset="0"/>
              <a:ea typeface="Batang" pitchFamily="18" charset="-127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8F6F1D-8416-473F-AAA1-5A0BD51F3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015" y="364169"/>
            <a:ext cx="9597321" cy="52704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490AE0-D6BA-4EC7-9B01-A5CA507792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034"/>
            <a:ext cx="2125004" cy="11415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883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8C6A7A2E-8FC7-4BBB-A91A-98D7E77A736E}"/>
              </a:ext>
            </a:extLst>
          </p:cNvPr>
          <p:cNvSpPr/>
          <p:nvPr/>
        </p:nvSpPr>
        <p:spPr>
          <a:xfrm>
            <a:off x="0" y="0"/>
            <a:ext cx="17542412" cy="6858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2A8B92-A643-4A94-ACB0-FB66F4A78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1404" y="1952726"/>
            <a:ext cx="5769192" cy="32190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347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0.40364 0 " pathEditMode="relative" rAng="0" ptsTypes="AA">
                                      <p:cBhvr>
                                        <p:cTn id="6" dur="16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6594F1-9ED4-404C-8A3F-B5CDA0697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000250" cy="1116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4829AD-CFD8-434B-9BF3-404B37B81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076" y="454239"/>
            <a:ext cx="9343423" cy="61019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8BD56F-C568-493B-AB5F-1DFDB8353E27}"/>
              </a:ext>
            </a:extLst>
          </p:cNvPr>
          <p:cNvSpPr/>
          <p:nvPr/>
        </p:nvSpPr>
        <p:spPr>
          <a:xfrm>
            <a:off x="5186796" y="301839"/>
            <a:ext cx="4728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>
                <a:solidFill>
                  <a:srgbClr val="FF0000"/>
                </a:solidFill>
                <a:latin typeface="HP-211" panose="020B0803050302020204" pitchFamily="34" charset="0"/>
              </a:rPr>
              <a:t>Giới thiệu</a:t>
            </a:r>
            <a:r>
              <a:rPr lang="en-US" sz="4800">
                <a:solidFill>
                  <a:srgbClr val="FF0000"/>
                </a:solidFill>
                <a:latin typeface="HP-211" panose="020B0803050302020204" pitchFamily="34" charset="0"/>
              </a:rPr>
              <a:t>.</a:t>
            </a:r>
            <a:endParaRPr lang="en-US" sz="4800" dirty="0">
              <a:solidFill>
                <a:srgbClr val="FF0000"/>
              </a:solidFill>
              <a:latin typeface="HP-211" panose="020B08030503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609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" descr="e7d195523061f1c06526803b853d33da37c806682655e537E2A928F3AEA1D11B2C74CA1ADE48C493B3BE6AAFC7DC1413F1D3DE5144BCB5B8EB55459D8BD2DD86CA978BCF0EF961A7AF6DF4AA15BE192720318C2C471E39F3AA13EAE94254EC6A772492F22B18A7B8855E4DD67BA66092DDDF21DA2EF94857BB96E96487FA84346DE9B4FAF86CB739">
            <a:extLst>
              <a:ext uri="{FF2B5EF4-FFF2-40B4-BE49-F238E27FC236}">
                <a16:creationId xmlns:a16="http://schemas.microsoft.com/office/drawing/2014/main" id="{FBEFC18E-6EBA-4AC4-BF0E-9A6042A9FEB0}"/>
              </a:ext>
            </a:extLst>
          </p:cNvPr>
          <p:cNvSpPr txBox="1"/>
          <p:nvPr/>
        </p:nvSpPr>
        <p:spPr>
          <a:xfrm>
            <a:off x="1712259" y="1433995"/>
            <a:ext cx="8767482" cy="3807381"/>
          </a:xfrm>
          <a:prstGeom prst="roundRect">
            <a:avLst>
              <a:gd name="adj" fmla="val 8903"/>
            </a:avLst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spc="-300" dirty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CỦNG CỐ </a:t>
            </a:r>
          </a:p>
          <a:p>
            <a:pPr algn="ctr"/>
            <a:r>
              <a:rPr lang="en-US" altLang="zh-CN" sz="11500" b="1" spc="-300" dirty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BÀI HỌC</a:t>
            </a:r>
            <a:endParaRPr lang="zh-CN" altLang="en-US" sz="11500" b="1" spc="-300" dirty="0">
              <a:blipFill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91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AEE3E01-E491-48EB-AE71-509CC15692B6}"/>
  <p:tag name="ISPRING_RESOURCE_FOLDER" val="E:\4.GIÁO ÁN ĐIỆN TỬ\PP-TIENGVIET-HK1\bai 1-14\bai 1-14\bai 13. u,ư\"/>
  <p:tag name="ISPRING_PRESENTATION_PATH" val="E:\4.GIÁO ÁN ĐIỆN TỬ\PP-TIENGVIET-HK1\bai 1-14\bai 1-14\bai 13. u,ư.pptx"/>
  <p:tag name="ISPRING_PROJECT_VERSION" val="9.3"/>
  <p:tag name="ISPRING_PROJECT_FOLDER_UPDATED" val="1"/>
  <p:tag name="ISPRING_SCREEN_RECS_UPDATED" val="E:\4.GIÁO ÁN ĐIỆN TỬ\PP-TIENGVIET-HK1\bai 1-14\bai 1-14\bai 13. u,ư\"/>
  <p:tag name="ISPRING_DEFAULT_PRESENTE_ID" val="{EE39B0C2-043E-4164-9DC9-1A7A6FAB5621}"/>
  <p:tag name="ISPRING_PRESENTER_PHOTO_0" val="jpg|/9j/4AAQSkZJRgABAQAASABIAAD/4QBMRXhpZgAATU0AKgAAAAgAAgESAAMAAAABAAEAAIdpAAQA&#10;AAABAAAAJgAAAAAAAqACAAQAAAABAAAKCKADAAQAAAABAAAHhgAAAAD/7QA4UGhvdG9zaG9wIDMu&#10;MAA4QklNBAQAAAAAAAA4QklNBCUAAAAAABDUHYzZjwCyBOmACZjs+EJ+/+ICNElDQ19QUk9GSUxF&#10;AAEBAAACJGFwcGwEAAAAbW50clJHQiBYWVogB+EABwAHAA0AFgAgYWNzcEFQUEwAAAAAQVBQTAAA&#10;AAAAAAAAAAAAAAAAAAAAAPbWAAEAAAAA0y1hcHBsyhqVgiV/EE04mRPV0eoVggAAAAAAAAAAAAAA&#10;AAAAAAAAAAAAAAAAAAAAAAAAAAAKZGVzYwAAAPwAAABlY3BydAAAAWQAAAAjd3RwdAAAAYgAAAAU&#10;clhZWgAAAZwAAAAUZ1hZWgAAAbAAAAAUYlhZWgAAAcQAAAAUclRSQwAAAdgAAAAgY2hhZAAAAfgA&#10;AAAsYlRSQwAAAdgAAAAgZ1RSQwAAAdgAAAAgZGVzYwAAAAAAAAALRGlzcGxheSBQMwAAAAAAAAAA&#10;AAAAAAAAAAAAAAAAAAAAAAAAAAAAAAAAAAAAAAAAAAAAAAAAAAAAAAAAAAAAAAAAAAAAAAAAAAAA&#10;AAAAAAAAAAAAAAAAAAAAAAB0ZXh0AAAAAENvcHlyaWdodCBBcHBsZSBJbmMuLCAyMDE3AABYWVog&#10;AAAAAAAA81EAAQAAAAEWzFhZWiAAAAAAAACD3wAAPb////+7WFlaIAAAAAAAAEq/AACxNwAACrlY&#10;WVogAAAAAAAAKDgAABELAADIuXBhcmEAAAAAAAMAAAACZmYAAPKnAAANWQAAE9AAAApbc2YzMgAA&#10;AAAAAQxCAAAF3v//8yYAAAeTAAD9kP//+6L///2jAAAD3AAAwG7/wAARCAeGCggDASIAAhEBAxEB&#10;/8QAHwAAAQUBAQEBAQEAAAAAAAAAAAECAwQFBgcICQoL/8QAtRAAAgEDAwIEAwUFBAQAAAF9AQID&#10;AAQRBRIhMUEGE1FhByJxFDKBkaEII0KxwRVS0fAkM2JyggkKFhcYGRolJicoKSo0NTY3ODk6Q0RF&#10;RkdISUpTVFVWV1hZWmNkZWZnaGlqc3R1dnd4eXqDhIWGh4iJipKTlJWWl5iZmqKjpKWmp6ipqrKz&#10;tLW2t7i5usLDxMXGx8jJytLT1NXW19jZ2uHi4+Tl5ufo6erx8vP09fb3+Pn6/8QAHwEAAwEBAQEB&#10;AQEBAQAAAAAAAAECAwQFBgcICQoL/8QAtREAAgECBAQDBAcFBAQAAQJ3AAECAxEEBSExBhJBUQdh&#10;cRMiMoEIFEKRobHBCSMzUvAVYnLRChYkNOEl8RcYGRomJygpKjU2Nzg5OkNERUZHSElKU1RVVldY&#10;WVpjZGVmZ2hpanN0dXZ3eHl6goOEhYaHiImKkpOUlZaXmJmaoqOkpaanqKmqsrO0tba3uLm6wsPE&#10;xcbHyMnK0tPU1dbX2Nna4uPk5ebn6Onq8vP09fb3+Pn6/9sAQwACAgICAgIEAgIEBgQEBAYIBgYG&#10;BggKCAgICAgKDAoKCgoKCgwMDAwMDAwMDg4ODg4OEBAQEBASEhISEhISEhIS/9sAQwEDAwMFBAUI&#10;BAQIEw0LDRMTExMTExMTExMTExMTExMTExMTExMTExMTExMTExMTExMTExMTExMTExMTExMTExMT&#10;/90ABACh/9oADAMBAAIRAxEAPwD9u5tKtbh97ZHqAeKtw2kFuP3S4qajNeXSyXBUqrxFOklLuO4c&#10;UhIA5parSRyltwORW+Orzo0+aEHL06DirsbIEPI4oinTlF7Vi32s2tt+5dWZz2AqGxv43/e4Kg9c&#10;g1+fVc+o08VGNGSu/i8vkarlfut6mF4uW/umW3tYyQeprF0K31yylEctwqR9Md69Glnhuv3QHJ4r&#10;Ju/De+FzaOQ7Due9fP4rAV6+JnicJJzt1WnyJnBfETEjhpJyy+5robWWJowI2zXgn/CvfF9veG7i&#10;mBBPQEnj6GvX9H0q9trdVu2G7Hau/IsZjI4h8uFlfre+3qyIybfK1oUfFfibUvD8QmtLQ3I7hetW&#10;NF1i/wBYslu7u3MO7+H2/GuoSJFGHG760snmHiIDmvqMTlWYVJ/Wa2Kkqf8AIlf5GkGk3fUw7nUP&#10;NY2aqRkYzivOPEVjbW0DMeVIOc9MGtrXfCfifUNRW5sbtYkXsc5rzj4ganqvg/TlOr/6SCMkjt+F&#10;fmmdLMKkp4jMaUlGOibjZW7aEVK0b8qXzL2jeDJdXiF1GRAnY46gVHrF34ksIptG8PWgupowQGzx&#10;9T6e9Hg/xK2sabE0LsY3UYC5HWt/UvEEPhOLesewyZyxBPNefh/YSimpOPd/5Iic1M/LDxV8a/Gn&#10;wv8Aipe2/jS0McsbBowx+X5uhAzz7GpPE/7VF/4yiS2ldvLX78acDn3619NePfAXwW+KGrDxT4mn&#10;ja/iJ3Mkm0nAxtYZr80Pjt4F0/wt4gaXwVJ5lpJIGaNJA21RwQcHOa7qGAw1Rexi7KXnv5u3f8zn&#10;VFSfvI+x/CV9J4otPPtyxjIDbSckGrHjbxPZeD7ZLSLdLcyjhR0GOpJrK/ZvsbW28Gq5/wBap9ex&#10;5zz6V88ftZePLrQtTM2korRmIR70POWbvWGEyVSlyUo6t2R6DpqNO7R9b/Djx9rMWnLq1jEqyEHM&#10;h4BHpW/4m+NXja6Qi/mVYdo4UEAH3x1r4M/Z6+KdkJ/s2vXMiIoGUPIUngYHfNftH8N9E8J+LfCS&#10;R3NvC1vPGML8pyGGDk+vrXXDJ8TKpLBQqctunQKEXJNxdkeb/CPxF4n8UWQma3LeWeZVOARjjFfQ&#10;2meKruwuvs2qxuqngYFfN3iC68RfAPVvs+kwtdaJcH5HAyUJ6Kfp+orj/Fnxr1O+dRcBYjgbdgJO&#10;MdaeFxNTAe65NVIvXTT7+wnhJc9z72TxNpn/AC1Yp3yRxilg8SaNdv5dtKHPtXwr4R+P+ni4GifZ&#10;3ncKA2Bu619BWFpomuwrdpI1u7fMV6GvqqfGWLfu05xbW91Z/wCRrUoRirpnvovrUny1cFhVXVtN&#10;sNVsmtr5Q0bDnmuK0612ACywccbs1vfYr3aGdty+ldS4oq4uE4VaHOvK9l6nHG7Wx+Znxt8P6R8N&#10;vFj6j4aeSeKXe0iDJEePwxivnnxH4m1PxAvlxsfLddpx1x1xX6NftF/Evwt4M8L3dtd2e+4ZefkG&#10;GHcfjX5Dt45uLsC500LHGWJ2gdvrXxFHDudScabTje+l7J9tep2Yabd0+h674R+DfiXxfqUFrpUR&#10;Es+GBP8ACAf4s9q/Sbw1+yX4Gh0pbfxKDdzFeWBK49RwcHB6Gvz0+Dvxk1LwjqButRlLhgB9F7c9&#10;ua/Sn4e/HWw8VKY5nU7VBJHP4cVthKVGVbkx6crbJbHXyyk7QPKvEvwrfwb4ij07SWU2twPkUg/K&#10;F7Engn6V7Jptr4Z8J6P5p8pN65bd2Y/Wun8SwWXjWDyLIN5kfKSDqPp9a+Mvid8O/FmgQtea1JPJ&#10;A0ny7S7YJ6Zx0FetTpQwfNUowv8AodMISaSe5W+IHg/UfGWu/wBteEtsrKSWSPhXrX0/wbrE2mJH&#10;e2TxSxjBBGckdea8m8EfEK98L6o62jN8owY3BGPcZr7Y+H3xd0bxPZFLzZFMnVXKgkY64p0oUqrb&#10;5rN9OgKLT5WcN4Hu73wrefbJgvkRk7lPVc9TXuek/Hr4XahObA6pFHMOCr8HPTAzXFfEayt9c0W4&#10;l8MzR22omPEbvgp+I6GvyIt9Q8b+C/ie/wDwsO3WXcw2SxrleG6jHqPypOVfAt1cBZ6ap6p+hxYu&#10;m7pxR/QJbrY36Lc2wyjDKsOhB71fWF4+FORXkXw1+J+geI9FjWD9w0QCbGPPAr0+11yyun8uNgT6&#10;A19LleKy6dKFarNRqS3sra9jjkpLRop6lqM9hy2SM9AM1Cuq+YnmzZT61vy3NogH2kqAfWqdxbWd&#10;6mDt9q48dgcVzTeGxSkukW9SU3e5z9/4wtNKhDzKxz3qzo2uT61CZoxtU8CsLVPBuj3kgkv3cgfw&#10;g8V0On2FrbW6wWXyoBxivEp4rM3WVLETtFdE1d/d+pNNTcry2NJbCR2zI2R715v4p8N6fYy/2vbT&#10;+U5PKE8H6V6LtZFIUk1weo+DLrX2L3rFcHgnmqx8aUoKjQwzc31bbt80dEY63uYumLcatIsdmhYA&#10;5LdvrmvXI0khi2jggda8+n1FvA9rHbTAFeg7fjVq21LVddhM8GFTtg9ajA4iOE5pzcva9lpb9S2r&#10;e6dP9n1Wd95kBWnpb3MJO+Ug+3SqFteazaN5Bi8xcdRUesa1c29vuEexj0LdBXRFYWpD2vPP2vW9&#10;7fJmkVKTUbKwmtRXsdhJOuJCB/FXmOn23ivUj9r0WAJg5yxwCfYV0kmsuLNrzV7oCFe3b9K2vC/x&#10;C8IaxH9m0qcZU7cep9qqOX0qtaMatVwhbd6u/wDXcqrSnH3krvyPJvEtr8Q7yY6TIql5BnBJOPyr&#10;y3xH8CPGWm6fNq0WsRs7LxAV7ntur7hmFpPieUAY53VxmsW+m3UoNzcKY1PRmGKxxuXPCOTVTni9&#10;tUvvCnVezPzs0n4beNdaufsw05jMCwzkAEgdjX2h4Q+C+mR6XGPEfmLMV6I2MEjnpXsmgWun2tsB&#10;YRqBj7wA/nVnULaSdl/eFAOw4rqwOUxWH+vVf3l/srRfN/5CeIvLk28z5X8e/s36WYf7R8OX9xbl&#10;cl1J3fTFeU6d4RFvamCW8lu5oRtLE5HHbFfcuqaxY21q1vdtwylc9/rXhs0vgLw7G88V2nmSZfDH&#10;k815GPwVClV9phIqMHur7PyNkpuFp/8ADny/qOj+Jr29FnpcLh8gBhwMfhX0l4OvfH/hzRv3tqJi&#10;cHbnnHTNdBo2pwain2+0g81DkAoMZp1z418QxSm3sbHyVTj94vX6GuXCYeNKXt/ab9kKnHlbseG6&#10;j4v8Ral4mZfE2kPDE3BIBbp39MGuA+Jfwc1L4geVJ4PzasT824EJ9SBzX1tfeKbHT7H+0dfaO3Uj&#10;ncB19K8Avv2j/DKay1pYLui3FVcEAMR6Yr26VL3bVZ37aandGopK1jK+Gv7J+geDLv8AtjxRrkst&#10;xncFVhHGPf5sk96+stL13wh4UsGa3vI5cA4G8MSfTivzl+OXiS6+ILQy6bdSxxIg/dqWAyOcnHXr&#10;V/8AZ+8JaxfTIIrKRo3ZQTMz5J7kbu1dEa8adT93C773HdyXI3ofoBb/ABX/ALSvRBZKgA5OOv61&#10;h+L/ANoKz8JXSaa1k9xcSfdwQBz7121j8NvDtjaI21oJCMnDZ5NYXibwV4aRBfuFnuE+7kZPtxXr&#10;OWKpRc1Kz9TBxw89FE4Ox8ReJ/HVsNb19pLW2Yt5cOdo257gdfrXGeO/Fd7oGmMPDMrZVWchcfMQ&#10;OOtes6V4X1XVoG/t6P7PZ9FXIUsPw6CvN/iFqPwItNDutPt72MXUatGVhl3SKxGOmc/lxWcZScHJ&#10;y+b6jkuX3TzD4cftD2ulP5euh55yRjcuOSeeR6V9ARfFHQvFk7WsEgimj6rjBIPIr8xvh/oOqyeM&#10;WutVfyrMOArvz8vrgV+h3huT4IeG9EOoWrReZIm92VmLlh1z1wfyrhhiKrfs1a3mTGV3d9D6Bs9G&#10;1u/0Zord4gJkwC2TkH2rzbw54Dg+H99cXmqIJprpt2UHHHpWT4f/AGk/BFpbC2to7iZUO1Qo5x+P&#10;auW8Y/HrSfGMq6Ro8M9q8RJdpBg+mBXXWp4R0Y1HP3106GlKpVU3ePu9zT+IsM/xCH9h2k8Nomer&#10;ckkcc1z9r8GPCNpaxx3N000seOUfofpXhnxDjuPDuhyeIdOfcwBIBfHPc4zmvDfCf7S/jDRrhYpY&#10;45zj5RwD15OSfSuFNN81SOv9dCqlZRfKmfpHpmjWmnxmGNlWMenUis/VfFfhfQIpHk1BI3AB2KeT&#10;24HevmWD9sTRJtOeC/sC02NpVSo69Tz1/CvGdW+J2l+MdQS1s0y7sWGeuDxjnpj2q5YiLd4IxjVW&#10;x9G/8LluJ9alttDZ7oRk43jaQP71cN4/1/4j61aTS6TeXFupTAVCACfYEVmfDjwBd63qBu5kaLbx&#10;uB6qO+P8a+ldY8KWsdtHbWJOQB97vVwc5xbb0NXNppo+JdM8TftDIEh0a6uiNmcoivvKn/d/rXu/&#10;hH4ofHAXMOk63ds8salpCowQMcBuOvtX6GeEPB2j6Do0dpb28acAtwOpGSeBXn/xI0O10uykv7SE&#10;KhV2ZgOQVGc/4Cu7+z6tOl7WUrJ9rnN9bUpONj4X+Jv7T/xi8H2Rk0e5iUgfKsqliT79MV8pa/8A&#10;tY/tQeJnCvrENtC4HmLHCnBH93IJ/Ot743eIJPEEU1rIptggHL4zkc5I7V8uQa0CwibI2nr6+4rk&#10;pVqkk9W15tnLWxLTvA+sfBn7W+teEIyvjBf7SvdpbewIBx6FeM9+lTa38XG+J94Dqru9s7F0hIwg&#10;YjPAPOR0z3r4j8QzfbLpZlGdvTHatfS/FF/axhIdq7R17/hWWKwftaaV/wDIyeLlL42fQG/wvFqO&#10;yEfOMrsU8jJ5yM+nWvdvBGinwzbDWrLADSB1wT26jGa+FQoZxqcO4Sk5JHU88ivsbwV43s77RY45&#10;lYLGQOf7oHNcbwyptWWh24efMj6K8M/tW+NvC3ik2GuxNfWDsvyoPmVSeSPXA6AV+jvhPxdpPi/S&#10;o9V0twVcfd7g1+Cnjb4lxWeoyHTyqqGAwBhvbn2ru/CP7RsvhuyOoW15I4TCBVJwSfb1z3r2cHnN&#10;bA2vFyiyK0ac9Foz9uJvDGky3/8Aaap5cxOSVPB+o6V0HSvmv4NfGrS/FPhK2u9WuVa4aIOR/EPU&#10;HPpXsdn440O8kEayYzwCelfVYDMMHU/ew91voctWhV2tdI7AjNcd4h8I6B4hONYt1nHHytyMjoce&#10;vvXXRTQzLvhYMPUc1FcRlwGXtRnGDhiaDko3MaMpQlo7HnH/AAruO3i8rRpUtEznATP+FfFfxg/Z&#10;Q8RPft4t0jUYZwzkyxshQneegOTx+tfofFfxQt5cr8+9c7f6zo2pXf8AZUzhtpBIPTNeEsJglQTp&#10;tqfr+h3wq1uaz1XofGnwh+C/iaDTTJqsm3eSNgGVQLwME16V4etPEHw41SS1snM0bvuaNR8p/D1r&#10;6Pm1LStNsyhbaoHavK5/Fvh20u2uQd7DsOf8/SspYeNOMGpe8uty/aSk3eOh6zo/iBb+NWuUMTH1&#10;6VqzaXpd1L9pmgjkf+8QCfzrxSPWfF+u/ufD+nSKjHmSQbEH4nt9K9A8OeGdYsYd+sXWZG5KR9Af&#10;qa97C4upW/dyhzru1ZficNWmou6dmdkLS2UYEaj8KsDAGB2rF1bXdE8NWJvdbu47aFOrzOB/PrWF&#10;pfxC8Ma0hl0ufzkX+IfdPuDXoPE4bDtQqOMZPoZqE5/Cmzt6K8F8efHnw34O0abVYykxhZRsMiIW&#10;ycH7xGMetfL/APw21/bV1NaadahEVe4zjPuOv6V5uJ4hwdJ8qXM/JHRTwFWWr0P0aor89tJ/a9ks&#10;JUGr2262Y/NImSUHuDXvuj/tJeCNWskuYnKFlB+fjGemcZ60YTiPDzj+890c8vqL4NT6Bu2u1j/0&#10;QZNQ2tqzYlvVVn/OsLw1qusa1EL+dUED8pjqV7Vu3eoi0O1oyfxqpVcNUl9arSfL0vsZ8tSH7qCV&#10;/wASW7tzPHtXHHrUFuDajbj8q0I50ljEi9DUYw744xRisPTco18PLV7GaqNR9nIw9V137DFtiQtJ&#10;2HasHSvGtxOzrqNuUCkfMv611uo2ME0W7A3DpXzJ408UeMvCk0pi0ya7iHI8lNxPfg18/mmLx+Er&#10;88qtl5LT5noYelRq07KOp7gfiT4Va6ayEjNIpwVC55q+NZ0K8jJgZORjHGfyr8gPH37QXiB/EJtd&#10;BiS1lZxuQn5zu6ZxyOe1fQnwb8LeKtRtj4l8V3Twy3HzbEkbn/ZIrzMTndbEWjNKXySNKeHpxfut&#10;39T6e8VXhsbp2il2rn5ePWsXTLzxFrO5LMGVOm7+HH1qaz8KR6kAlzKXU+pr2fQrLTdDsBb2kfyI&#10;vYda8uODc3d+6jqlLki2lc83tZtU0N+ZBGx+8Oxq9q3i7UVsCLNh5p6EHke/515j8RdU1TXdQeTQ&#10;la3eE7Sr8bh7en1ryE6/4ja5NpFMjTL/AAABjx1HXmvKxCcHKVPby6kVEuXmktSfVG+Nusa9/aDb&#10;jbBwVjZtyDB6juM9TX2r4TudRvNKhl1WMLKV+bByM+1cF4L0m7udPjl1yVSxGWC/L16D8q9Uaey0&#10;+03ZCKBx6VxZdRcarrXdut/8jCVS8eW2pqxWwVsqPerZjjb5ZEBzXIWfiWxbKRXKsw6gdq4f4lfE&#10;688CaTLrbRLJBDyzEjp7Ac19Zhc1wdGlpB36qyaOWdCberLfxO0zxDFYC68H2+ZuQ7owVlXjkZ6m&#10;sP4eSatrsJTUN0xjwJDIcjcR6V5zoPxs8T/FrQ3HgQwWcrhuZ8OwwMY2545781Z8DWvxT+Hcz/8A&#10;CbPFPBOxYvCckZ6dhwK8TEulPEKvRjLke+isvT/gnfR9pGHLJ6mh8cv2cYPiJpq3fh2cWF/FzkFg&#10;j8dwOh96/KDxZpXi/RIhoV/Ne2klpKWZFkfZnJ6Z6Z69q/cPR/GF5rdytrYBJARkk8EfnXxd+2na&#10;T+HdKtddvLVFtrpnWe4BBPmYAjXAwcmvZnhsMv8AasBB8uzTWl/JmNOE4t+0aufjT4ms76G2mDmS&#10;QySl23kklietdFoM76l4Wltjhzt2cnoa7nxbcWl54Vllih3SRgMSOTyf0rw3wTfSTanJYtlOM4HQ&#10;nvXr0JqtRbUfhMZys7HhHiKG7gv5re56hsEDp7GuZt0MUwkxhj1Ir0/4paK+ka4zYLK4Bz2FebxR&#10;rwQc819VQmp01JHk1VaVjc0mZortHCqyqwJ3e3rX7dfssftcfDnwJ4M0vQNfG25MOyURQn922eME&#10;dVbGa/FDSTEZxE/fvX1v8J/hD4l+KepjS9CZYZBEDu2tnrgH5etfPZ9yRUa0p8rjs/8AgEqSTuz+&#10;gLwd+0r8KvGkjRaVqEe5SFxIwQ5P+yTmvdLW6t7hPNtHWRT3U5FflV8Pf+CfWs6PfR6xq2sRklVD&#10;ARFXBHdTngnvmv0s0K00bwPosenXNwFWJAC8hAJwOTWGV5li6teMcU/c/ma5TeD9ptE/Oz9vTUrm&#10;TxRpWmK8issBaMA/LuLYDY9Rzz15rU/Y6+NuqQNH8PvFUixRZxAzg9MZIB78ng/hWV+0f8W/BHi7&#10;xbHHZwNcJYo0ZlXDb8dgOvWvkvw/4V+I/jbxtp9z4DhuofLlRhMcxKE3ZZQSRnI6jisauISxcq+H&#10;qX1vp1O5xlGKdump+23xT+HWlfEzwpNod2FWbG6CbujjkEEV8+fC74S2Opadc6J4smN08DMhyuOG&#10;7H1+tfWHhu01Cx0WC21Rw86r8xByPpmtOK3tLZy0cYQucnAxk+tfT4rLYYmVPHSiou2tzKnW5E4b&#10;9j4p8KeD7H4ZeN7rw9p0G3TrnDAop2DB4HOegr46/am07w/oHxGj8Q2ThftCCOdB0LZ+8fTiv0p+&#10;IHxe0jwh4og8OzKJJZ03KpXjrgnPtWdd+Cvh944f+1vFmlW922DzKo6HrXzeIwqalQpyV7/ceraV&#10;Wmm1bQ+Kv2ZfCnw/8SSx6jdacL+eJ2GQdyIcj5sE4zjpX6dRWnhLTIlKQW0APT5VHSvjzxR8W/gj&#10;8LbuPwn4HWCG7fG6O1A2Ju/vds+2c16BpkviXxTpkd/pVyjBwCC4z9OKyoV1gE48qnLva5zuhzJK&#10;9j2HxF4J8N+MEQ6gXjjQ5UxNs/lXgHxK+FWmaZYrd+GL+Yspy0ckhcH2z1rd13TPjdPYix0lomOA&#10;OCBx9eoNeX+H/CnxQj8VpH41jkSIHePm3K2D0GOBXj4zGRqJuVB3fWzX/ANI05JWUvkZvhLw/wCN&#10;TdpdxafNIi4AKEc4PbJxX0dY6ddXNvHFqsTwOR0kx+teg2evaDoFnFZynyyBjGO9ebeOPHkF3dR2&#10;mmKAynBY9TnuK5qip4ej7X2ycn9m36nNXqez+JWR6f4a0a10i281lBIGeK0rrxRp9ru6uV/hHXNZ&#10;vgjUJtV0dHu8OehI9qra/Ppui30SmLPnA19Fh8TWw2DhisO0ot633ucPtIySlLY3dK8RxajuLwvC&#10;B03dDVXxH4pi0WIOoDse2ccVxt54xnEgt7WMKFB5PSvNp9bfV7nGqApvJBHYfSifFGJcPYSle/W1&#10;iozo81+gzxTrkfiXWEmUuCq4VQDx3NerfDnXP9BTQrsbZI1Jj3dWGe49RWz4PtdEgQCz2lyoweM+&#10;9dldxRNCzNwy8g8Z/wAmvWyrLJpf2lSmubW67+T9S61VP3FsWxXnfj3we/iM2l7alVntZAQW6Fa7&#10;iymknh3SDFcx4s1TULCNINPt5JWf+NQSF/Ac5r0s7xlOrl8qji7Pbvc5Ha13sac4u5NNa2m2s7pt&#10;I7ZxXkcfwnN1K13f3RWXA27ecAdvpXfaFDqd1F52oO6N2DDB/I12MEYQfMcmvlMJ7XHOPtU1HzZ0&#10;06t1zI+VPGPw68cR2cr6DqKx8dOB8vf9K+eNNvr20uHtr7O+Njuz356iv0B8ZpHDZG6dGKLnIXnq&#10;Pavje20HTfE3iu41AwSQ2qBRtYEZK5yMnrmvn84w7p1VCEvevs3+KLnaSTjudX8NdV0K71r+zrmJ&#10;HywBGexr7Em0i0mtGt418sEfw8V8jfDKfwHY+OriNJljkRwFTIIOPX2zX2ajI6B0IZT0I6V9bwlR&#10;hiKdSnXs7aeZmpyg/ddjhLTRYbY/Zo0wemTVbVta1/w06AxJLC5wCfX371D4s186ZqUVvpxDzSZJ&#10;BIwvSvIPEvjTWF1KNNWuYlgyCVBz+lY4itHCuaotqadk1sevC9VR57NM+htH199TiMk8ZjI6jqPw&#10;rF1+HT2vo7jyCzDq2Kg8O+JdD1Sxhj02QPIRghR3A7138cAeEJMMnvWVOOMzim8Kqibjrdq9vK/Q&#10;8+tywbcVYy4v7OubXYqABhzgYrhvEnw5GtRA2s/levHJB969K+zCH/VgEVzOu6tqFn5cViBlyQT6&#10;CuuWGp0YxWaQ1291W/4czVVr4WeI6J8G9L0LUEMlp+9jYss0jbs56mvRtZ8S6b4PsXEajzONqjgH&#10;PSt9LDVmgNzPJvYjPXp9K+Q/iNf3OuXEtlbXSxOsmG5zkA1z1a1PCw5cPG19tjqpRU9y3q3iDVPG&#10;s0sGphfJL5wB29Ca7Hwp4X+GmiSKYY1trpjuL9AfzrxTTr59FmSK8cGNPvDP3s969ecWOqWSvZQb&#10;+N3PJrw4yU25T1l5nQoW0SPc7PXbbTohFb7MY4OetfLnxS8eajaeKJLnR5hLIwC7ePlK9VGOoq7r&#10;OrXGkabJLGjbwvBYHjPFfL0ei+NbrX49TtWEx8wsMknIJ7+ntXmZtXc4RoQdtb+hlUhc+4/B1/4x&#10;mtUvb4iCHALb/frivbbTXpf7MLWiCd1GBt6E18jaN4n1XxPD/wAI3fiS0cMql8kDk4NfY/hPwzY6&#10;BpUdtE7SsOWdzySe5r0sjy6tWrKOCm07ayb2+RzVYRhG55nH8R9dkvCs2lzlEJztG4HHYccV0mne&#10;MdSvpSsmkzwrjO5gOlep8RqSOBXJazraQISARjiuvNsjrZdTU62Obk7u3KtfmznjK70OH8Qa5qSX&#10;CJBAY1yDuJxnNdDp1jJqEaSedgN3U1wer3surg/a22xqent9aistX1O3h+x6OcqhwoPQjvmvjHGC&#10;qc9ZuUX8m/uDlTldntMelJDHguzketXrVWU4B4rmtIn1Oe1Q3uFYjkA10kFvIknms3HpX2+SewnV&#10;hVwGHlFJ66/q2atWWrNNmAHNVzLH03CkmQSLiofs0RGGGa+3xuKxDm4UYK3mzCKXVkqypJwrA460&#10;1403Z2Zz6VELVIzugGPWpzMY1zIDx6VwQlKcGselFrruvxHt8J434/1Sy0adHMLpI2AHIO3J96y/&#10;DutX0zBnfKN3NanxCuxq88Gnhf3Ctuyf73/1qw7vQBbWJm02cqcZxmvl17laboPmin00/A1p1Wey&#10;6ZKWUMH49K1Z7+KH+EknsK8C8CSaxLrJtrucugyPx+le+LZFWV933a+gy3EYqdFvBppv5lVeRvmk&#10;WY289PMdNvsamznmjrTWbapY9q+ww9L2NPmqu8urta/3HI3d6DqQnAyarW15DdZKZGPWmyTKbgQg&#10;n3xWVXMKape2pO/QFB3sy2CCMilpBjtS110pOUU2JhRRRWggooooAKKKKI6AFI33T9KWop4VuYHt&#10;3yA6lTj3GKAPC/g14Wg059S1OOQSrNcttz14JGfpXa+LdNmvNQgFtL5XGGx69q8w+FsWtJqt7b2L&#10;hYopCkgPPIJx9OBX0T9likw0yhmHc+tfORpOvSdCnHW+5umklIW0RordIXbcVUAmrNJgA5FLXs4W&#10;EqcFTn0MmwooqlfahZ6bbtc3sgRF55rolJRV5OyJLUjrEhkc4CjJrw2T4y6cPE02jjG2HjC8n/ez&#10;79q5v4qfF+xjs/7D0UbnnGPMZtm0ew9+leBfBDStMXxVNLf2xyxDsxYt90+voa+Mz/M5TlGjh52V&#10;9TqpUVa8j7C1HxZPq0Kw6XbS7T95sEYrKEYZVYk78g/N612t/wCItJsrdIw2wvwABWxp9rpc8Szx&#10;oHLYJY8815zwksbV5I1FKVt3odfOqcfhsi/p8kslnG067XwMirtQFvK6jIqZSCAa+0yyajSjhpSv&#10;KK1PNqavmAjNOBxSUV3+zXNz9SBXVicg4HpTSAwwRkU89OKxNZ1Sy0y1L3UojLfd9SfpXJi5U8LS&#10;qYifq7lQTbsjaUKBwKDXjqePNfbURZfZY0jPAZm5+tejafqMl6SEIOOpBzzXzmF4pwlaXsqMGntt&#10;1OmWEmk5Nmbrenw3kird7mj74ribS5sbDUjp6uzRk4//AF16Pr2t2GiWJu79widPxrxaLxVo9/dS&#10;Xek3MQXdz0JGOtfGZ7QpUMS/ZTTk9Wuq8t9S6VSSseiz6FqMMoubJ1eNjyuOQK6y1RvLGV2nuKw9&#10;E1qLULNJINzA8bsYFbkuoxW8LNPkADqBzXoZZTwUZKuqjStqntf1Lre0futGkoQfdpJJI4+XIrjd&#10;G1vS5bx4YJjkdnyM/TNdT9uswRl1yfevq8BntLEUG/dg7tau69ehyTouMtitd6pDBbu6hiQDgDqT&#10;XylrXxEv7DUJbW4tJ1DscN1GCa+vZYYbhNkqhga8pm8HXkGrSyRxebbjlAeevX8K+U4syzMJOnUc&#10;+aOycY7X7r8mdGHlBXTPHrGa+sHTUmTBf5gT1wa9stPDkPiSxS91CZ/mAO0Hituazt7jTfK1CFYV&#10;HTcOnvzXnPiXx7oXg3SntJZPMZgVQR5zg8cfSvl6dClQaliveha9r2+/qjpd2rxZZ8a+IdH8C6NJ&#10;cR3Cs8IJUYzyOgOPWvllP2gfGniWYW88Iitz1WNTls+/avoDQtU0HUNMZfJSdHGWL85P49xUHhPw&#10;/wCCLnxW2o21oq3MPtgc+3SvNxUqlRxeGkoRfRN/0yUmvhZ8T6h4l8dX2vO8sdwiPL8gUNtCj9K9&#10;N8O3+o6e7ajq07rO/A7gYHB+tfePiPSv7SsfKtLCOZuxIAIHtXyj8XNNsvBWgyaxdR7JeAsZ4BJ6&#10;Y9aWJyedCblOd+t7NJ/eUp8+59TeB720vfC9tqWozpJ5kYZmbAAz2OfSvjr4p+N4vFXjSbTdHSH7&#10;Dpz7fMjwS8mMNyDjGO3rXztpVn8XfiBp0i2Ooi1s1GNjsViAznaoFYXhvRtW0DVZbCSQSFnKsUPy&#10;lvWu7HZmquEpYaMLJbvrL+vUyt7zZ92fDT4teHrRhoMgfzQu5ty4XjjrXq2tav4X8TQCK8SO6hxu&#10;CFc4P5V8yfDvRIdL1Rb/AFJRJkDK9cZ5r329v/CKYkZZI88fKMCsaOJqTo+ynZK+zRu+Vq7WpjS+&#10;NL7wjbGLQIFeM87Twq//AF69T8Of8JNrtjFrF1MEWUBhH25+leD6l4Fv9Zu3vtGuZvspOcEZGK73&#10;4fQ+K4NQGlXFyxtUPQgjj0FXgpTjNUcRGbpvZRaWvkcE5Pmsezy25tk825z8oyT1rLTxx4fLeQsw&#10;3A45BHP412YRNu0jI965O88CeFLy4+2y2irKG3b1JHP0zj9K/QqvDuOwKdXK5xV91Lf79jKVRtWM&#10;LxV4b/4S+w8i3vRADyTtDfoa8lufhdbeCbVtW0y9MlwpyAwxz7Y6V9JxaZp8RDQqFI9D/Op7jTNO&#10;vFAu4UkH+0M1wy4OliHKrNR5+/M389NhN3u+55Z8NPGOra6JrXWo9jR42sOjD/H1r144I56VlJoe&#10;mQnNvEI/93ioHvbS0uPs0pfB7kHH517GXVsRkmHWHx7Uot6Scu/T0FFX0bPya+O+pyp8TtR0/TWa&#10;OzBV/Lc9D+fTg1yvgi7ub/V4rGxJVycKfVj0HFfYv7Rfwa8HTSSeOILryZZgFmgBUmQnhWXPIx3x&#10;Xxv4StJtJ8TQ2eil3bzAvPuevHYV8VeWHrOnXavd7NNa6q1jppStFJs+wE+BOqyaMupXl5lyCWjI&#10;yB+NVvAMWt+FdSSPyMhm2cA819QaLHdDSI45ASpAG4AgH1P511qaZp9tFGYLfEnXO3vXvLB07qpT&#10;lZ7mntE9DzXxfDrltpQvDaM+0ZfABx71geCPFZjP2pYgM9xxXvtxrNhZRgam6xZHRu9cFa23hbUN&#10;QY6aqhQ2TtGAfWvSxWFVOUKlCpe/TqVGTeklYy9X+ImqyTfZNOgAA+8SN36V5pqDahJe/bNSiY+Y&#10;eJNpx+dfRL2vh+0i3OETHc4zWL4l1fTX0WS3iUT8YUAitKtOpO8q1S7KhKK0hE83tdQgKot/8sfQ&#10;kelesLLpEWlmQSIsSrznp0r5a17UriAJDOGTI5qpret60/hpk09RK/l/KHOB7VxLE8jcmrnQ46bn&#10;nXxc8SebqZ0zSJHADYOzo3fB9q9N+A3hy5utXW8uoRHBGQwI6hyMj8DXyhYnVW1eNNVbM8rgsoPT&#10;nlRX6WfDKOxs7BVQjc4H54xXPgqiqVVUk9NDObtE9bdFMRjPTFfDer+GLp/FlxJZylYQTtLdvmzx&#10;X3I43x49a8l8W+CZJQ+oaRHmQ/MVB7/Svqs1iqvI4x2/I48NJJtSZ5n4G0O//wCEngee7Mp5yGPH&#10;H9a+kltLqF8jDDue9eT+DPD9ppLHW9Qc+ee2OB+Fdg3xN8HWzFNQu1gYZ++CM/SsMFCjFP2srX21&#10;OnEOatyK6PN/ihqOsLfR2Rg/cZGG9Sf5CvFvEviXUNGkS3snKqBklfU+3rXpmrfELSvG/iMWFt8l&#10;pEcJIf4/Un0z2rYk+HkPiuQx2yhBDhhIw+UnsB6142LpvEVJexfN0RvBcsbzVif4T6lq2vaeTq7H&#10;MWdpPUjtxXM+Ldf8TaP43/sqZt1o67kAABYA8isq8srn4e6+BPOyuo3ZXhNpPSvBf2kfido2tm18&#10;P6ZJK1+6eZ5iZCqD1GeO1fPYvDU6aanpJeer8hTUHrc+ttM+M9laTf2TcWwgCD/WO2FP/wBeuB+I&#10;v7R2i2MsvhWxEFzezIpQH5osE85I649BXw94H0CWe7Uy+fPDGy7vvMA1WvFmn+HtE8Qwavpakyh8&#10;vD0Lc8kg9MCqecVFTdGNT3V0v+hk6UVqekeDNE8R6zqMmp6laqoDs22NcDk5yBXvun/FHUvBsclj&#10;HZGIKcJJIpxz79Otavw68TRaloqvY2RXIHzgg5/Ku3vbEa1p72OppmFuuRzRSryUVKhLXyQ+fpJH&#10;pvgPxTL4nsGnmIJUKcj3Ga7yvlGw+LPgP4bH+yRcxkyHGGYKQV4xXog+P/w1WGJ2vd8soB8uIeYQ&#10;T2+XNfaZHntCNBUsZUSku5x1qMpSvBGfq3h/R7X4ntrcinzp/L+904GCRXofjc6XJoE1zcn/AFSl&#10;gY8bhxnivL9U8XD4ktBoumIbIu4KmYjzCeuQBnAx2Nes2Xg3TILAWV60l18uGLsRn8BgVz0qLxMs&#10;RTwSUoyd77K7/EF7nLzaNHw7ZeMNB1XW0jt7ue4+cApIOePQV0fxUvfBMlnBHKstvd5GwBTg/wC8&#10;a+iPFfwz0O2sv7W8MWUUV3bnfwo+cDtnr9K5COytPGui/wBn3jJHdN90SIOGH+Br4HH5Ti8JKeEx&#10;XLzS1Wl0/R9zXnU/ePnSx8IajqmknUtOuI4mAyVZTggdq73wrpNvb2qHVZI0kB+ZxxxVXxN/wn3w&#10;sRLV4oLqCY/60cge231rkp9K1LXozrF1eJD9oO7YDhfy7YryIUPYuyg+ZLVPQz+q395H0zH8SfDn&#10;gvSzaW80V0y87A3zc/Suk0340eBb+28+S58o5IIIJwR24r5v0X4Z+EbKyGqahcRuTyxz+vWsG4Om&#10;eGdRbU9CkhuVGQV4I59q9/BcQ5jgYpRsoL7L1t59xT5VpJXPuHS/F+k6vF59mspTBIJXHFVP+Ey8&#10;J6srafb3sbSOdnlk4Yn0wa83+EHiTT9b0d3u2ELliNjfKeeeted+K9Ju7L4hJqmhQi6gjZWCRHcQ&#10;V6ghenXrX1b4ixLwka+klLRpLXU19lTT0TPrWzsbWxjEdsgUD0rJ8ReGdJ8TWL2WppyRhZF4dD6q&#10;w5FY+h+KNX1eYQtp7Q4A3GQ4/TFdyM45r7LB1aFelyUVp6HLUjODvLc/OvVLy68HeKNQ8OeKryS4&#10;NjJ+7ck7XQ/dOORnHX3rn4L+DWPEpu9LOwAd+tfTXxt03wvFo91cXemsJ5GOJ2zgtxyDyB75618Z&#10;6ReixkWZ1KZ7H3PH4V8Lj4ypVfZN3V/merQSnHmR9Z/Dqxki8RHWbzkKoVc9M5617Vr3xFsdDmSF&#10;494JwcHpXlvweS68Tlp7iMLaQDGQeS47fSvTfF3w7tNbiFxpx8m5TOMn5WB7H0r28uo1/YurhjKv&#10;OmnyzR6JZXcV9apdw/dkGRVqvLPCPiO20cx+Edd3W90mQnmdGHbBr1P3r6fDV1WgnfXr6nlyVmFf&#10;Nvjvxr4w0DxvHodlO0VvMN8YZBtbnkBsc19JVxXjzwzY+JNBdbj5JrUGaGQHBVlH8j0IrhzrC1q+&#10;Hf1aVpLX17oqlJRlqdPpkk8unxS3P32UMc+9Xq+cvhh401PWrgafd3Wxbf5TGxGSenXqRX0PJcwQ&#10;R+bcOqKO5OBXPk2c0cbSbi7cu7YVIcrOC+JBFpoi6rEWSaGVFDL12scEfTvWlpi6dbWMTXK+e0wG&#10;SRuJp/iCHSfFOlyaTHOrliCCnzYI715Hqvg/xTawtb6dqot5EHAZflI+uf5V4mbYxU8Y50IqV0tr&#10;PX8r2Oig/d5WbHxAuL3w5PFe6EiwmUgDnncfb0I4roNOaw1iCP8A4SFVZnXkdFJFfFmtTfEfRtSE&#10;WqTPeR5IVwdwBz+Y9q9z8NaNqGv2EU8juCig8k9/avk44qVWrKfs2l/K7WOlK3U9N1DQPDGh3BvL&#10;FREsnJTdxz6VTuL3SzCZdoRQOv8AhUtz4DaWzHm3gBwOozj9a0rfRNI0bTC11N5xQZx649jXoxxC&#10;i3FQS6j87nC6NPZaxrKiyVnaM56e/WvomySZLcLPnd714x8M7681PXLuZIRHbKMA479sGvcq+o4X&#10;oqdJ4pPdtW6HJiazn7rCisbW9e0vw9aC81WURIzbV9ye1VdH8TafrcmyxJcYznBr36uYUKVVUKk/&#10;efQxjRnKLnFaI35YkmiaKT7rDBrK07Q9MsSZLaIBifvHrT9Rv4baeKB22mQ4pl3pVvdTK87sMdME&#10;ivKxtSnVrOSpKbjpq7GtNSUVeVkzY3DOM02SVYozJJ90DJrktb8Q2PhxEV8uW4A7mr1nr+nalbCe&#10;LJDfwkVzR4joR9pQqyUZrp0+/qZOlZnI2fhzQNW8QnWbc7GQ7jtONxHHNehTX9pZRlS+9lGdi8uc&#10;e1Zs+n6dqMLeSPKc9GTgg/hXKaPaW3hWWX+1JwXkOQ56EV42Ex8suStCL5m/fT0+7udM5Kp8T2PH&#10;9Y+J/wASY9Xu30SzBt0chI50IZV7Z5xVnwX438ReNpZtL8YTRQxHBAiG059O9eu6xrjXQWPQyk3m&#10;cMxG4AHtV6w0Tw1okAnRUjlfqSOpr5X2GMr15U4YtyiruSbtFp9F3Ob2cpO6ehDp93YWpXRtOjMv&#10;GCT39yauweFbAXLXVxApdud3etG30m0dV1FuZfvBhwBkV5hcfGNbfzY4rHzzGWGVkAzt4716cMPh&#10;cLCEs9fLF6wSV0152u+xpVlGOkT1xLSOCMRRZCisG51K1+2LaR3Cg55ANfP83jf4g+Orj7FpCixQ&#10;8iOMnfgdmf8A+tXpPh/4evDaLc6gGe56tubv9e9ebVzSGNl7DKqLcV11Ssuy3+8x5217qPQZNUsb&#10;aQQyygs3QA5zWr5kZUSbevSub03Qra0uPtN6okcdB2FdiojddyAYr6DJKdbFKbnJR7RerXm7l8z6&#10;oQoJYwUbFPVXAw1RvKEwqj8qT7QoYK/BNfXe2oU53crS0v2/EmzHSXEURAY9alBBG5elQvDHJywq&#10;VVCjaK7cM8ROrJ10uS2ncT5babi0UhGRjpTPL/2j+dds5yi7RhdeqFc//9D9zaQDIzVW0uVuLZJe&#10;xHWnPOVBIXIFebDNsPKjHE82klfYrkd7IsUo4rPiv1kk2EYq+MEcVeEzKhjE5YWV7A4tbjXiic7i&#10;oJ9xRsXGMDH0oKg+1MdzEm4Av9KU1Tot1KlJJdXZfjpcF5MWTy1jLsBxVKC/t2QknGKsRXIl4wR7&#10;Gqt1CzRkIuOK+fzDFN2xmXOLik7rlev+RpFdJFiDULac4iO73FXCcjNcppMhiBtxHg56+tdLEkg5&#10;Y8Gq4czutjKa9srvrZaIUloS1AwmD5XpVjGKSvpcRh1XSXM1bXQzTtqee+LvG934ZCpDp8t0WyTs&#10;BPA+lfk18c/jL4q8R+O1l8RWt1p9gsm2NZEZEX2B6M1ftPx3Ga8N+NXg3w74r8PS22u6cLyLHzDb&#10;np6Y5H1r864ryrFqDrYrE89P+W1red1vbzJu0+bofJ3gL9pHwz4f0uK1S3lv51jyxQAAHsDj9a63&#10;T/jhD4+uvs2u6f8AY4Dxw27g+vpXc/BzRfhF4S0mXTNPiihYtvcSDcT6YJ54rxn9pT4c2vjGKQfD&#10;B1sdTZDiWBvL3H0IXnPvX57BOlRhJVYuF7W3++xtTnGPvWPBvjd8Ivhh4aabxHB4m+wszGRrdpUc&#10;5YZChR8wz71+f8+s6RY6i1rppluix+eRujEnpXsFx+w98f8AU4n17Vp4wIhvJnLF3K84BPc+/Fea&#10;eCPDlgniltC8Txf6TbyD930OAa+spUcPGLlSnzabJf5mn1j2r5Yo+0vhbLr8fh6O3MBgi2lt2Mcf&#10;Wvn/APaJ8MaZFp63l3IZpZV3AEjCkHIzX2RDrumWHh8WsWEAQKFUcdO9fDnx08OeMNZuW1HSYfMt&#10;JFWNmzkKPoOa4MI4xxEE5W6+htXlaFmePfDSOC51F4oVJAAwy9sV9teEfHPjH4aWiX9jcl4QGkET&#10;thdzdeeteLfDH4QReHNPTWtQuQLqVeUXOAO3WpfE92t7cCxt5t4TOfT9KvMa7q4m9GWncyw3uLQ/&#10;QTwz8fNW+LPh/E1pHGiHaxG5gSBjK5xx714p4ztp7K5/eN+7Y7ckc/rWZ8BLi70vR30u9PmRxNiM&#10;jjAJz+NfTlx8GG+J1n+/mNnA2Ssq/eB6dK4cTN1p2k76noXVk5HhHg74neAvh3FNqWoQ/aLksASo&#10;3EL3HH8q+ufhP8cfAPjyNbuwR96sVw6Yz9PpXAeF/wBnHwH4Gkca7d/2gjrtPmgDHvkc81sJN8Pf&#10;ho/9kfDWwF5fTHiKPLYJ9TXPUlGhHni0kn1t+W9/mYVYxk+ZM+yB4g0SCEMrqrEZCdDz7VSi1bxJ&#10;qDMttAsMQOAxPOK+TtDsPjBf6wNTvtKZGY8A42gfSvo/w/YeMlAn1aXyDn/VgcY/Ou2hm1WquWmp&#10;RXkrX9WYpwkYnij4PTeLtR/tLV7lJUH/ACxZAUJ6c5r5W+JP7OPwflhuWvr2LRZ8ttkV0QeZ64bq&#10;P9mv0Lkumgt90rZC9a+RPjp8Lfh58WLJrHU/PtbldzpNCx++fVTwee361dbB4SjUjLCt3er5pfka&#10;YelzNs/K690qPTdRk0nT7uO9iQYE0Y+U8YP+Iq3oPxA1f4e30T6OztGhLMobGc16dqHwW8T/AAzQ&#10;WetA3Vjuwl1EMjBHG4Doa+YvHOr2Nhqd1b6fJlYz95vbr6V0Qp3dlqdc/wB2rn6GeGP26dK8M20c&#10;d9pjSbVHmSoe59RX0P4P/a4+Gfj+133w8uM9TIoI9+O9fz8z+KZbidt0mVxjGODXq/wx8SWljM1j&#10;cE+XIwfcPX0PtivVr/WaFH3XfyepzrExlJOx+4WvWn7PnxEVXnubaGRDlZFkETc+/wDSneF/g58D&#10;tK1QazHqqvKxO3N0vf8AHvX5dS+BbzxzqcOj+E0e4uJiNhDFVUNxvPsK/Qv4a/sP+G7HSILzxTqt&#10;zLdlRuELfKPxYEmvIoynjaihh6CnPtt9+qRVfEuK0ufX8WkfD57AxR/Z5UxjcHDHHsc18keNE8E/&#10;DvWZtSFnJqMT/dygkIx0ABr6t8N/CTwd4VsFs9PhLlB9+Rix/XivmD40fDT4iLrr+IPDdsbyxiG8&#10;xA/N0wcIBzXRn1LH4XDwrVMJGD/u3lb1/pnnPESi+ZtnmmnftMeAVvRbaPoVwJZThgsWwhq6LQ/i&#10;34i1HxUkGk2MlpbsGyX4OQexpvgW4vLC2lurzQJ4J0wAzR7SfbkZNcJ4p8b+NtY8Qf2X4c0d40HD&#10;MEwwJP3ielfH4jMpVoJ81vK2v32Rs8Q5I+3dK17TL2Nf7XuT5g7uQBXb28FvfsDa3P7sdgRXwL4g&#10;+Gnjyz0htV1yWVGKb9iyeYBjpxmvnW6+MvxM0eH7PptzPEkWVbzB8rAfy4rWhjv3iVel+NmclTER&#10;W5+0y6dGwAPzYHegWsqHC8AV+Unwv/aZ+LGoeJoPDaxfaBJgbuXwPXFfp94YutY1TT4p9WXZIygs&#10;MY5+lfUYbG4XETjQhQkpu2zVvvOmjLmXPE6yOa3j+VmGale6hjQv1rKvZLWyj8yTCgdzWZ/a9rKh&#10;2yLj2IzX09TPq2DvhrRUktLXf3lxoc/vK5Q8Q6DH4v2wXS7Y1Ocjqa19OsNI8PWiWEZ2IvTcea8n&#10;1P48+G/Dusv4euoXaVBklSpFcf43+IWpXusRjQv30TKPk4yCfUd6+bnjcHQvjub2ldv3rp6fkU07&#10;8rVkfUsFxbOg8kg5qHUNMtNTh8i7XKH0ODXh9j4/v7WwXzLcuVxnI213OmeINR1aRQpCoRkgD+tf&#10;QUOK8POj7DGUk/JL/Mf1SV+aDOS1H4TXN3qLwRXbrp8g5TOT9K2tE+EPh/QQn2OSUlG3DcR1/KvQ&#10;59X0/TkX7bIIy3Tdnk1owSxzxiRDlT3Fd1DKsvr1ORyvJ62v8KHLFVoq5QFkgi+zyZdCMc1yGt/D&#10;/SdXTEDNA2ckqc/oa76WWKMfOa5G+8U2cNz9jtW3v3xXPnGBy3Dr2eJtL/0r00IpOrU0gbej2CaJ&#10;p8enqS4QY3dz7mp7p4yu5z19Kmtt80CvMPmNO3RRPsY816P1a2GhSp+7Sa0uZXtJ33R4d4l0611W&#10;4db648mI5XGcE1jN8I/h8lh/aEiNOVHBkbd15pnxe8J65fajFrekxtLGo2tGjEd8529KxfCNz4ok&#10;jI1O2kjVf4WH5V+b4rk+syo1YXa7/mepObnG6POj8arHwde3Og6bZZSA5QDKggdea5PUf2jtU1J8&#10;Np4WLbng5YH3Fdr44+GD/EHXoZYENsyNiQqMb19OPer6fs9WtvFHF5LxMRtO08EehrmpVcZFyjTn&#10;7q8jnjdas+OvGfi/x1441JNPAna2jy3kwoWAB7tioNE+CHxE1pmksNGukCMACAoQg855555r9P8A&#10;wP8ABfwx4Uti0rG6cnd+8GMHGOo5OB0zXpUut6NpYFnEyKUAARSBgfjX1uWcPVakfrGOqcl+m7D2&#10;9naCuz4z+G/7PthbYuPFEriVCcRkj5PbGK+tPD3hzSvDkIisUA6c9z25rYs7eG+la9dQAx6itb7J&#10;ETx/OvbweUyguelH59WOriVblbOE8a6xHpmmtcfMxA4C/wCNefaJrcDRPq89s+Ixk7vQDNXvjH41&#10;Tw1p62NlYPd3EnKYHy8dvf6V8n+K9T/aQk0BrrTdKh8oDcYkbErqR0C47d68jH5lRo4l05zu1uka&#10;060adNXViL4o/FX4o/Ecz+GvDFoLCzV8CZGy7qBggk4Az7egr48i8OWPh2/A1aERXYcl2kPzMe7f&#10;jXe6p8YfjH4Ks/8Aie6KbBHwBJLGQu4/7Q/lXkuow+IPGcw1u6bzix4YDHWvO+sxqr2qlzNhCupL&#10;3T2yy1KzuFVLPnd3U8471q+L/H/hHwbogtreJhcTxmNnC56+vqK8a0jS/EOhBWjQhT1O7OP8K9O+&#10;FWh6X4n8RR3HjCFZPs0hb5xkKF5B9Dketbe0s0mtzRaK7OT+HHizTrzXrKC6ZyEZTkKQpHbOelen&#10;ftSX1vp/gZ9f8HaiLa6Vk2vCQWBPBz7YrqfjBqPhfxJrljovgqKIvA2HKLt3bh2IAzivNP2hfhre&#10;aN8Lftd8FjjUK0jDovI5/HpWqjyOUFZpW1HJtQZ8S2njbxNqg+z6pqE1znqZG6561Qu7qFj5EcY2&#10;gn61ydo6w3TjIxkd/wCXtXTRAE7+DWklZto8ptySuQBpU2lWxt6DmvVPA2vwW08Idv3+cBj0xnkH&#10;8K8skikV8HkGul0NrZZELja38JPr6Vm4KSabHD3Gmj9bvhlqmmT2W9XKSSDCq2OF9fxrtNXuruC7&#10;R7dgMMBk/XtX50eDPGOt6En2USfu8bsDrx717ZB8S9U1lEj3MGLK3HX6VTxUadP2cjvjVurn6o+H&#10;daW9sVd2GQi8fpWD4/1G0uNAnsDyJEYFv7mRjNeW/B/R/EFxpIfV5mkkkYsc8FY/4QSOpr3HUNFs&#10;3sZIbkHDKQa96liq1XD8qWlupzckFPme5/Ph8S59a1rWtRuZbaS3E05RuOC2cZHsQBXh13pk1iP3&#10;hLdfwNfoz+1AR4W1W4+xRqYZt/LJkZBxkMOhr4Rmt5rqMRwjcZOR1z+teJh24twmzmqU+U4BZ7fL&#10;GbOfSpbdd8uIwQp71vzaAImPmr83epre3hg4I5HSu60ejMUu5FbzOl3HCo+VnAb6etfZvw5+HcM2&#10;hx3d45xIzHGMfKa+P0uEjn3yjAII4HevrjwT8SrPSdIFnOQ6xoBGWHfFcVRJytJ6HqYRrVM+dfjJ&#10;YWWjeIXtrJh8zHj+dcF4UttPTUFfVXKW5PzY6fWt3xLdat4q1u4vdS2uTKSgQdBWenhu8AKSghG/&#10;lU83ucjkc85Xfun2b8PviV4QtHj0bQRIZZBguzAZbPXk9K9B+JnxAuvCfhCbUNB1VoLmRTjY4cgg&#10;f3a+CLHTI9Mt2ug3zqv3uhwOcV4reahfarqEt1NcS7FYqF3HH0qKGBbm5QlobvEypwtc+2fhb+2f&#10;8UfBWqRvqd8uowSyYdXUqVVvQ+x5FfpX8N/25vhZ4tjjstcaWyvcYdBGzYYdc8dCOcjivwJgWQzC&#10;O2Ulxjqe9fdXwa8DRWVsmtXoQT7erEElT2H/ANevSpYqphJfuZtX6dDCm1W/in7Z2nxC8CalCksO&#10;p2xDruAZ1HHvmkbXvh5FJ9qa7sAx/i3x5/nX5FaX8H9W+NnjM6DpGopZQWw8x5I8EqMhSuO55zzX&#10;qPjv9gLXNK8NTXvhfxJJf3SLzFcoI0YZ+b5gSVPpitY8QV5qU3QjLl3dthzpKGkW/vPu7xJ8dvg9&#10;4ctmfVtUt2UcEIN1eYxftXfs0W8pNvewiUddsPzfyr4A8J/sYfE7xHfqniG2FnYL8u0zbiBnkgnJ&#10;9x619Y6N+z58CvhDp7TapCLq7VAWabMjMR2VTmvNqcU1ZS5lGKt3Wn3v9Bxp3VrP7zu779uH4SwM&#10;IdNju7onITZC+07ffGAK6CH9pFNX0D+3LS3S1jYfL5hJJ46cdK+Afir410Ya040DTDHArcSpCUVQ&#10;RnaeMZHrWDN8SLvU/D8emRRiHC4yox+Ix6jvXKuKMbVv+893yKjSh1ic18ZvE+qfEXxiL3WNTe6i&#10;A37CTtDc9BwAB0HFO0z4y+JPCGlpbWVzKFRdu0HKsB7dvwryG/BNyqAuCp6k+hzzWFqp83ZGhPHW&#10;pXM/fvqdXO4r3T1vxZ8WU8U6MLa5jwJOXDLn8s+/NVvBLtqFwJbRc8Yz0ryRvDWrzhWtomkUjOVB&#10;4H0r1r4SeF/EGr6gml6DHLJK0gA8sZ5bjv0weuaynHl1uQpu95M9VXRtSuZBFIojDcbiASSeB/8A&#10;qr9FPhN8B/APh7w1FcartnmOHcscIGKjJCmrPwp/Zy0rw1YpqPjTN5qTBWK790UTL3QYHJ9847Vs&#10;fEPQxNDNptmZo4RgtsJ5I4xn0r1qWCnhksRiad09ky1VVW8IOz7nU6P4s064uJtG8LTJIkJ2psIK&#10;5Hau0sdG1K7Uza3KcnoimvHfgx4Ns9FnnubSNuoyWzjnrwa+jLiR44WkhG5gMgHua9bK8FHEwlXx&#10;N+WPRbGOJxHs3y09316nlPiW/uNDvDDZXG1EUEg+/asjwz4zvr1nmuN4iDY3EcV8QfEf4nePLTxd&#10;PpMm+KYTHcrpwQDkEZHOR0r1fwt8WfF3irS/7Nt9NEGBh34wM8cCvmYY6NapehdW6HdThdWkrn0f&#10;qHxW0uO/WxhlDhW2sR6+n4U3V/i3pltb+VDbtMTgcDOK8Lsfhn4iLJPEyTOSSQeOp55r0SbwHqcG&#10;lLJOVLgknaO3+Nen9bra3dmzOdGmrWR8rfFD4WeDviPrkXie2082d8h3eZCNjOB0DY613/w58MeN&#10;LgnSrgXEcCPhZSAAcD15/KpfEEnivTZM6VatK8XOAOSe34V3PgPx/wCP9RK6dqNoLd1IUkJ6+/Sv&#10;FcI1MQudv5LRmdOK5rntVn4BTTLMEXLtJkcscn3ruYLq00yzVrls7RyxGc4qjpltctt+2y7j3ror&#10;6OwNo6XCqVI719NhsBH46SSsupGIq2tTm737HzH4o8UaZr+t3UlvEwWJNpOB823I4NfI2h6XdyeO&#10;ZL95Ps8W489Swz0I7V9nW1rosGr3HkIpDHoOce1eI+Ldb0XQdblttWgCxNkhkwMexr5XFUZPWclu&#10;dbtBWOkn1K/lgEWjagY2I+Xae49RXIXuseLtIglGoag80jqeRjj6A9PyriPDmtaLaeJmns5FeAtu&#10;C7wSD2GK+kn+H2gfErTDNNceRI6/ej6g+9eTKl73tHGzXZmSa6nxj/wlHjbTr9bm3vJG5J57j0PJ&#10;FcL8Vfin4o8XaXJoN87MjgxttOMr7Yr2/wCI/wAPvEvhSZoNOb7XaKu1DwHY98+mK+cZtJjmMgvu&#10;MBgwB5FRGK5lpq2ZVJXR4X+zX8Zb7wh8W7XTr6/kEMjSxFp0Kgq33cDjG1hkV+0mv/F7wTHYRw63&#10;q8DNK4iTLbQzEcfewPx6e9fzVfGO3m0bxNLdWTuH37ueo44xj1rymXx/48lkjb+0JXEXKB3Ztp9A&#10;GJFfd/6uPFwWIw8kk1qul/kefSxLpXjUP6xvDVhr8qJ4g8KMhWVeMEHIBPboRXxD+21ffFW70VJ/&#10;FmntHp1kSyFBvjcsuAflyQQe56Vyv7I37ZGtS+Dbe18YWjyyQQiNXG0FgvQM3APHTjPY19QePP2n&#10;PBHijwnd2Etu6p5beZvA4G09COp/SvlnP6qpUalSSknrH7Lt5+Z3us3HnS6bn4UR67rWo2nk2zSb&#10;cZcqOCPTPtXELd6ho+oC7iYqQc47kV6fqHiHQob+5i0QgW8krshUbTtLZGfpXFa7arq7JLaEKwOR&#10;n0r6vCV7P3o2T7nkuu370mN8S3w8ZWaxEkP/ADPavMr7w3qmmJmaPhT/AA16TY+BfEl5ma0GzHVj&#10;0/Cmv4V8bRFrRf8AS5OmFGSc+1d1PGQpvkjNW8zGU+dnmujQg6lFBdhoxIfvd8d8e9f0T/sXXXhH&#10;RvB8Nro9iYgz/LIBvZmKjIZ+uQc+1fnB8GP2J/iH8T9Ot9XmjayMTgpM6AxFMZ5RvmzngYr9YPgf&#10;8J/F/wAL7aPRNqtHHnLhcDnr16etfLZ/jliqlL6s2+VvpdX/AFOjC4b2srs+y1mjZAQeT2r5r+Nu&#10;tQW9q2nXUQVbnCbycDr8278K91/tG1hItJG/fsOgrwn4yfC+88QeFbu7nugDCjSrvGVG0E4IHPOM&#10;A9q0xWIrYqHLFX5Vr/wezPRp0fZu7du3mfFXiD4tfDnwvqH2FLKzu7hACXVd2D9cYBr234C67qHx&#10;H1e31SxtxbW0cZJZRjd820kD0A6Yr4TufBGianarPb3yrNMFxnGFBA7V+kvwUXRfhJ8LYdS1jU4R&#10;FHD5m9gF2gj7vuc9qWArOrZWsludFK1m5I+ivFHxK8L+BLu00zXpwj3RCRjIzycZI9P616LFLFPG&#10;ssLB0YZBHcV+BnxQ+Kt78VfiLPrt9qW/yWMdrEiYEUeflU46t3JPevvT9nD9oaFLFPCXiacSRRYW&#10;CRj84X/b989Mdq+gy7ieMa7w+J0g9v8Agnl1qSTTiz134v8Ag3w3pOsR+PtZuNzxqwjiJ5P+yK8x&#10;03xzP4xvhoVtPLYJKpxgDJTvya97+N3h0+NvBynTY3leJhICi7jtAyRj3r4l0fWdI8P6xDq2ohkM&#10;YKYxyMdQRXFmk4wxElS0g9b9z1cNJumnN6nz18c/hY3wy8b2+tadM89pfOWjlIz5cvUhiPX3r1z4&#10;Z/GjWvD8MUGqTFoAN0smO/tXofxL8UfD34gaEumwt9rZW3KkZxt9Ca868O/DnwVe6Q7a5ftaBPuq&#10;SORivKxSg5ctOX4icktWz7h+G3xf0DxT5n2WdiyAH5h1z0I+temarqltcnLDay9DX4iN4x8QeBPG&#10;Nx/whl281jCdsBzwwByc/j61+h3wj+K3iLxHo0N94jtTtZfmfI/zxXmvGtR9nN6P7hUqsZPm6nH/&#10;ABz+K3izwxq0ZsyTaqvULkAnuTivDdA+Juo+IL5LrWrpySdylcc89OK+6NQvvhx4ptjp+r2yTeZk&#10;YOea+YPEXwI0WG8/tHRN8UQY7YgMKoP0614GJjKV5qfNr32+R5GMUpytfQ+t/hF8RvDQiOnLP1UM&#10;dx6f59q9V1+607WJ4po8SqoOGX+lfHHw00OSK8+y7AxVQquVw2e4z1r6ij8I+J0sfLsHRC+D83GB&#10;39+lexl2YYqrhvqko3he+i7F06C5LSPPda1vTk1YadaSZbHI710uh6Dp2uSql27ICev3eawLfwLN&#10;pWuya5qJLuScEjgAHtmpdY8fJb6jb2FjaF2cn5h0GKKdXlvPFJJX2MFh+WV2z0e2+H8Ftdo1nfy/&#10;IeOnFdNf2+radsc3bXEZYAq2KqWc2qXumi4soQrMARk1iXB8QTMItQGwlu3QCvoMPKnGEo001fs3&#10;Y7nR7s9atypgTb0xU2SOlZek2ktraiN5fMHbNS3Op2dpMsE77WfoK/QMNj6dPDQqYlqC21OKUbNp&#10;F1sYyRnFVkZJSeOawdS8X6RpqEs+89gPWsnQfE41e8eK2Q4T7+eMZrwM1zvCLEU6dOalfeyJjUin&#10;y31Om1Oa1t7ZjeAlMcjGcivI9XvNEvLGSHQotrFTwFwc+3Fe0zvamPE/I7jFc/Nd6VYfvIkAYcYU&#10;c14uc4ZyqqUakbel2infvY/New8O3vhHx2JfEUclqHnM0ci8qecjJ79cYr9B9InDeGF+wzsjbW2s&#10;3UGptZg03W1VNRtFdVPG9QfetAGGOAQQxrt6Y7V8dTwzw1abpzuu+qZMZ9JM+Cm+JcS61caRNcNO&#10;YZXTeSBnn+HueaJpodamjWxtmM0pG056ds5zXt3jP9mSLxvr6+IUmg05yys/kx8vj1PY/Sta90Dw&#10;d8MbaGwvJVuLsKWQEhn/AC60LLswVHmqxcYL7T6+l9Tvp4h8qjbU0Phz4FvPCFmNQuJmeaU7ju6A&#10;HtXo2u/EddEtgscP2ibphc4z745rzm/+IetSeHvL0izQTMmEL5OCemAKr/D7UZtEhfUfGA3TOc5Y&#10;AbT6ge9d2X4mrgpKngqrhzLV20X39QqRc9z03wf431jXofP1qy+xK3K5PUdj+Na2qa/4atZwbudF&#10;28kntXk/jH4o6TIrrZyLhDsAXBO7Hevibxr4l8Razdm5mlNtGjfKqc5H4104zH1FD2VSr7R3+KX6&#10;eQo4fm8j9Kbj4i+FHQW9pOkpbgKOlLaeDfC90n9o3NjCzsOpUcd6/MTwZ4vuvDuoG5u43udxyM8H&#10;P48V9fad8VtV1i1Flbfu49nOfvYrCjmc8XXVTFpS5VZJKyOinQ6QZ0XjLwv8OxdiSwhWScMSQDlR&#10;6VPoUulaNbvfXq4ROcDt7YrxXR9cgl1yXT3wnXBJ646mvdtJ8S+G9P094bpRNIykFWGRwOK6qPLK&#10;XM7R/I6+Xl03PmHxt8fbfV7m4sPDlkjpu8ve3bb1rkPBeo+Ir24a6jkMaSEHAXqQcYFXJPCLXHiu&#10;7uUiBt5pC5WNNqrk9q910OwsrQpYW6KjDAI4zXzr9tXr3qytysxcLs6fw94Vi1N1VwWJwWPt3+lf&#10;TFlPBZWogb5VjGBn0rm/DdlbWNvviChnHJHetPU7m3hiLy9PSvrcsxE8M/b0naWxlOCk/Zsi1bXW&#10;SMra4PGc153ap4j1qZsDKk9SOK6rT57fUHKlfl712tmLWztgcBAK0WDqZnXVXGVbLv5EVKUaStFH&#10;mniuw0XRtBN3qxOR2XJLH2FeDWOuX805/s+DZsPcHOD06V9K+Jre48S2v2SzYRoDkkqCT69fWszw&#10;34WXR4h57LIwz0HFeJm1LD+09nhtY7XsS42S5lqWfCusTyWCtqMYjbHfmuxjv4p+IGDfSsSSSwMn&#10;lyoOfbiq9xJFp6mW0j/EVx4PM62Gh7OlNOKevcxnJLVnYKZ9vyDn3pjNfIhcqDiuS0PXn1Ccwsdp&#10;Xt3/ADrtmfCE+or7TK8XHH05VKdWUeXzVvXYyU4y1icj/wAJpaRb0u4mRkzkY54rktQ+I63TtDpE&#10;TsABksCPwArI8V2Wp3WqGayACngkjvWnougSRATXagHAPXNckauJxMFTlVb87JDUbq5yH2q/v2/0&#10;wcsTjC4GK6EXFpbWYW8b5QO1eo2cGmQQhtq56HIrjfEvhxL/ABJagDJ5x6V3UstlRXNFplKLtZh8&#10;P4tNuLiW8tlw3oevXrXrBxXn/hLRhpUx8oEApg134r7HJoKFG1tTGre4ZFMdS6FQcZpWB7GlAxxn&#10;NddRyqScLe71JXczRaSwYEB3epPFXYoUjGQOT3rIutYa2vltBEWBIy3atwHIzXm4GGGlVlGk3ddH&#10;t8jSfMkubqOzSUUV7piFFFFABRRRQAUUUUAFVr24W0s5bp+kaMx/AVZrzb4sa8/h/wAGT3EYJMzp&#10;Bx23nGTWGKrKhSlWlslcaV9Cp8J7PyNDmuZFAluJ3d2x8xz6n2r1SvNfhxremXOhJaxyIHjJGScF&#10;88k8/lXpQweRXDk9SMsPGz16l1IuLswooor1TMKp3lhZahH5N7GJF64NXKKmcIzXLNDTtsYMnhjw&#10;+8Ri+w25yCOY1P8ASvneRNV8L+Lzo1taRyxZB2wIeB1wSRzwa+pqgNtD9oNwqgORgt3IFeLnGWe3&#10;pr2GjT6LoVGbvdnm1vfadrZGmy2UqSehTHTuCa7jSdHh0pCkTMQexNXnm24fHSqkutWFuCbhwmOe&#10;a8LA0cFhqrljaybW2nKv+CdE6s5q0UQaxd3dvsS2TduB/OvM7jx066kdNnkNrtOGzgZroofGlvqm&#10;pGztEO1TjJHWvPfiL4c0zVpBLOWhkYg7l4zXzWc5l7etUrYWq7fcdlKnyxSnE9m029glRRaymUkA&#10;56/nVm+1qLTdv2xD83QqM1yXhaNdN0aK1sP3jKoG89z6muj/ALNnv2B1F8gcgAV15dmOKdBUcFJ8&#10;76bxS82+voZTpRUrz2NiK8juIRNAc5GRmvJ5PDur6t4mW71a6jZc/LGgPAXt7Z717BHDHEgSNQKw&#10;yLC01UMcec/PX1r1+IMHiKlKg8ZUVrrmtovXzZjRlFOXKvQ5zxb4Ygv9MPkwkTIMIU4PPrXmekaP&#10;4hhuP7Psp/s7Z+bJI/8A119GOPNRlPAYVwd9as+oGCJMyd3zjAryOIsjp4eca9C9np8/kaUKjluz&#10;z7xJNeaPbi01xDfIwzxyP8a4HRYvBl9eyQWEEccrEZjX5TX0Pcx+RamCMJLKByPvGuLj+G9rfXCa&#10;yhMcwfcVA44r5mvgZTqWhHma6Wu/vHUbTukadro/jIFbeDZbwDG3BHSuptbbU9PcRDdctjncf610&#10;MEsgAjxzjuMVcC44FfaZdw1h68YToVZ3Vrt2svJIyliHtJI8c8YeFtb8QFb0tFZmIfLk4Gfcis7w&#10;hq8016thqQzztVhypI9/rXsuq6bbapZPZ3SCRWHAJI5/CvjLxUfiB4S19BawvLFDMWURoWymflP4&#10;V89xTlccsrwqu8oy1u+/ZrZHVh6vPFxZ9sb9ke5hjAqvFqFrKWCuAV6g9a8D8HfEjxJ4iuBBfW7x&#10;hfvBkK81t+JjrV1q1s9jZskauC8nfHfvXr1OOXGCqYRXirKzX5NbGCw0VpNnqGrbtS0+SDT1WWQD&#10;5Q/Ck+5r46v/AAV44XxI1z46hAtWkJRYcFNvoD1/Ovr+/lsNN0431xcLbqq5y5AFeHW3xE8O+Jpn&#10;N27zCJiMJ04OP1ryuIo/WZwq4rSrJJqzXK15rfT1N6EVy2jt+JqaT8P9FvYg+myy2wPVQcjj2NdT&#10;pvgmPSJzLaMDK3VsYrjrLxO8mrLbaZG8UBx96vZYkluIN9k43Ed68PD4WFVyoxpty8uv+FdzSpeF&#10;n0ZJHLLaxg3LbQB+FfNf7QXi/RNS8KXWgQ6aNVnUg7mHyxH+9nGcj2r0PxQ3jWC5SK5lUROcL5ff&#10;/eplr8M7K8H2jVriXzXOSFIxzV1MdiJN5bh1K3XnWv4uyMHBfGfD/wAMfH2iXMTeF78BFjO1mAK4&#10;PvmrfjYeCPCl0l1pdwJZ3JcxhsjPbpXcfFvwB4a0TXHW1tcLJHsaSPO5jnPOO49a8Osfhsddu0/s&#10;Mu+ThwcA4B9TzXjTr8nNh5RTa27/ACE6yW6PojwdLceOdFNvpS+RLIpj8zBwG+uK86v/AIJfE7wh&#10;rFtfTXsd5btMDIFkbeVz6NxX1p4Dt7jwD4Q+wx2+XAL/ADsAN2O/tXgV7rHxR+Jvif7IkCJBDJjE&#10;JJQfVu9PEKFOjCda7nLZJHO8TaSsfc/hRbf+wLX7KnlrsGV9+9aSadbx3H2hcgnJx2yetZnhq21K&#10;z0aC1vIwrogBGc9q31WTOWNfteVxp4nB0I1qDukt1az7mU371x44peKTtmjOelfRxd3aTItYrtaw&#10;O+8rzUrHYhIHSn0VCwdKmpOjFRb6pCTIILmOTgdfSpnWOQYcZHvzTwq9qQ9eazw1Co6fssW1J+m/&#10;yHJ9jlL7wR4U1OYz6nZR3JbqJBuHHTg1xOq/BLwJdXkeo2EBsHjI4t8Ip+ox/WvWVkcymIqeOhqV&#10;0WRSjcg1408kyzGUZwpYdXV1tyu/qDVtyvaWsNpax20HCIoAqTzgPlU54607aqr5fauW8QeJ7bw2&#10;gDQPIX+7gfLn3NaYvFxwdKMZuMIpJN7u/ZFJLc89+JGkx6peRecfkXOcGvNrK3u7K7Sz0tjCpbqS&#10;cV6VaeGL3xZqUuqvcGCBz90csD6c1f1b4Xn7KZNGvnjmH/PRQw/IV8xTw1avGWKp021rr/kdkayV&#10;kzyn4jatBYWkFhDch5p2Cuc/19a7zw5pOmWvhpLqS5BYLuIJ3V8xeNfDGq2mtLbX85kIw7MeuQem&#10;K9s0jUNJGlRRxZkGzGMY5A6GuWnirTlKS+83dSKR5r4p8R6TrerCz85VVWwWORkj0re0B9OvryO2&#10;ZfOj4yE54Fef65oOn2+tNfQL5aOMqrHPPeuv+G2tT6Lr6zWkSzo5CYHXOecV5uJxk4xvPTXfcG20&#10;1E9k8TfA7wPr9ul/pto9jfRDMbxHbz/tDofrV7wh8P7rw5NFJd6hIzIfmVh15z1rvtZ1q+GiSSiM&#10;wSbeua+ctb+LmvwQtpdqVEiHBkPLDH1rHH1cLGcZ03fRX0cV93fzMIU5298+tp7hbW3MzNkAVweo&#10;ePhYD/R7d5iSARkD9a8E0HxP4ovI/tV/MxicdzkH+gr1Q2U76ct4w6rn616lTOcTV5amHk4JLbcq&#10;OHS31Fl8Yaf539o6wRbwNwc9qNQHwo1i3FwixTv/AAhSScnpxXz143S9ubtYHty8Tg4Vcmve/A/g&#10;DwxBo8Wp3kbRSYBwxwFxW+Gx8pJ09JPzLtbVso33gu0k0kT2lh5KZ3Bk4I9Sa9C8MXsGneHUsbKV&#10;JJkBwGOeT2NLqus6XZ6fJaySeYNpACEfzBrzzw9oWrajdG40kCONTlmY4Bz2HrV4fHOFaKo6yfRb&#10;/gU5qStU2PO9Z0/X9e8QT2fiq48y4bhCmAmzsBkcV5b8ZfgPrmk6ZF4rtIo7hIgBKVP7xQe5zwR9&#10;K+/o9B08WwW8jQyActjPPsa4fx/p2r3PhGe1051wV4Zz0H0+laZxkznTdSsne11bdeqMXUU/h0Pj&#10;f4U+OvC/w2jS613HAJdgclsnr+A7V9ewN8MfHpi1+yjtri58sOCyASFewIIzXwp8Rvg34qi0Jtfl&#10;EMtrGPmEZw2Pp9a8F0e98QeHkA057+0ifL5+YAE/xAnjFfG0MTWwydGtT9191r6oqDvo2fqJd+Lf&#10;h74UvTAVSylfgxooBPckgdPxr5W8f/tCNJrsmh+E3YwBwGfbgY789a8Pg1LXNSk33F09zM4+aST7&#10;xH1qymlW8TedfkJyC3IyR361pLHxkuSnojZRieueDfh7ovxStJpUs2upYy2DnDAt1JNcV4R0uP4R&#10;fEtk1OwzJbuGCsM8A9/fntX2L8LL/wCGPgLw9HNbatDHNcrvYMwLtx/d9ulZuraD4Z+Jfi+DxDG3&#10;m4ZTuwee3Su+pgFGhTnRkvaX8tiFJpux714f8ZeDvE1vHqtvsWRRkF4/nXPbOP5Vq6r418OaRA09&#10;xPv2jO2MFmP4ViXJ0zwPpBl0bTjII1y23px1Jzk8+1fK3j7x74v8S3O3RdOSzVk++zgsR15FfU4v&#10;iOpl9GzcXPyi/wDhjzsVKMFzan2NpXiqz1W2+2xKViIzz1/Kvnn4i+H/ABPqutxXPw/tpoYnUmV1&#10;wFLE/eAP6isL4c+Hdf1e+g/t7VPJVBu2KRl/Vf8AAivr61s0tLFbSFjhVwC3P515VF4ziOi6eI91&#10;R15rLmv2XVCo1YyjdI+RtW+BXxE1Swju7nXFaVBkwyhmTPpkVwl/4e1rw7YiTWvLaAHYWX7v/wBa&#10;vRPjr8UvFHhaSLQdNcQJcN5ZkX754ycH0HtXytdeIPFF7/o2oXzz2+7iOQjGT0Pua+JzCthKFX2e&#10;H521o+Z6X/yN6NVtaPQXxB4gijjMgud0PPy9Bt9hXCWPiPReRb3B2qc4cnisPxrpmoXb/a8+WvCj&#10;IwuB+lc/YQwLbCI7ct7V511JuT3OetV97Q+nvCeq6amiFtXvAyucooY9M+1ev/DLxl/Y+pH+wbVb&#10;lZG+eQnoD6HmvgqDQNS1NjDpc3lqOvPGDxX0X8KJNZ8HQSaJpkJvJJR6nIdvT2r2crxvs6lO2luu&#10;7HCblo2fe2v/ABJ0zTdIivLW4gkuJmVfKDjeN3t6/WvRNO8+W3S5nZgzqCUOOM18q/Dn4LX9z4gm&#10;13x3ZCIKQ0YDZLPnOcDtj1r65ACjCjAr9cyL6xiG8TiFyrouvqzSpJWskYXieOwm8P3ceqIrwGM7&#10;w/THv9K+GvEHw/fxLr66b4VkG0gFRjIIJ9u1fafxBjSXwLq6PnH2SUjHXIUkfrX58+D/AI0L4OfT&#10;NS1RCu9drZjJPAxXPxJWpQq04VtE1v8AM2wk2r2PrH4cWHiXwDMNC1e1zG/O+PkY9j0/Ovfbe6ju&#10;gWQFSOoPWuS8H+N7DxhYQ3tlG6rKgfJHy/hXPeMfER0LVI30qOQzjO8EHYeOld9CtDCUlUp1Oanf&#10;bqKqnVdpKzOd/aC0PWbzwb/wkPhuMyXulMZtqDLvHj5go7kfex7V5l8Kfj/Y6npkVpqV0DLuAAY7&#10;mI9fb3HaveJ/iloFjo7ajqqyRskZd0CE9ByB61+QfxT12zuvileeLvBP/EusNSXeI0I+SUj52IHH&#10;z9eK8TOcbTo1oYzCVdZbx/UKNNt8s0frBqPiHVTdjVPDt4jxscPH95fxHauuuoPFmq6YIpGiQuMM&#10;oBwc++a/KT4afEPWNK1aO4uNSLA9YWztO0f1r6lT9qnXYZUjl0/bATjI5YD1Feb/AG3TtL205Ri+&#10;i6m9Wj2R6VF4C1HRPEaapPCsQDEkoeGJ9fSveYNVj1RTps8fysuCT3r5x1r4zy3fh6SS+hZTIm5R&#10;jYSD0xxXM+G/idN4YtW1GBTfSyru8otwPxNfOU81w+BqypYeb5ZfFtt2aOOT6NH1ba+HbjT5Hl0y&#10;TAPQEDHtXkfjK+8W3WoC1v4vLhTqQOCO+CK8U1T9p34glymm2UNqhByXTeVPscj9a4bT/jF458V3&#10;LWmq3KGORtpIUAqcdBjtiprZ3gVCNLAuer1090nmsz3CN11yf7HpwBdRl9vYD+teiWWgJb6IVbU0&#10;tpxk7GfBP4e9eX+E0sdPiZHultpJQNr5zzn0rB1X4M+NNdv21lNXjvI2bKhuOAeBXXCrUUOf2Tm3&#10;0T2/U6lJtI76y1S4t5WmIaVge5P51oXNzDfRLNK4UnnaT0rj7LS/HOiRi31sxRxj+6MgAf7VKup2&#10;EVysU7b2J6gZFYpQpq8oW9TS9nqfTfgizW20hJIQAsnJI712teXaF4w0PSdD83ULuOKGFMncQGA+&#10;lZH/AAvr4dPeNbxXqlIwN7t8q8+hPWv0TK8zwmFwsI1KiT7f5HHVhKUnZGB8fNcvbbTbbRUtcwzS&#10;bzO/3Ayg7VGP4uehpfA2n+IYbe3ubWbaCFDA9x1rL8cfGbwP4j01/D+gyJqLs4EoXB8sdmB5GQa3&#10;vAmrtI0QdgFVecH04r5bNsZRq42dWlV5ttV08vkd2F92FranR+OLbWrjULCXTo3dkbkgcDBzzXZa&#10;7HqEdmt9bjMkQ3FfWs7U/G2h2d2tk0u6UdgDx9a6+3uI7y3WZSGDCvSwdGhiq1ejGvzSsmvVGUq8&#10;oqL5djya+1S31uNW1qFoVj5HGOaz7vWo4wlnoWVYHuOMV6D4uSN9NNvwpf7px0NeeaZKLXV47O6i&#10;Lb/48V8lmlNUa8qddrm0uzWLjUjorHoGl6nZwWqx3LhJWHOe5qtfReFdTYw384dj2DdM+lTahpNn&#10;GouJyQvbvWbbaToyXQuIoi7DvUutVpcuEqU4tLa/n103OVtK50WjaJYaaSlq2UPIyah8RX2n6bAk&#10;dwARI2Oegx6ntWgodU/dr+VctqnjPwnp0j2WsSjcB8y7Sw/lXqVKtGGFeHSjBv7T2XlqTGXK+ZE2&#10;oa7p76P5loplyMbV4A9RXP6FpHhySGW6liiBPOw44/CsfSdQ8GeJtXaWK58mBR037A3oCO1db4g0&#10;LS5dGktdFszMxX5XjfkH1znmvLtUxKeNqcrjFWXnbsld/gX7SMlYh8FjSl1OdtOjCbepAGSCfXrX&#10;YXfiO2S6+xQZeTuB2r5W0Dwr4zl1Xa88towOCpHzfXPTpXu2n6ZomkBI72Vnu27tnJNY5Vn2MpYa&#10;WHwkfZ3d3J2XyXmcUanM2rHbW8tzMS7IAPc1Yt3fcQRj2HNc7JqRhxujY7e/Sp7TxFYpcra7Tuc/&#10;XrXRgs3owqw+sVra6t+fov1On2kdkdP5TFtynFEtrHOmySqOoT3BgBtDsb1NZmnXmrPdLDdFSo6k&#10;DrX02LzfA0sR9Rq05T57apXi7/Mn3tGhYvtenXBtogzKx+UmupBO0E0HaPmOOO5rLu9UtY4mWKRG&#10;fpjcK97L8FHIoVXWr3hvGLe3kr79tCJ1FNptGrnPSisnT9StriMR7gHHVfStPenqK9LA5xhq9GNV&#10;TWpDTP/R/S7w74v+I0kyC4i8yHGORjH4/wCNe0WN1qV3AXvMR/Q5qO30mSz037PM25iOT161z2ja&#10;fqj37/apikQOAmTzX870qOKwvJSqTm+bpe1vL0NlJxdpE9zNqltIWt5gR6V0WjaxffZ916uT7elY&#10;Xijwrql5bCTQW2y/7TYBFeYvpnxqgnWGOJGiHXa6gGu32+Myqoq0adT1im0ck5Tpy2bPoi21mzum&#10;Kx5BHqMVqIwYbga4jQNH1YWqtquI3x8wByc12MEAgXAOfc1+m5DmeZYlKWLp+6+rXK/uNIO6vLRl&#10;O+lltiJIlzmpoZp5I9zp1q71o75rup5VV+szr067UH9mytc15tNUZ25kbIjIrQRsp1FEgJjOK4aW&#10;y1K2uzcAl1J6bif0rycbjKmR1E1F1Iy8krfchv3uh3WVY4BBoOc815JrfjaHSJkhnmWFmbaA3eu5&#10;0nX7W+t1k8xXyO3etcv4uwteq6NVcr/Ayum7ROiprqsiGNxlT1BqOK4SY/KDT5HEa7jX0qxdCrSd&#10;VNOPXsPl6HmmofB/wFqNz9raz8qQ5yYmK5yc8gV0OheBvDHh4mTT7VRJ/fblvzNak2pTAH7Ogcjt&#10;Xmni3xd8Q7WAx+GdH8+XHUtx/SvgK2I4dws3iqeFvPyhfX8vwJmlT1Z33iKHTjp8kup8wxrvIIBH&#10;y89/avyP+L/jP4J+JvGbLoWmRrftjdeKioXxwM4PBHqa5H9qTxV+07e2k1h4qhu7LTXkE2bIuMBP&#10;4W2HAXHJr4P8Faxa3/iSzW03FxKN6vuBYjvz6nmvJxk45lGVeguVduvz7ehlQrqc77eR+jp8O6td&#10;adE+nRGRHbbkEH88Vs2vhDXrOJlukVUzgk9CD7V618LdJt5dB+2XbBQFVkQcD34rqdWUPZzFbaSS&#10;2iHzSAZVecDn/CvnlguWKrVJNM7cRKU9uh8uaj8JfEOrQvFoN1GHc42vnaAfSvIZP2cPifo8z3N9&#10;al0Z8BlYY/xxX0v4U8XSar4nay0XPlwuVLn7pYcE16nr/iG707LXkpYA4xyefpWeGny05zi+oUZP&#10;oeVeDfhd4jtVRHA3BQQD2r6m8M3tx4atIdLvxgHgt6A9c0zwPdG/s1LnaZDkZHVfxr1XV/A+h3dq&#10;t7eXJUoM4yAP8mqo4epWXPRep2qXtNJHMeM/CWg694fkEEzNIzAgpkn9K4DwXLoPwpDahq0JZ5nA&#10;ZyCNpx717h4MvdBiuTpcDI0g4Xbz+tct8dNBvNc0AWUFrmOTgyheUI5H0rSvgfZJ42hbmj5N6+ZG&#10;JpL4Y7npvhrxvo/iS3W5tZkAY4XJGT6YrtnRLhMsfqa+Ffh38PdK8JQi4k1FzcdXjDbQG/OvRlhu&#10;tVukjl1aaG2HBHmE5Hfoa9PBcSV6dLkxNDn5unMlf/I4VOVtUfSWLZ8wgqfbNUbrRdGliK3ECPn1&#10;UGua0TTPD+jJ9nsbjdIw7vuJra8vULeYyRjfH23dazniE1eph035e9Y3p1GtTA1DwFp97Zm0t4la&#10;JuqSDKkZz0r8q/2sf2H/ABHfW1/45+G9u0105aRraFuSQcnYpwG3Djb1GO9frvJ4nislJu1CYPqK&#10;rxeKdL1EbYiSDkcjiuqNbCYaEalCs1Ls1/Whs68qi5J7H8jcUFxp16+m6jGyXMIIljYEOjLwVZSA&#10;QQete0/D74efETxpq0Nt4HtZ5JpCMYX5UB4JJJ6V/Q/4m/Zy+CnxJ15fEOvaTb3F/EoXzcfPtBzg&#10;56/jXqXhz4V+BvCVutv4esIrbYOCqgfyxXuQljswp+0wVFW6tyVvkt/vsclSPI9JHxf+z/8ABLVf&#10;hxpran4k3PeugAaQcrt9PQfzr3m6+MGmeDLnzdflfyFHVRkfjXU/ELR/HElrJH4dhSYkcEtjAHOM&#10;dye1fFnivxBaPHN4c8Y2/wBnknPV88n24r4DF4ivga3smnGSe7Vr/oX7dzSi4n3j4P8AjX8O/G0P&#10;naNqEff5XIUnb16/Wu3PiTRpSUgnSRh/dbNfkVZ/DuC1SS98PW9xdhWDBYskL78f0r0Hw3Y/GnTd&#10;QW7k0iWK24KFjg+xP/16+ghx7jvZOlUim+9tbemxU6Sirn6U3um22qQGOclUbuDg1kWOgeHtFLm3&#10;wXbgliCa+Xb34i+M7aKOLVFcAECRFYLj/Gu5srSXW7SPUrOaSJyMgbj/AJNeBXzmhUl7lC8+70/D&#10;Yz5tUe1X/hNdfKtdMPKH8JGeK4Txf8E/C/iPTDo3lRxKwILqoyM1x9z4s1zRENtqmsG2XPHAyP58&#10;VseHPjL4BtFc65rsUki93OM/QV3Ua2X1IRpzpOMpfFKUl+HVEzpQbuyD4a/s86F8KTNc6HMZpJsb&#10;vM7kdOetejnU/HCSukNrFtXgHPWuj0jxLovia3+0+HpBcRn+JTxWmkFxGcOMD869OeDhGUXlcny9&#10;ZRbav6tfqdFG0U01954t4huPFl+vkauvlx9TivHPGV5r3hbQZ73R8uy8gKRnpX2DdaLpN4f9NTzD&#10;6ZNcfrvgKxv7Zo7CMIeuCeOKmWV11epVfNL1uz0qeIp25dj8apNE+K/xR8U3MfhqZ4biXhzJxEMj&#10;nnrnPpXtPhTwh+0B8PLm1Oq2ouooxseaKXzN2Ohw2DX3VrXg+Lw7o7zadCItQQEoUA6nvmvBvAnh&#10;/wCMnifxWW1Wcw2cDgFWIIZc8n2NcNblUFGablfSy1uDop+/fQ+pfhrJFr+iR3+qREOQNyOPut3r&#10;tNW1/R9AaOFI9zyZwEHp61vadpNtplhHawqF2rj61xusafBDMZ5ISU5ycZxXtVKNfBUIqUUpPW9r&#10;tfoYwcasrJ6fgcj4x12fxDbrpdoipI/CknueK3/DHh7xfommpa3dykqgdVBB/Wudk0zT571bvT4n&#10;DdckntXpttr121ud0O3avc+lc+F5MRWlVxlRp20cTeUZwio04przOB8QfE7QvCsjQavNmRQMg9cG&#10;t7wzq/hrxKgv7JQznnp615zqXwv8OeN9Wl1HWGMcgYnCE8j0xXYTXXhr4a6eEs4WlCgAKnLc9Kun&#10;CTmp1EuVd9X/AJmrSs4x38jX8U634o0xT/ZsOYvVRkj8K8ysPHVpZ6wZ76eXzn5KtnH61fvfilqs&#10;NpPrl/ZC3tbddwVm5YD1zxmvmdf21fhlq3iU6bfaXLH5Unl+afLK5yPQ5+ldGLU6ked1G0tk76eh&#10;VLkpJRnFK/Y+8dF8TRakiyeWybum6qnjDXbzS7HzLaAOr8Ejtmp/BviTwx4w0tL/AEUq6HqMcg+h&#10;HrXV3FrbvGVIHIxivTo4LF18JKcK0XHy3/I82dSlGp8DRxXg6KWS3+1XXBf14ruyYGO3g1w+o6bq&#10;G3ba8J35qXQke3LRk/OT0Jrly7G/VY/V/Y3v1f8AkbV6CqJ1YzLXia01p7E/2KwD55BOOK+XNZ8B&#10;+Mb6aXU9Q1BYmEm7CEklR2x0r6f1a51uPhWRYz0I615J4uXxvCoj0WxNwX6sfujP1rDH1VKv+6Uk&#10;uzKw6cI6tHl/h7XfidZa3FodpcvPBvw0kmOntX2nYfaFsoxdZ8wKNx96+e/hz8OPEbamfEPiyQRD&#10;BVbdee+QSw969t8V+J9L8H6HNrurPsiiGAMjLMeirnGSe1fSZFTnSjPG17qCWlzDHyjJqlDVnn+s&#10;+IlvPELRtaF1s227upz7VZT4iaFLKbaPd5oIUrt6H61+Y3jr9uXxBd65La+AbJBbEt5kt0mGV8kb&#10;cA8lRXI/Cz4p6tq3iaW71W4JkJ3tk4yTznH1r4nMHiJynXpSvKTu9kKpTjpGG5+veu6BoXivR5LL&#10;VoY5YZBn51BHHfBr86dY+FniQ+N5tA8MwqNPlfesmNoVc85PqO2K+gdN+IvjDXIo9LsxClrID8+c&#10;lh3HtTtZ8Q6p4Jt/tUCC7Z8HaRn8OK8iu+eKm048u7OZxnB3SPH/ABL8GfEmiaW15NeW5SNTuK5X&#10;6da+dE8Q6toN/cW9orbsbWMYzx68V9Q+P/jOZvB1xDrGjTeZIQo+U7D3PPsK8k+H+t/CrR7STW/F&#10;V/BDLK2ERzz14GK7MJVVacVTldbu500Zt/GV/AGmavJqMWsXO2P94STIPnb0ra/bC1jV7v4KD7OV&#10;ETSJ9pH96MEDb/31g1xWsfF+HXfHMeleF4s2gfaXGMkk9Rj0rkv2zbi5n+Fy2KTFCJI2ZAeG+YHk&#10;+1e7S9x8l97HXXa9mfAem2gIXjHFdppyhcB+BXB+H75XURyODKR0rv7BGllCjvXViFZtM8em/dud&#10;jbWcTwbwoJxwaqrYu1wjE7RV+282CLY478V6V4D8P2Wuao02oKzQwjovdv8ACuJu1kWqlzM0q0u7&#10;qaOOBWZm4HHFfVfgHwncW1xBqF0MujL8n8Off2rk7uHTNJxLb4XaNw9BVjTPibb2CGFMyDO7g+la&#10;ckE7zZ0Q0P1d8ATRx6JGJWG8KA34ccUvj/xto/hfQ5r28YPtXdgHgDPUn+Q718Q+Bfiy80QinklR&#10;S2Mk56j2rm/ip4u0i+jgInb5CQ+5sAr7g/pXrrMpww7pwiWqEW+ds8g+OWr3/iyO8vLNViguZd8L&#10;HJwMc5yO5r4ytdUS0bdccbMqfwr7NvvHOhxae1tFic4wE4YY96+TvGMFvqWoSSRKqKw+6oxjNePd&#10;c3vMism2cpPrWn302EbaKxdU1O1gG6Ehs8ZHUVbu/DkNvGkhfnPbtXH3VoVnOD8vetqXJN2Rzy0G&#10;yaxddUG70JOK9C0vVpTpIaY4I7CvPEiZEwiEgdMc8+lfTvh/wLFaeEJ7q/tQ5ih8wFs5bcM449K6&#10;MRBcqSNaUHPVHi1tr9pBcK6n7x4GK7/T7LxH4gnW00DTLm+dv+eKEgfU9P1rwZQVvFubZSEhk3KD&#10;ySM9K+wfAf7YV58P9OayTSkn+XaFyAeO+a5MRRnHlVKN7/gZX11OI8R+CvEeieHZX1+0ksmKkKki&#10;8/8A66+YhaGHKc9SDkY/GvoH4nftP+MPiVm0v4YbS2DZ2xrkf99Hk4rxo6hbXUJuIiGHcivSwcas&#10;I3qomtLnSsjEWZ4TmEZcmvVtA8aa9ZWwaa8MIAwAD/jXAadbT310gsYHlyTjaMkkduK978FeFNCu&#10;tWhTxpZzraZDHcpQls9BkcjjmubH1o0lzSRdOEmlY0vg18Zb/wCH3jddSspS+W3XO0FmZRztPGBn&#10;1r9Z/CP7Q+ofFOyksPCVrslAGXfqMnHT3/Sug+Fd/wDs/ab4RsrTSF06zjjjIEbbcqWOWGW5610s&#10;Hjf4GWWoF9Mu7KKZ+MxFQT+VePWU5/vcPVUIy0aT1a+7Q9ClFfDON7eRk3l/4w8P6c0l5fP5uM7R&#10;g5PbGR/KvKvhv4Q+JPijxXNr/i9Yru2iY+WG5z3HHqvFesa54ZPi7U01Hw/fGWNR9z+E969h8J6E&#10;dDtDG/DNgkZ4z3rlp4P6xOOHu+VPe9/+AdFeSprmOe8a/DHQ/G/ht/D+pWsfluBk45z6g9c1+S3x&#10;d+E+vfBjXRa35E+mSbhDKAdwAOFDAdCRznmv2/Ug9DWVqegaJrgEesWsV0B0EqhsfnX0tXhhStPC&#10;y1210T+7qeWsRZ+8j+fK4ktL2V4ISN4H3eh/KqNl8PPEPiHUUstLUEkgnJPAz7V+tnx7/Zb8KeKt&#10;Ak13wLYR2Gr2as8YtlEfm55ZWAHzcD5fQ18PfBnRviAvipdOhspfOG+GWKRceWwwSXz0x+p6V52O&#10;o1MvvSrrX77+nc6adaMldHXaD+zz8UobS2t7ayh8qYqpZ3IcZ74A6d8V+h/wc+Cvh34VaRstI1e8&#10;lO+WTH8R64/pXp/hy1u7fSIU1FQswUbgK3q+ryDJIwtjK2ra0TWxxYqrzS5Y9ANNKIeqinUV9c4x&#10;l8SucqdhiRxxZ8tQueuBikkPyEDqakqGdtsZNc2LlGlRl0Vhx1Z8l/FTw3o13fm+vY8S4xuK8Ejp&#10;z9K7j4Z+DtG0+wSaBIzIQGLY555H5dK7fUvCH9vOz3TB0JBww9K17TTtK8M2ZeQiJF6tX5vhYNfv&#10;OWyfXY9udSKXLF6ly2srS1YlgOe1cV431600a2HlSAuRnZ3x7VzHiL4h2myU6ahfy8EDOCTXkI8T&#10;T6xeefqEe0Z6MQTipliYSvTiEYv4mzmPEHxputK1RIr21AUn5mBxtUdM/WvT/DXxD0O9jTU1YAuM&#10;gH/CvNPib4StfGXhu4FqhFyVBDIMn5CD0HWvKPh1d6VZahHoWptJGigKN6lWB989K441alGpyuaa&#10;e1wjBp81j7Ufxql5KiWrZdmwMV6/p2l/brNZr453dhx+dfNlrpmlQTx3FmSW7HOTX07oq3aWEaMQ&#10;SFHWvqcsaqT/AHyuuyHiZtQvF2Plz4tJp3w11WO/sHMUF02XXOACe4r598f2a/EbRZk0pv38ikLI&#10;O3oa+nv2kvDVnqHhv7bfyfvF4jXONztwFB/h9jX5i6l8XNW8B6Gx0QHz2XZl+cAEjP1r5zM8K6eJ&#10;lCCtFvRdiYTco80mfGmreG/H/gvxrNpmsXcwkR96NlgGGeDgdq/UT9lL4u22pFvDWv3ciXKKm8up&#10;Cgk7cA989TXxba+K9X+JWsm71e2864XbucDIUevtXr1polnpE39swAiZcAvkiuLM6qqqKnHWPbS5&#10;hTdnfofr/BH4S1NRbyqlyCCCDhga/Mb9rfwxH8P/ABIfEfhi0mjgliHmJGw8lC5x9z+HPb3r2T4L&#10;/EJI9TSOZyBGPnBPXd0OP619E/GHw94K+JPhptP1JE34XY4xng5x9KxwFN1YqySa6f8ABLep/OB8&#10;ZmBiF5cAw7gDl+pY9q+fvDsNtdazbwXpPlM43Y9M1+wf7XHwN8L6H8DbzxREBLdW0fmZPAChgoIP&#10;rk5/Svyw+Efh/SvEnjGx0rWZfJtpJVDydCB65+tfo2UVfZ4Nqaty/wCR5WJsp2P1V1LVPhB8M/g9&#10;a21g/m3KRqd2MuWb1IHQHisLw/f6F428PTXVtIioUwV43cjnrVz42fALTbX4QTaxoVy088MIlAVd&#10;/wAi8kD14r4X8O6lJBbCeGRoQR05XOPavksVhViIe0WjTPRrVfYJQa0N/wCIXhqx0HUY/wCy41Ic&#10;nkdfxxXmzi5gcHJz6ZrvJNUN2VZmy2DwTWHqMBGZ2A28V1YaUopQqanhVqt3exLa+OdXsrI2n3j0&#10;3Ht6VQ0n4g67pGqLqEbB+fnB7/Q9q1fD2l6Rqtz5OrS7IyCeCOfataP4CeOvFl+48CxrPHjhWYBs&#10;fU8U28JGTp1rK/fYxV29D7l+F37e0/hCGDw+9u90zruMhOFTpxz97pX2Npf7duganY26WdmZZ5zt&#10;4PKt7p1/Gvxj0P8AZq+PEepPpFxpCJNJ8kfnEqGGecEAg19qfCD9jr4925TVtWsYrYdUG5d/pk57&#10;46V4mMp08MrZfXba6J834a2O7C4jkkoSVz9ZvCuuSalDHrM0YzKA2SOeef0rxn9qH4n+IvD/AIQl&#10;0jQHRbi/HkKM5YKync2MemQPevbPh34H1nQ/D6WXiAF3QAYzzwMV4x8R/hDqPibxD/bmozeTb2y4&#10;Rcfr9a6oUqsMPzU4u8um33n0DnGau9z4a+D3gNtShm1TU7Z/s1hGpUODtO7gnJx0xXjXx18d3mv6&#10;5NpPhy/kWC3aP5YW/d4A6Htn6V9ofHf4wW/w48DDwpo7h72ePyQ6xhgvHO4cdQa/OHwV4dk1rUBY&#10;Ou4ORlgcH1zWMZU6NNyvtv8A5HNUmvhRQ8ILJd6p5EZ2Stnlu5HU19ReDdC1Wz1e11bTiVaORDK2&#10;3KsOwI69a4zV/hB4k8MXqa7p0DGJOYySO45BHvX138N7rwfHpyXt9FtuUA4PUHjORXgY/ExlKPK0&#10;vXQ8/EXUUkfevws8W3upeGYYtUjIuEyCegPPUe1fCX7X/g/xNZaxN4q0nZDbXGyHA4bIBf5e3PQ1&#10;6bpfxn0vStcstLSF47eSRVEm/AyzY5GOmSK+t/GXw10H4h+Hjo/iDdh1+8uMq3UNyD0NfU5bWqZz&#10;hnhaUuZ0/kdNOtFR55aM/ED4bXOsw3X2u7l2hj8yNgcdMV9Kz+AtI8WaKFkuWjMgOCvY15T8VvhT&#10;4n+GfjK60KBZL6E5eIxxsXCE9+AD65XgZxW94H0DxYhie9kaCELwkoIIJ9q+XzCbw83CtHVDdVPY&#10;4fU/hZFoEfl290ZfK3Lhu/fmvefDWoz/APCNx6bZOUXaAAnX6VkeLPC5kszJFOXIwAPX1zWt4T8F&#10;eLILMTQQMAhDcemOvpxXhYjFVJy6nMqlpklreeLPAUsWu3yGRC3KzdMn098V6tp3xpPiSDy2thGN&#10;vPIryDxPoHxE8WQ7YlkkgtSGKDJ3EcZrykm7095Le6EtvPFncvKsB71VKpOk1GjJqL7oznOTlc+v&#10;9H8f6QNXWyiBjuOGVuoz6V9Hab4+1q7iWCOHdj5Wx1Hoa+Ufg1Z+HWtpNV8SxdgyMea9k07xzbWW&#10;uvFpAHkthskjnHpn9a9fBVqlO1SpUtfot7eaNE6iR6Hrc/iW9ZbXawST72e1Pt/DOhsi3tw3lSrz&#10;hscH616HoGq2evweZKoEq8kevuPavIfiDa6lZXzrpz7kPOD0FevUw/JD6wnzJmlKSetQ9i0Yxw24&#10;RJ1IJ4rK8VyXVjAL5WLDPT0r5M8N+KPE6eJVtNZnxbo/AQcYPQfhX0Hquv2psiblvlHUk9qqjj44&#10;ijJRurd/8jplNW5kzY0z4nWUspsnIRlHVuBXK+KPHAe4+x2EfmzSdGboP8mvMdS1nTVRpIQXz0wO&#10;9P8Ah7plx4m8WeZcoTaxjkEHO4EEA57e9eZUzKviHDCc/M27LyPMc5S92J9A+D/C2+0XVNfAkkbk&#10;J1UD+tdHca7oGmt5VugRs/wrtz/jXYxRRwRiGEBVUYAHpXL+MLWKbRZAsAlclQuByDnqPpX6LLh7&#10;6nhHKi43Su21d/J9CZPkV4LU5DWvGLWweReFXt61zVlr+jagxuru88hyeFbj+dYF14S1fUZT9pgc&#10;AvxniuK8V/DXxlKFdExCrZJBydufQV8PipYpN1Ywcl8/6RwvETk7tH0NBd/2ogNvOJEz1HNdTY2M&#10;cSbnwT1rk/hxpM2k6FFbXOS+OpGK3vEl+mmxIAwRmP1r0sNhrU1jMQvkelQp8yTaJfE+o3cVg9rp&#10;dwsE5HDHkj6V8yw+BNPt55dV1mU3N0/LSEnnv3/WvQdV1BJHDnc5bJYnp/8AWrjLaybxJqsdhDKV&#10;jc4Y+mfT61jmWMjipxnU95rZX0XyO3l5FZPUqT+I9L0Z1muXVUHrwB+NchrPxN0fVXW2iiZ42yN3&#10;bIr1bxt+zfYeItNSHS9UmtZI+SWUOGx9SMVy3gP4E+F9MidtWvzdSxvyQdoBHsfXvSrZfi6L9lVh&#10;a+qbOigqc1e54tH8JtbvL861pVyskcz7zCMgge2e9e/WXgDRjoy215YuZVG4ll5z/hXeTjQdLC2W&#10;nyRxYHBDDNYkXjiPSrtrK5nVk6gkjiuCtRjC67/M3nBbHM6h4K8MG1ktb6CMGRdpyv689DXIeHvD&#10;/hrQLrZYNuQ5yCe31Ne2f8JRotzJ9oISRB13Y6H3rmNc1PSfFU0Ol6VY4eM7t0YHT6ipw0eX3na6&#10;2Jg7e6iDUY/Bdiv2hLcGXB+4mev8q8x1HxSmnBrsxny1PHGM/nXukPhmfRIlurnaSRwrVyHjGCfV&#10;dNktnijjDAjIHIPqK9GtJ2vs/Q0lK60NzwLr3h7Wbb7S0KlSuWOMkZFGvWfh2/vxJosRilGd7J0N&#10;fLvhyG/0HUBb6LI7hnywbp6HivcLHxbJooFsY1eYn7o5PzfWvnquKablUW3W35GPNrdHYjUda0S3&#10;Jsj5hjHR+wra0XxnZ6wn2fViFmAyVH9K5241+efSpJxBtndW+UjNeF/Cy+vE8eC515iAmdwk9ScD&#10;r2ropZpFShya3OmFSLdj7K0rTRcy7rdWiiPOT1P4V3P7i3g2nB2isWTXYprcxaWolfBA6YFeH63r&#10;XiS0u3mut8TdNjE7ceo9q+lrZvSwMfc/eNrV20X+Zx1ozqaz91HpOo+KraznKSRnk4HpVKfxLHap&#10;9reUYPRTXi1v4mmv7oRaooVsnBz8uO1dnFplhd24uvNUA8YJr4qWLliW3D/KxwTnrqzt7XxnZX58&#10;gDawIz0/nXb2UlhPCUc5B4NeM+FLDTY9Qb7Yu5SeoPpXuWn2mmhM2eCPbmvoMhy6tiaqqS5ZPaz/&#10;AMiuZWumY9toNtbXhuNMUICeR2rrNpCbTzSxwRxjKCpM96/RsoyGnhYyk9G+i2Rz8yXwo47xFbXa&#10;wiWFcqpywA5rz1talMnkISp6Y717YLy32liwIHeufv7O01RxIqKWU8NjmvJxODp0pe1w9VNPp1/A&#10;0jLujkXX7NGJJGLe9VxrtpGvzklu1Y3iqz1IXUcZ3CIjr2qrBpryIDzXZT95aHWmmjuNF19bm6EM&#10;Ib3xXoQm3MFAPNeaaBo81jKZl+8cZr0SBbhsM/SvQwrqw92HUwqxT1Lfzb+e1ONHfJor1qd4ptrc&#10;5mUBYILjzyxPtV+iiqw+FpUbypK1wlNy3CiiiuokKKKKACiiigAooooAK8N+NsOqavokOiad5YVp&#10;VkYseSU5A/Ovcq5nWNA0zWEVbkfOpyD6V4PEDqyoOlS67/5F09zgPA3gKO30C3j1Qfv1HzMMd+eM&#10;V65aWqWcIgRiwHdqdbQpbwLDH0UAVPWuVZdChTjOS97uOpNyeoVATJ54x92p+vFIF216GIpyqNQT&#10;su/6GYtFFFdVwCkY7Ru9KDnBx1rNjWeKUyXL5DdB2FeZmWP+qqKUW79ei82aQhzEUk12uRGmSa52&#10;Xwe93M15czby/wDCen59q7cSIe4p7KsibD0PFfOw4fpYqTeIqudtldKz+RqqzjsrHlNva6VoF8xt&#10;0aaQdcHIBqa9uk1CIm7tdij+9jmq/iO3uNHu2/sW3aZ2G45Ofyrz/SH+I3iHUwlxELeEMNwYH156&#10;18XWpulJ0LaptWSvr6nowkpWlc9n0LUrG7tQLaPYo44HFdYCEjyTwO9VdPsVs7VYAAMDnAq55Y6M&#10;Bivtsmy6vQpJ1UrtaaWt62ODETjKb5djL/tZA/l4JI7jkVymqXGjpqAvPtK+YCMoT6V3ywwoSVQD&#10;PpXj3xStLOwtbe+t4CZ3k27l9CCTn1ryeI8FjaOEdXFSjOK9VZ9Ld/maUKlPn00PXLWYXEAcd/Ss&#10;DVvD1ndpJNJM8OR8zKcdK8qm+KN7o+lR2Fpp73FyIx8+4LGD6nv+VeceJvFnjHWtJkSS6aMzLtMc&#10;Qxj6HrXmYvinAzw0Kdem6lRLXdJP8PwHCm1JuLsjp9N8UeFdC8VG3tNRjnRHKy/vASpI789a9Sk+&#10;Lvw+hmW1/tKJpWOAqncc/QV8k6B8FdEvbLz77czvlsr8rFj6461x1j8GtJ0Xxmt84ullT5v3mVBG&#10;MDBr57BZ7jMApSw8Yrm+di6rU2lI/Rex17T9XgFxp0qyKfQ80+OK58/z9xI9O1eN/C/RZLVpbmGT&#10;gHBU+gr2d7+6iPlJAXPqOlfU4LMZZhBYjMZuKT05U7Nr0M5Q5dKRem88xFoMBvesKbW47OIm/Qxk&#10;dSRx+FbkEsjj96Nregqhr11DZ6PcXM67lWNuOuTjivqMXQ+sUHjqFdxsnfmWmnk9mcqdpcrVzgbT&#10;Wi2pvcFomgc8cjNaV9eTagwt7DIcjgnpXwPouo+IdI157rUIzmeX5EYnAGTz7cV77qnjPW9C0z7f&#10;ap8xAAC5P61+MU80dSElJu3U9FxWjPUbzwbcavu/4Sqc3cQBAjXIAGK8Wufh1pum373mgtJaxk8p&#10;k9Qff1roPD/xZ1L+ypFvlInJ+9IOQD/XNQR3EmsRtdnUi5BOVwMfpSjKnUcZQu3vrv8Aeac3JZoy&#10;Ytfn0qUWRON5wXYc8fyr2PRvih4W0zTYYZp2luSvKAZbNfJniPxXrE982kWtqTklQcfNkVg+GLLx&#10;Pc+IY5YreRXjycOCNw+hr0cNjnGftsLL3ltpexbtNWkfYVrfat4z1n+07iMwwJ/q0bpj3ruptWuL&#10;GL7Oiq7Aetcx4R8Paz9jFxrDbd4GUzgj8KtXvhCYTNd6U5kYnlScfhWk6daMnXV3KV7vq/kJRpv3&#10;dkdhbWEV3Yi4mto3cjJyob+deN+JvBWjaxBcroM32TVSPkeL5SrDtxxXoVhqWvwKmktbNHK3HX5T&#10;/wAC6Umn+Hm0TU/7QuIWLOSchtwyanEOE6NNxg9NJtrRN9bpXT9TixOGbd7+h8ZR/C34+yaskuuf&#10;arq2R8sBMCWA7YJA+tfRPgLUfEdjIdLsdHNm0RO/zQFzn0Ir6Wjl8yMMprh9eh1KO4F3YkSOv8Gc&#10;fWvUx/DKyyFPH4avKd/Jbeu5zU6fM7Ml1HW/EdtYtcxWqkoMtzXN2HxPjMggu4G93xgfkM15vqHi&#10;Dxlrl42nBTAqE5RD1H41HbyalbahDaLC0sjEblxkfnXFW4nxikqlHEyVtNbNfcbOCTs0fS8Ny97b&#10;iaNSFYZGamt0kT5n6U2wDfZUDDacDj0q3g1+sZbg3XhRxteo3K1+i/IwnK10kFFFNbdj5Ote/OXK&#10;nIyH8gZpoOaPmK4JxUZjJ/iriqVarkpUoMa7Mm+lGKYq7e+adXTSlOUf3isw9CIxuz7i1EyxNEyy&#10;qGB7EZqbvStypFc/1KMYz9nu++v4DbuY9jY+Q2+AhFJ5UDArWrnb2PWYbhHt28yInBA4xn1roVG1&#10;QOuK8nI5uMqmFdKUXGzfNs79uhU0tz56+NejeE1t49TukeG9H3Hi43ZPRvUZrzDQLiC6Q2loRlBn&#10;3wa+qtc8GaJ4ju1udZQzqgwIyfl4+lcLq/gzwb4Ong1bS7RYGL4bBOCMehNfO53lVelOrjVGKhf0&#10;+djSFS/unyb4xW6Ot/YtrBG74Pf3HavXPA3wh1620xNUtrhbeWQ7huByB617nJq/hq7hS7EKPISM&#10;HaCa2F1WCa1aMEh9pAUda+XVGFWo41p3W6tdfK7O207bHJQeGNdWxaHWrz7WWByw7D8a46fwr8PN&#10;Gga78T3O4sejH+grhru+8bafq81vJLLDbhiQAd2R70y51zT3TbcWxuJemCOD9a5IYF6TcdLfad/+&#10;CzSUZNbnUz+Nvhsl3HpmmyxNGMADpXrz6zoSaNvt3EiBeFHJz6V8mat4MN7af2tZWKWkf3nOemO4&#10;rmbXXdftpRbaXd+aeoQ88fyreniqtCTjWirPa3/BJjqj6FsPFGmadcNLcRg8nHmDpXL658S9R168&#10;bR7WNEhU/eXjjFP+G+t3d5cOvi62D4I2nZgHPtXYeKvC9v4nD/8ACM28cNyowp+6D9a5atapOLVK&#10;Vlfa2rIrStsjldEj0uNGl1YSStjjJ4A9q9z8Da3pd5am1sDsEZxhjzmvmaL4feKrNmfxRO8KJ93Y&#10;SwP49K9W+H3gaSO5bUraVkAGPmzgnPXHrivQyDF144inKhS67Pcy5lJNM99vbUXlpJa7mj8xSu5e&#10;oz3FfJ048TW/iOfwdJqst2scmFLkfMDzyOx5r6eurm40qwku7p1KRrlieMDua+HvHXi3QrrxOPFn&#10;hy4dixxIBkbtvGRX2XE2Kp8tOpJOMlvd20f5kUIPVrY9J+KngDxfbeDXvLW/SSG3IkeNsrkfy/Cv&#10;nyy8beLNV0D7MNGQ2ijy/O25Xb0J9a1vFHxi1HxFp/8AZDW82CwyzPldo9q5oePdQOnx+GtOARJT&#10;tJHBGe1fEYzH0HUcqE2lb1uzoStH3joNM0rwTp9s12hCT4+ZTjGfYV3OieE/hv4zjFr4khj80g7N&#10;rbX+oryW1+Herz3qRyXKRRMMksef1r0Ww8D+FPCzprms6sgkT/V4YdR9DmvJh7WUtaK5VvdpL1OW&#10;pV5btM858cfC3w/8O9RbVNFvGMMhBRJSWYE+jV9BfA3TtWvLdpCxyPmDMcLt7AV89eNfEcXiDW1g&#10;jumlsrYAKCu1ST35616D4R8UWXknTIr3ycMMgNt/UGtcDVpU8XzxdorZX3OWOPfU+3bfUIruQ6Hc&#10;zo0zKcqhBO0da2LPQ9KsYDbQwIVPXcoJP1zXy94UsLiDxRDcWUwJPJfdz+vWvqSO/TH7xh9c4r9D&#10;yPOKE5SWLh7y0TeqsaOp7XVHkLfB/wAjxb/bumXIgtQ+9IOSF9QPbNeq61q8WjWYkkRpHb5UVRwT&#10;7noK2BLGw3g/lUEghukMMihlPY9K9KnluGwVOrLLZKNSprrqvkunkZwhypqJ+c/ijwP8UdW1k6pq&#10;8L3jOzCNiSyohYkADtgVQtNI1bwxqIn8Uaa0kC87guQoHc5r9JI0ihj/AHoAA6Vx+uabpHiUSaVO&#10;qlZBsf1x3FflWY8Jzw8FWhiLzk9Ive7HCPIrHyr4n+HHwe8a+HW1G61WbTtybmCy7QuOv7sjFfDP&#10;iDw9o2l3L2ugakb+BTlGkwp29uB3r9DPi3+zb/a/hKeLwXIy3aIdsZIAY9cc/wCNfCnhz4K/ETXb&#10;uXSZdNa2u4SQ2/jLKemRkfjXn4rA4rL7UcbS5JP1d79v+ARU7s6D4OeFH8T6m9klyIVj+VgeMkjI&#10;r6g8B+BNY8O+MY5be4jmcN+7zzgAYrzHwL+zt8SfD+upfyRtCrOpYrJuyBwcgAZ46V7f8TnufBnh&#10;03Xhezee/j4V0PzKO5wK7cDShGPtJwalF3vqr+iOnB8sveZ9SS+JbbSIFl8SOloGwAzNwTjmo28b&#10;+Flt2uhdoyIpYlcngDPpXwTpOqeLvGmltca3ckoi5MUhxg9+vQ1yIGlXchXfIQODhiF4/Gvr1xzi&#10;o8qp01yvrLf8DSUINn074+/aA0/U9Nm0Lwda3EjXCmN7mVNqKD/dUnLE9j0r42+Iup3UdvZWKwhU&#10;RWy4X1rtdT8Q6XpFl5FmuXYdPavF9R128u5NtyA2O3p7V4GZ59XxsrYmSfotEOyh8J9Xfs//ABQu&#10;bdI9JtreXy8AMG59t3tX1t49muJvDJ1azkSOSJSwHdvYV8V/Aa60a/8AEa/aZvKEUYLE/LyPT1r7&#10;cuviR4H00CG4ukCqPTIAFfZZNWVTCOnWqqMelx3bfNY+WPFPxEvrvw3PZWWmyeZKhQvIjBSceuK/&#10;Ny5huvDOo3A1G2EQWQnYefvcniv1b+KH7S/gnSdDe28NQrrNxOdiKMKinB+Ykjt7V+TPxJ8bXHij&#10;XHvHtPsueCuc/Qk+vtXk5lQi60I06yqW7KyR0Rlza8tjRtPEUF/frPDDjZyAOK+o9F8SaLBa2l9e&#10;w5CKC4x1xXxF4buILdpHkbccY69K9H0LxbealcRaGpGxxj8PrXnYiDhBtGrZ+lkfxU8OeMdAGkza&#10;L9qj2YBAXaPT6V4N4k1TTvCp+zmIwqfurnoDXU/Bzwda6RCLzUbwlN2ShcAAHtivKPj/AK54K1bx&#10;JFbeFJzPNaZ+0nnYPQA9CfXFeJi6VWvQ+sVrXTstk7fI4qvKlczV8RJqcot7aPduzk1paLNZ6beO&#10;s4wGPAx3NfP6fEdfDN2YIlDSuepHAFben+LG1rWI7m9l8vnJ28Ae+K5qeBq+zU7ERot6o+xvD3gk&#10;+IpDeTXXkqBlc9j+Neaax8QPEngXxH/ZiajI8UbMgj4wfxGa6PSLy+8T6dHoWkkzb+BIuScd87ea&#10;88+K/wCyT8WoYz4t8L6hFcQAF5YmcrKBj+EsOcelerRwVSX8GLutXJN/caRhKJ7LqXxlu9X0uPTJ&#10;I0zIvzyFuRx0waueDdW0PTIPO1aZUMvK7ueBXwj4j0/VfB0FndXOoJNLKyrKiuNyjHJI9e1fTfgL&#10;+1PF+lwW2lxtL5zBYncEgDvzjtU1K1SrUU6iba2/4JrCLb5UjovHfgmbxzMbvSQZd3CRjJ3flS6J&#10;+zHrUWm7tWkFpcXAPynnZ2GQetfavwt+Etr8PrUST3Ul5cON2ZBwhbkhf5V2Vtot9qeqtqmu4Cws&#10;VhjQ8Ef3mPf6V9BheEHJRq4iL5p9Oi82+hPtIp6M/Odvg74l+HXiGLS7eaK8W4UAmJdp2/3nHpmv&#10;q/4W+HIbV3l1ebZI+dqA8YPbn6V6X4i1rwvpery3WqxI620YDuFDFc/w/wD1q8m03xhpet+O5h4b&#10;tGayZATIwwu4DBwD059K8nEZZSweJbUk/eso3/H0OinzTfNFdDz/AOLNnrOqfEq20zw+sjq6Jtkj&#10;PQ5PcH0619iaBpF5pulx29xKWZVA6/418m654p1Gx8f/AGK0AEx2+UE+XHoST6k19VeGhrVzaR3e&#10;vS/vCDhV4GPf3ruyGNGeJqxs3Ju2jsl6smtL3bXLVxqGkxyi01NxvXkZ5rLF5p+oXflxuEVfukHm&#10;r+q+L/C2iyNDqk6xbeuV3fyBrJ0XW/AniC7a90iaORo+WABHX1FduOy5zcKcK9OTvZraXzfW3yOR&#10;xn8SizTupNOX/RZZ8PjIBNZa6qbeMtEgO39avatq/hGYnS7uWNpJBtVVHzfgccGp9I0KGy0sJcfv&#10;T/tcnH1rmxOWVo4hUsLOErJtuLbsl3vf5DjHrNWPK/F/jLXpbP8A4lIe3SM5kcZ3EdwK8B8Uavqe&#10;t2rNp5eG46FiME+tfWj6Xa6ZK08W6QSN09KwJ9C0Z79b6eSJ3XkJtxj65r5/GUqtZP2k9f62/wCA&#10;TXoSduR6Hxj4Z8A+O7ieSaKGQLOQWflkfnPzccfhX3l4G0y+0XR47W5IAIzt9CevNbFj4j8O2UIt&#10;0uEBUZIUj8q8oHxIuJvEDafo1oZS0mAnOfc8cVrh8DhMm9livb805dFvH/hznVONJ6Hr2pSPZKb+&#10;Ej0IbvWItrc6g8euXEOxkHA/lVC81nUJrdbfULQwM5wCTXTWaalBaLCriYYxjp+terKpTxVWUXfl&#10;teyX2umj1+4TV5aFq+tY9WsBBJ8p4PBxyKoQ6SsKKII0DrzuPrWnDpZuEDXeV9gasTKlqP37bYum&#10;49vrXbiMmniYxxmKo2Vkr6fiunqaLlvruc/quo6raPHC6RsjEDdkj8ausZGXMDbW7GvPfHer21ns&#10;lsHE4HDjd09MU7wx4usddhSzupFhnOfl9cV8ljMW/rVSlUqXaso3knt2loiIYpRm6b6nSXd1fyBo&#10;r9i6j+7XC6VokuqavJOpeMMe4OeOmBXrNtpcEREhbzPStiEKH+VAPet8FwzisdXjUx9V7rduUmvV&#10;aBOgm1K+xyllpuoWcojugCCPlIrZ+zS10BAPWk2rX6J/qgqPuUZXXnuCkj//0v3AFmgOSSfrWTf6&#10;aJGEsRKt7Vq29yX+/wAVM7xD7xFfCVcDgsbh+airJ/f+JtJfZkZkd21nF/pAJA9KltdWivJPLhRu&#10;OpIwKupLbvwCDSh7deFKj6YrpwtPF0oQhRxceRd0r/fcT1dyfjHFNckDOM1yN9rlno1wJL24CIT0&#10;JpIvGek3mRYSrKR2WlLijCqE41pcklp3fqK2p03nSDotTRyM/wB5cV57qnjyHSCDcwsQem3Bp2n+&#10;PG1M/wCi2jkYzXmYXinCU6lpYh+nK/0REqkNj0J1LgjOKg+zADhjn3qtp+pteJ+8iaM+hrTr6rDw&#10;weZx+sx9771b5DjPS8Twvxt8J7/xTqa6it0ihTwCpyB6eld74X8FWWgWaxMWkfuSf5V29U722luY&#10;tkMhjPqK8SXBuBwlaWPo0nUl/K3/AJkxik7iz3Vnp8W64dYkH94gVxx+IXhKXURpy3amQnGO351l&#10;yfD+TUb/AO063O00YOQoJ59ue1cx47+HXh+20mS80e3ZblRlQhPXsfwrzc1zjNHRc6eGVOnHpJ6v&#10;5bDUnue1tNp6ReazooxnO4CoLHUtNuyVtJ45DnorA1+dd9ZeJdRt5I55byN0ypViygj3HpXi9t4l&#10;+JHw8vJ7zwvdSzP0CyMJFyO53Dj8K8ehxvepCrHCpJb6/obRhKS91n7CXlpY3cLQ30SSo3BDAEH8&#10;DX4rftjfDHTfC3xLsvE3hezt7ZpS4kFsAuMAYJXoCSST7Vuaz+1z+0TDpMywraeco2oSh6+pA618&#10;n28nxN+JPjK31Txez3c1zLumySOp+bGOi9gOwrozXN6WPtXpwUOXfa708tzmq4ZylGVtj9C/gVGu&#10;saDaX2ryMYHxtC9+efwzXqnxq/a9+EXwZ8My6U8JnvNrRR26pwxxjLN0A9Sa6DwJ4fhh8L2ltbwJ&#10;GI0KhEGAB/8AXrxn4r/ALwn48hkPiKzXamSJE4YN2OR/WuTB4yODilBXvv3t5XO2o7Quz80fh78V&#10;tZ8QeOptd0p/siXs7ExAkxqOvPTr9K/W34JaJpmvyLe+K4lkfeGQSZK9OQOcEdCa/O/wB8KvB3w/&#10;+IlxYX84uLaP/VqVOTn1I79q/XzwF4e0220yOaSMwxoBsByO3b8K8+osNOtz0fhXR/qb4SCUW5mv&#10;408A22uWEb6BIbZ4+gThSPT/APVXmkHhy6mH9iyh2cDGGJNfQdnr/hhQLSC7jdhxgNkg/Srf9g2Q&#10;nOpR/KxFa1cneJqe3w9r21SfQz9pZ2R5h4Y8K+FvhvBL4i8UXaQN2aVwqL9AcZJ6Vma9+0J4IvLK&#10;5tvDUovmRDublY/z714L+2I2n6n4HkXezSWzbkRWyCR1OPavh3w9rCr4WE9l5ixQALxkgsR1Geor&#10;tr5nUwOH+rYOKUXu+rNpRvacj6C8RahrfizWJLm3jeSR2+7BkDk8V9N+Bfh7rt9osTSIYFIAO7li&#10;McHrXyl+z18efB6+KotL1SNmnZ/JUhDg7z1OeOMc1+r1iIr6yS4gOwMOgHSvDyvIp46o9fe/lWj/&#10;ABMK2q0eh5NouiaJ4Nfz7+TMh4BY5P8A9arni/xV4li0wHwnCszMOCeSB6gdK7XU/BOl6zKJtRLO&#10;V9Djit2y0aw06AW9omFXpXt0OFc1XNQox9lB9bq5yRdtEz81vFp+LNvqP9p+Lkn+ysFVBFuZGbk4&#10;OOR+VeheB/j/AOE7OCPRYonlufu7EBOT0PXvX3e0A24kRZB6H/69fOPi/wCH/wAPPD/iVfHFrpkU&#10;N4nzMY1I3P67R8uffFeJmXDlfLYvEyqq7095a+uujE4N6xZ6P4Atb3UD/wAJHODCswO2I/exnvXq&#10;lcL4P16PWbYXCxmELxg8Z4rtpJ02kKea/QuC62GoZe5xlq223fd+S6ehbjsjF1bXbLTG8u5JHGc1&#10;8g/FPQtK8SavBJLZyzxcndGu4jJyR7Z619g/YLKdhLcqHcdNwzVmG0t0J8mNRn2rwc4y7G5xLmqS&#10;iot6Ldpedi1eOzPnnwj4u0Dw3Ypp+naJcoIVAGIiOe5zjr70eJfjXZwwTWv2MxSqPuS989K+kGCR&#10;JuYAAe1eJfFay8Fazo0st08EVxGP9cSFKD39fpXmZnluOy7CuKxUL/y8vK2vIV5Sep8ReKPi/oEF&#10;88uroUf+JDnBPtjtWRf/ALYdrptsNI0Gygjbb5ccrM2FPY4xyRXguv2Umv8AiyXT7R96g7RIeOvH&#10;Q/zr3P4Q/sjadPfQ634snS9VyzyLKxACnoqKnRvVumO2a+ZwlNyTnJty8kvz6GnsZP4T548VfEbV&#10;tf1ka5Pcm4lYEA7uAcc+3P0r6i+CPwmuviDPFquotFHZ7cMjAljnkle2a+gfEXwY+HXh3yk8I6FH&#10;5xIOQpcHPHOc16n4L8B3GnQw3FwDZqvzGJT3PUccYpvAqdZUbXtq/P5mSotS1PYPDmhaV4Y0qLTN&#10;LjWKOMdFGMn1Pqa1Gu7YvtdgPY8VWWS3C7Im5pgtY2cu6bifWv0+OZVKOHpYPAwjyrdbr8OpqoJt&#10;uRmajcQW5+0RP9PepNM1hpFYThTjuDUd94dsdaQ292pQAcFCVP6VU03wHpGlRtFbSTHPOWcmuTB4&#10;bMZVXiMHTstetl9zOv2tGyhUZyfibVrm7vUiiVBGCdxJqist3po+0aXJGHYckciunvvBNqkcjvI0&#10;hzkZ4/CqEQWwtgskRAUY6f4V4GMhVp1Je3upN3/qx2wcHG0NUaGi3PjK7Ky3u14++ABxXf7TNFtk&#10;H1BrmdJ8QwmNUlQqP901NqfiU2du1xbwNJt6j29a+hyvEYWhRdTEYhybWqav9x5tZScrKNrDNYfT&#10;NMT7RenykHUqOleYX/iOy1y7Wx8PSvJyckDA4968d8VftMaTa6q2k6jptw23IyVATFWtH+M/hnzo&#10;zo9sIpJVyA2AP0rwKuNoVakvZySV/mehQfKvfZ7va6RNpVudSly5647D1rhvG/jzRtH0O61m9tvO&#10;+zIZNkfLHaM49a5XxF8dNOS0FleHyz0fGQAT714Z4t+M/wAPNC0e5bVphG+DtyCd2R04rtoYijqo&#10;S/4cr2rsfnv8bv2sPGnj6WTw+5WysMNuVWKuQei7unT261wP7OngDxR8Z/FDaDokRtrSEq32lskA&#10;hhnHfdjn0r6U8KaP8Hvjlrh8P22gC6aRwxkG5Nuec5XpX3x4F+C3g/4T+F/7H+HkP2KVssxGXbLD&#10;nLEk/rW31xexlT5Wpdf+B5nmypT5udu6Ow0fwxqXw30hbG31ARggB3XC7sDGWz3rbt/if4c0G2aS&#10;91yGWZOuXyfp9a8Tu/hnrOtb7jxDqEkjt1DE/oM4FM0P4JfDwStb6nHLd72B2FiAD6183LETU+al&#10;T5V5y/Q0+sJ/Eel/8NOabcM1taW0kxb7jrt2/wA8isK41j4q+LZ21PwrOtnB/CXGCPcCuot/gn4K&#10;0GEXFlCYlj5Cs24evesybxIdQZtF8Oko6/KWUYxiup46pJf7VL/N+hcMTFaU0M0LWPHmkXiHxZqs&#10;d4Qfugkc/jXrFx8QtWvYks9MTbK2BuxkflXCaJ8A0vIkvNY1aUysd3yEfxc9TXvXhnwRpfh1Q8cj&#10;zygY3PwD+Ar08uo4iu+XDppPq2v+HKlWgtZaj7FPEKacJpmCSEZNflh+09488W+I/Ec3hXWrwJYx&#10;Dc0anrn7pwemPUd6/WDxPpuparpz2WlzG3ZuNw96+Vr79jjwLr9zc6n42lk1G4ufvFmYYPYjBB4r&#10;1cwoVIJYeKk0t30/EUK0WnOVkz8XTLBNM53btzHB9eam8P2F/qXieDTNMlKXMrgHAJwBz29a/VGD&#10;9hLwRBdyeU032fog3hiBn6ZrrfC37Gug+DdfTxHod63mIdxSVQwPtk8gfSvnfrFRp+xpS/A4ea9R&#10;SPNh8P8AWdB8MWuoREkhFcoMgpn3FdB4P1CWSLZqk6mNTxuPQn619vReHFm0sWE23ptJAGD9BWJH&#10;8MfBcClHsUZm5J9T615lfKcTUtWpK0fO6TNqs+bRHmVneeG9Z0t7DU0imicbWHDDHQ1+UH7S3h3w&#10;doXjidPCMitHxuQHKxueCPbPYV+4ll4P8NWMXk2tnGg74Feb3v7Pvwy1PXf7fm0uGS6LbyzjOSOe&#10;R0NddHC4uChonLyepyN1IXcdT8nPgt8L/iWLm2mTQpxGU3xMBlSpP3mJIxx2611P7YHhjWZ/Aiad&#10;dRrYyRnzSZQf3gA6KRnvwM1+zlnaz6dCLeNFRF6BAB+FeDfGrwT4c8bwJZ6/kIhzkDIB7EjvXbXq&#10;VMLT9rJ+8mtGrfi9yqmJnGlqj+aDwvb65LIGisLmRUHMixOQM9sgc5r3OwkmtGFve28lvIRnEqlT&#10;+vrX7daVqvw2+FmipZaZYlkCgHy4wxJA5Yjpmvkz41+JfCHxjZdL0rRnhnyG83ywr8d8jninWz2n&#10;Wkk+VPsm2/yscdCvfQ+ItPae8fZErFRyeOT7CvsD4O/DvxXq9sn9nafPGl4gbLLgrg46Hv3wcU34&#10;efC+PQ7ddQ1iAEK3fpgHg1+jHwautKulkeCRMoqjAIGPQf8A1678JSeInGN7a/edkErny7d/seeL&#10;tXT7VqF8sakYMYOGA9e4/Cvmn4n/AAT8Q/ClI7kSNfWByGkKjcG7cDt71+1erX9np+nyzXcioAp+&#10;8cY4r4L1/wCI2kP4lm0PX4hc2UeIwQMoWbr16474rrzjA0MJanGesurfU66EnNO58J23iq80u3Rb&#10;cqpBAznHOOlMvm1HxW7CVHmdACQAQAK++Lb4C+EvFYN9otiiKwyVU9T689DVTS/hLY+E5n02aJ0Y&#10;jPzDOST0z0Ned9Vq2Sey6nU6elj4003wXrNjtuL+1PlnuSPy961G8H6GsJkmhDMMk5HrX1xf6Zps&#10;mNNvvLQIcgcDNfLXxel1LwvKn9kRNNDKWDbFJ6/dxUtckk9zOW1z5n8fC2huGsLfaHVsjHXHvXkV&#10;1atLJlOMHknvWx4jmvX1RpL6ORGcFwzgqT+fvXo/wa8H23i3V2ivoHlG7YwIIC9+tdcE4R5oo4Yx&#10;dWdkeX+H7YRapC0qB08wA+hz/hX6D6XpdvqfheOGI/KQASeOmK4vxv8ABC+8Km21nT7MtFv2lEGS&#10;CejGuks9Q1bSNAOnyKY2P3VYYP61Ptl9rc9XC05QUlM+EviX4WuPDHjO/t4CPIeXfERwCpHUD0zX&#10;k6wgvvbGfX1r3L4m3k1/qpjvDtlC7QvtnrXhkrqjlM9D09xXpYSUqkVJnlztzOxZgtdIN9BJq5P2&#10;ZXBk2nkr6D61+ovwX0r9nK98Ew+H7i2tri4bdkzxq0gZ8kDcfbgYr8lbmcQljK2cAt7f5Fdn4A1/&#10;V4dTF74XWa58jaWVEZzuJAGMDqM9/wAKMww87e0i9vuKo1Epao/R3w3+y78QdP8AHset/D5ba70e&#10;OcEB8rIIyOhxxkdK/RuL4Gx+JPDMel+MlhZzEqnaCSpA6g9mHqK+bfgL448aW1g1hqSmLYQ7CeNo&#10;2BYc8Ng19s6Fe+I9VZJnk8uMjPGDn3rw6HsZy9piVKV9LKx6dSi4xuml6nxx4u/YVil05YfB+syx&#10;yo25fO6cnnJXnFef6D+w54+h1iGfWdStPKR8tIm/zCo/hORgj2r9S0jaOP523H1qLEjcgZr08Vw1&#10;hl8KlG/S6f6M82OIlzXOY8LeFdP8JaUlhZAMVUBiBjJA7DtVmG7vLi6aKVNqA1tJb3RYtwPY1QW3&#10;vFuj5mMVz1sPKnSpwpU5Qj6b+r3NoVFJylUabsX/ACDIMRttNTx28ifekJqwiBRzTyVFfaYLJ6Ub&#10;VKt0/VpfccLqMY670KZIzxkVzdh4Q0HTtSbV7eH/AEl+rnqfrXSkg81RnvDEQoUtn0rbM/qUOWti&#10;oqTW3WxNPmb5YmgOeKSo43yuTwaY1wRII8fjXQ8woxpqtPS4uVsnooPHWiu6FWMny9SbBkDk1CJY&#10;3ODUkjBELGqERBckivHzXHOlUhRVrPe5cI3VyZjHG2F71xniySxmt/sc6kGY4P0rrpSm4E8Vzuu3&#10;WkRoP7QKBR/ETjFfIZxWk6c4xaST0R24Re+m1c+dj8PtH0l8Wc7YlJDF2zV9vCnhzTbQys4kZRkl&#10;2B/KtLxnf+DLjTpm064QXKKQoDHIbtx718oXlz4oluJFWZpA3G3PT6V8zGDTTSXlZnbNO9os+vPD&#10;GtaFpt2bNpIZWIz8pBIz7VheI9K0rxVrSSRaeEZD5asqgbsnPNeC+Cm1nTL5bzUsccDK5J+pr6v8&#10;G6xam4W6uFxnAyegz7V6eDip2VTTU1hCXLe2x0fh34b2mmOt1csS452nkCvUY0SNQqjAFUodSsbh&#10;d0Mqt+NXQQwypzX6Vl2Gw1NKNBpv1PGxFapP+IeSfG3woviv4f6hbg4eOJnX3xzj/D3r8h/G/wAN&#10;I9V8EPqMMvkyQxnaDxnHIBzX7oTRCeF4nGQwIr8ZfjN/b/h7xd4h8OZV4LUuUyOWLAOwA/2N2M96&#10;8XP8JGFSNdLf8zuwFRTpypPdHzD8MvGF74Zgls4LRJ1cqZjISCMf3aXXfj9HrGsTaBb2ggaOXyzg&#10;5zjivKJPG0Wh3M0KgBhy2f6Vw3g6407xf46juL3K+axYlQQM9vxr5pYNVIydZPl3OVzfMorc+8PA&#10;viKKxibVbi5KN3IGCAOMGvRLL4z2j6lHp5uAxk4TB7D1/wAK+Xvit4LuPDHhiHUtKvyhnKttY4zn&#10;qo9xXgnhzWbu0vI7rzSk6ENuPOMe3qa4KeXyt7Si7eR0Tm4OzR+pvxu0N/iR8CdV0vUlAV4X53YA&#10;KjcM9uuPxr+ffQp5rZFuI3ZGQbQR1ypxmvvX4q/tF+ML7wr/AMIx5YjgIO7Of3nykcgcf/Xr4Q0c&#10;OUYyoBkk8V9vk0asaU/a7af8E87GSXPZH6N/s4fH65W1HhPxVIJMgLGXO7IxyDurhvjb4X+z659v&#10;8MW6xwSZkZUGQAT+lfImnXSWN7HcHcNjq3Hsc4r9AYdZtfGng97u0iMWU2n646/jXjZpQ+q1I1aS&#10;91nRCssRB0ZbnyfbxyxDzG4Of5VS1DV7m4X7Gpxgn8qn1u4WyuvsmSTk1jYR8yDgk811QgpRU5I8&#10;dxtox1gZ0uQ8LEEYOOvAr7G/Zh8S61D45IcmOEx/ecDHXjj86+G77VJ7GUNHuBzwR2r6j+H/AO0n&#10;YaBpZ08WUc9xEijcyBWAB6g968zPcJWrUH7GHM3+BrRtzK5/Rv4M0nQpLGHUlKSGQK6NxxkV6Ykc&#10;YAKj8a/CT4J/tWyaV4oivNdlKQyMB5aEqm3jbu65K8nAxnpX7IfDP4reFfijpB1TwzMJo0O0kZx0&#10;zmlw3jadObwuLpqE+j1d36nW2r+4emvNGg3ucDvXyl+0T8VLzQPC9zaeGbZb24JVcEEjryePQV7/&#10;AOJYL67RYbEFsnkA4496+Fvi/rXifw5p93C2mSSxxncQE5GRw2e4+nNXn+e1Jylh7WS0vbc7sNSj&#10;FOpM/Lv4reNfGep3klzqTxSyD5iGGMFuu0D0HrXm/h/xfremXkd8hw8Z6AY3cdjW/wCONbl1zxA6&#10;m3MJIyARjHrXP32nkWJuow2E4wozj3rzqEafsVCrFXZyVKjcro+yfhF458R/Ea5i0/xBCZoowchO&#10;56AECvrK08I6RHK1jZ2JjkAG48kn2r4J/Zd+Lfh/wt4it9I1FFDyOQxbrlhjGTxzxX7KXXiHw/4Y&#10;8Cz+KTCuEt2mI4LEgZ618zj8A/rEouNl9+h6FGhGpHU+UtT+HmhyWc9zd3r20lv+8UHHykc8fjX0&#10;x+zn8UrnxTpC+Ftam+03lmuFmJy0ic4ZvfHGa/JnxP8AH/VvE893LH/x73DEo+3kLnpXZfCr49a3&#10;4cv4LvSYSLyNwm3/AJ6RtwUIHXP6HmuzJ518qrRxMI2ivit1XmjirUuX4T9n/Gfg3TvEscV+0Cve&#10;WZLwsfXHI/Ht718M/F7xholhdx2bosM20sVA+bIOMHFfZ/gT4gzeJNEhvNZsZrKdl+Zcbxn6ivK/&#10;jl4R0bxpobabpWmhr1nDpP5ZBVs8kHrn68V9LxPHC5jQ+tYKolJrVNO77adzmdOS95nwzoPi251L&#10;U4kuYvPX7xCjOOcDIr7Mu/jN4K8KeEt99AySeXgIEAycY/nXn/gv9mXxboUa6vJOs7unMLYRh3wT&#10;yDWR4+0LTW0xBqEKtJG+GQ4+hFfH4XA4jC0pVprlfmuhl7ScJXfU5fw3+0nZWU91cS2OGfJRegOO&#10;nPpXCyWNz8R/EJ8VPjDuDIuMDB7Z9qy9R8G6W88csJEKMfujnPtXvnw40WLTtHOLZ1twchmU4Y/i&#10;K82VWrVtQqS03N4uc9UewaN4Z8My+GW01mjjO3ZgYB+tfNg0fxLHrVxFpttJLaRM0ccuM4UH1r6W&#10;s/D7a5E0diowO44wa7rTrgaFaDRUQNIvcjrXozoxr8ifu8vVdfI6o0pS1ex4D4a1DV9IkYS3L4HB&#10;XJ4NWtT8QTSO0qTPNKfU8CovEvha8sdRn1K6k2i4Jk2KcYqOKwso9NMyOBlepIpwdWzorQ4qk5Rd&#10;jhr7Uks7g3Fyd7gg7Twag0RPGvjrURbabbR7IuWdmKjBP61yV1Lquo+IDaWNu1yDhcpz9STXo/hy&#10;TxfY3zaNp4a1JHGSBXn8/tJqLbUb2dlq/mTCTlJKWx7LY+FrPw55dx4imiRQR8pPGe2PWvoDw7a6&#10;JaQf2jYCNfNAJYECvz+8deGPikv+mXBabJDl1beV7dMYrJm+IPivSbRdMvNv7tV3FyQw479q9jB5&#10;xSwFS/sXZbX7nXVnCn7lj9BNe+JPhzQ3MMs6lx16kV4HJ+1f4ej1f7FLaO0W4qHCtzjuARmvmC7+&#10;MFpbNHpdyqs0hCKvLYJ9zziuuh0ewudOTVnVGEp+UjoPxrrxfFmYYp3oVEl1Vv6uckqilpBWPrjw&#10;n8VoPH12v9mRbIozj5gQT+de0TX1vDHm6YKMd+K+B/DHi6bw6sljZw7WJOJAeMineI/EfiPU4ftD&#10;3LJtAzuf5RXVheJ6tGk6lT35vfsdNOinG/U+0L7VJ7yIw6B8xAxuGO/pXzL8RvGGueAYm1jxbG4t&#10;4ymXIZlIY8HI4+vpXpPwY8VaNqNl9hguladcApkcf/rqT9qQac/wL19NSCspt8IpOCzZGAO+fYV6&#10;sMPHM8FPH+0tyq9lt6EQqSWx5Bpn7UHwx1DR5pJV8tlBCxlNxc47AevvXzh/w0pL4f1h7zSNOkug&#10;XzEhBjC56fiOleBeAPh1rms3dtBdr9ijZvnfdyT2A+o619Y3PwK8PQRC8tg08inj5jgHHQDp+NeF&#10;9T9ulJS28rHowpykuZnoPhz47ePfirpT2NtGNPixtkeM7pHzxtBwMDse9eveC/htZ6DANY8WzlEQ&#10;EkFyI8Y/M8etY/wL+HMNpB9pu7UQjdvI6fOOhGOCMVn/ALSFzffarXRpJWisgBI6ocBs54JHPbpX&#10;rqDhhvrmMblba7NqVTlfJex309t8PfE7pa+H40BHG9DjqfrzWhc/BfwzcxfKx3H16H8q+ONF1iK1&#10;nVvDkmZoWyFHc19HaH478SWlg0uqkmUJ8qk55rw/rmHxE3KpT+7RDl7y92X3nr+kfC/QLKFormNZ&#10;YyMYGRV5bbwl4PLLp6RwvJ1APJ/OvivxB8YvH+qXc1m9w9lbqQPk4Jx6n0qkPF2nSW++41M3E3Ul&#10;23EH29K2/tzCcns8JRs19qT1+Rio62nL7j6z8U60buWOWKQMoHCim6Ra6XrcP+lTbFPXPBzXgXhb&#10;VX1azbypGkCDGSeua828SeJvEGj6ubC3uWWM/wAJ4YfSpnVu/rEtUze11aOh3vxV8GrY6ig8C3DT&#10;OZCZFU52nHqPWvE9Kv7/AEnxENO15ZEmD5YPnJ9PrXrPgbxFfQ3Wbl1ZW7E8/nXQeLLnQpJE1K/h&#10;jMg43nk4BrysRgo1oOrGVrvboKUdOU9D0fV7OazSR8sxAJUdq8m8c2NhbyPq1rtjDtgqf55B5rod&#10;M8Q6RbIUDKd2COK7Sz+G0Pj61dr6YwQg/KUAJIPPQ10LBRlS5YJSk+xnyW0PI/BPirxFYTGz0vzG&#10;wc/ujwPrnOaseJPiLrl1qK2ephgrfedxjj2r1e4+G2meBIN2mXYlYniPAB9zwc1yWv6B4f1mAy63&#10;CxnAym0kEGuarl9aNH2cp2a6dBSptrVnE6hqGnvGstm+9/4hXYWNrHd6elwZuv8ADnvXPW/hTRtP&#10;tzJPuDZ5Y9MU1b6wjYQWsu8j7oHHNeT9W9m3KtFa+Z51Wi0en6LYajeyeTaqXPoDXrfhrS/EOlyg&#10;iM7SOQ3avFvh9r76Hf8AmXeWMhJOewNfS8XimxkthOQcegr7LIMNQsqlWbi0OjRaWiubtremT91O&#10;Are1XHUOhT14ryVvG2mHVjsYcHBzXRt4rimcJbgkd6+2wnEEFTlTrPm6Gs8O27wNltFRUCeYSK0r&#10;OyjtF+Qk561zl9ru232xffPGO9a+kzXcluDMp55yaWDr4WFZKEH5eRlKLW5n67ZreTLE5464FWtN&#10;0aG3Taw49xW6Y0LbyBn1p9fQUMFeTnMl1LLQjSGJPuqBUlFFehGnGPwoybb3CiiinJfZEFFFFUAU&#10;UUUAFFFFABRRSNnadvWk3bUBaKqW8U6kyXDZb0B4q0RnvisKVWU1zctl+I2rENzM0EDTKpcqM4HW&#10;vCda8Vaxc6w8Nu/2dE+UjjnHfmvfAOzGvk7xjomo+KPGj32k3awLAfLMG3Ht26n3r5bifnapt3tf&#10;4f1ub0Er3Z9J6BOLmzWXzN7Y55z1rfrlvB+i3OhaLFZ3j+ZKAATjH4V1Ne7k9Nww0eZWuZ1WuZ8o&#10;VC1xErbGODUjsFQsewzWQXSWBpVXcMGsc2zKeGcYUbXeuvZDpw5jQkkdxi3P41VivWE/2Z0fP97H&#10;H51wlpqPiT7WRDtEJPA4yBXotr5/kj7Rgt3xXm4GvWxlVVXJxl1W8beRpUgoLUs1kXGoWT3f9mj9&#10;5IOSB2qV9Y02O9GntMvnddncV5P44trfw9fQ6hYSlJrlics2Rken1rqz7HuFBwpWeq5tnZenmKhB&#10;OWp6iulsl0J4ztHcZJrcGMcVxvh/UNTvNOWYkSsepPAroba4u3by54ivuOlcmU4jBYZfuYSTn5XV&#10;/loiqsJv4nsWpI0LFz97sajCsT8pFVNXuTZWLXKjJXtTbC5huIleN855NTi8XRWO+quFpWT3tv8A&#10;myIp8tzVwR3qHzwB+8BFPkcxJvxmua/tW5a72XSbUzwK6cxzWODcIqdpPpa69WOlQdRNxWx0P2iP&#10;tk1zvijT7W90qSS9XcIlLjsQQK30vbNmCBwGPQHg1l+I9SWw0qWbymnAHKryaxzZwxGCqVMRVUlb&#10;RJdfvuKEWpJWPi7TPEU0F9PZ3TmZYydrHrg9jj0r0r4ZWtjq2sS3VzudduCjfdz9PauNaaMzy6q9&#10;obNZH3bSOfxr2P4el5N166bA3OMf4V+R4XD80oXd7M9NQ00PRrXwfpVnfi/tMg9lJyB9BXIa34W1&#10;DVPE/wBruLtVtgANgG4n2OeMVl/ET4l2PhOGJYpgsrsV9Tn6e1cx/wALA16Gxiv1tFuPMPyuflzm&#10;vfzKWEknh8NT5bO7s9PuMoYeTs5M9ij0ifTcNp8KqO5U4/StWXVZbCwa4uQF2ckk1yej6z4glto7&#10;vWSkSSAHaO2feusmGl6lZFGdZAR9a6MDejzyy6o4O20mkn6FVqUo2VSN15GPpmrXGpf6RE26MnqK&#10;sa1qlglq0N027I5Uc/nXGWmm6tPqKWWySGzVuq8Aiuh1qxOnWRaxha4duCCeg9a8qliMX7Crdtx6&#10;t3f3IznBKXLbU+SfiDaWFtqYvNOLGUHdgjgCuQtfE+ta7cLplufMXAUlRnk8da961bwVquozGSGH&#10;dLNkYPIH1r0DwX4H0T4f6cftwia4mO5mIGcn6+leF/Z1atVbh7ser6FuFkkzxbT/AAZrEdmLOICY&#10;k5zuBevWfCPgG60NDcXKpj72D1zXounaLpEdw+oCNSH5G3tXm3jHUtSu9et7TwsZMLw+c7T+ddTy&#10;5UILE1NeiSevra2w4q8uU3vFkmnaZpMuqz6cJ5UB2mNRuJ+tfPHhXUtfa9/tiCxmmlz8q4yFyehz&#10;zX11Hoa3+mi31cDLLhwprm7TRtC8MaisemIUlPXcxwR+Nd31KvQSrz92L9L+tv8AMalHWKO60R7q&#10;90qObVoBFM4+ZfSuJ8aQeKNMjN74fOYRyQvVPqD1FekQXMcyL6kVZOOh71+pRyjC5hg4R57ySXvL&#10;R38/8jgVacJP8j5aHxU8S6a2ZoUvlHcHaRXo/h3xo/iiBZ47Z1deqN0B+tV/EPwj8LXeqDVrdprV&#10;5Wy6RH5MnqcdufSvTNH0W10a1W3tfmCjqcZ/Gvz6GQZlPF1MFUqWgnrrdeTtudLrxceZI8h1XXvG&#10;Ed/hla3s143qvB+prm/DvxB8MWXiJoLi+34JVlYnA98nivaPE+v2NlZvZuu9pQVwRxzxmvirxf8A&#10;D2wSQ6paXnmTODmDqDznt0rx8zws8JWSoVva8urbvp5LWxUWmryVj7AXxz4EupFgguITK/IA2kn8&#10;s12luEmiS4to1KsAQcAZr87fBnhHxFYaqmp6LpkjBC2U2ZGSPqK+5vBeuX97aJHqls1pIoA8t+vA&#10;6ivVyXO/reL5cXFRjLROMba/NWMZxX2TrxcXQm8t0wKtySug6cGpHQSD+tQzmdFzCA3qDX6G6NfC&#10;0qsp1ZSjunZNrysjnupdCwv3Rg5pahgMpX5xipj717+BrKrSjK1v68zKSs7BRS470mSOBW9SqoNJ&#10;iF4PWkpCTjJqEyL0Jrir42MNmUkP8zBp4YHpUXl55zTTEQ2QeK4qeJrU3zct0ymkWKKWkr3Iyurs&#10;zsB5GK848ZeHpr+EypqPkDoVcbh+HcGvQZZoYVJmYKPesi8srDUomjkAIYYya+T4kdLEQVKFpS7c&#10;9mvkv1N6N07nz7oaXkl//ZVpIHZTgMB7816CPh/qTSGZtQaPI7eta48MaZ4dMut3LqqJ8xYcY/xr&#10;kbz4lWF2/wBh0iOSVnx94EcV8f8AVvq944yLT6K9j0uZy1pvQp6h4M1DTJTNNe+eCeWY815bqvjL&#10;w0mpvolgGluscuRhR+Nejedq+vXH2WWEnPGBkVy+s/D+/sZP7Ri09EHQuXBY/hWeIryVO1NfmxVJ&#10;qO7PO/EOu+JbbT1trGQyRyAhwFzjNTeBNf0nw/ZH7RYI1yxyXYc5r1Lw/YXun/6VeRiRG6YH866j&#10;StKN/e/2klvEIl6nj+VeVUhOco1ObXomrnBPFP4UfNXiL4heL7bW2vVtJvsBIw6r8iZ9wP516j4O&#10;1+e+RdVS8ALAZUnpXUeOfjb8Pfhx5NprFzHOJyUMMQDlcddwHA+hrwvxL8UfhTrkZ1PRnNnM3Jj2&#10;lcgfTg1z1MPOzftFJ9tV926NqTlOOp7F4k+KFxbyrp80aXERxll6A1j6N8ZVsdRktQ2yI+v3c/Wv&#10;BJPHulHTxPM6xRuNyBhywFYsniTVCq3Vho8lwhAclUbBX8q5fr9WlNThU1/EHpofRPizXdS8dKI4&#10;9QYwB8lY2wnHb3rhT8PJPJ8uCdS3bd6V5Pe/FXXbiNI/D+nQwL3A3Fvy4ro/CWv+LF1AarruY4Su&#10;drZH4810RxkcRV/e3k31u7fiON9lsN8TeE9S0aMz+W00O3J2KTzXmUN3FaTC5iO2RDkAjBFfYFh8&#10;U9Iv5BYny4k6FtwIz9K80+I+reErgA2SwyuBjKrnJ/CtsbgKUYOtSqLQ1dDS7PILNfGvj69NloMU&#10;l2y9VTkKB3LccZr6N8L/ALN3lWMOta/MIQIwzB/vA4y2c5Awa8s+GXiC98MX+NLj8oT5GSowO+ea&#10;+x9S+M/w80LSUi1a9W5uSu0wqMlm6H2Aq8qwGDxMHXxs9V3dl5ebOOS5keQWvw98LySG3sAt4ucl&#10;l5/+tXV+Fvg94Rgv7m91CxC+YABg5BI7j0r13wHrHhzWYpZdHjijb5WZIwONwyM8da6nWfFHhrw9&#10;E0+t3sFsqDJ3uAcfTrX0OB4dw2IorGTqQSXdaficfsEjA0Pwj4U00H7LApOMbm5OPYnpVnUYvDNo&#10;d01wAB/CXyPy61yNv8Wvhh4gl+waRqkbyOQvyBuSxwO3euz/AOEO0me2CsW55yCAazhRWKjLA5fR&#10;p1Gtbp7fiaqMVsaOmX2nXVsPsDblAwCK5i58U2em3xsJZvMmbsvIGfX0pLjw1fLaGzs5fs68jOef&#10;0ryzT/hjqem66b4yGdScli3Xnn614OPx2NhTpQ9k4yjppovu/U3ei0PSLttTgWTUzcho15254xXi&#10;vjHxfd4TUPDt55M8Z+ZV+97DoR19a+nbZY/s3lvCp4xjGa5XUvA3hnWJzd3FqscpGNyfLx9BxWeJ&#10;yupOnF0ql3Le/Ne/k9rmfJzanifhP4+65LcR2nia2WKPIRpB94kDkgDjGa9dsfGmh37m+0gSTP8A&#10;xkJyfanp8PPAek2+ZbRGY/xEZY1t6Vo9lo9i76XCqrgkcdfrWsIZopQo4yspW135pRNFG5FF4+tr&#10;gm1itZvNxgAjmvHfEvw5+JOotLdeF7uCyac5bzyzYHqAOM17T4a1+LVGkRYQChxuHQ10N5aw3cZg&#10;uZGjDjqrbT6cV7tOjXzSlGtiK7nbRJLkt6yIacXufmF4p8M+KfCOpXGieI54pvM+ZmjYneT3x1H0&#10;NefJ9oS4+y2DFR7e1e5fHnwXd+C9ctporz7XbXZc/NzIoHJJb2PFeVaNrNjbbWSEbuhY88Gvg6uH&#10;nRxMsPWTjZ9Xdr5olO5xOo3V5HN5OoZGOB74rmy6BnmkBKk9K7PxzLa6hqC3lqcY4IFcXJeW8MRa&#10;Vgq4/i4olC02lqWj0/4ca9Y/aRcQQtgHy2B9u9ezG68MWFpNqepogQgjMh6n05ryDwnZz22lrqWV&#10;KTfdxjpXO+Nr6WG8FhPJvgb59vofSvp8GpKC50ddNNqxxetalZyau8miuY7c5/dqfk5HNeHeK4be&#10;PfKh25bPHr617TBpyXZPkLtDEnH+Fcrqvhu3lmKTAqV65GP5124ecad1axvFW3OP8DeG5tcVJCoV&#10;GkwzE8kA+n0r65134b/CjQtCt/EenasttdQOvmRswKe4xjg/jXgV7f22kQxrGdrEAAKMfjxWVrNv&#10;Pe6FItzwjclm559KiVRVW4NXJtfqdd8QfHvhmYW9vp+rJLcRPvIjY4Ax3xXmMni7TguZ7xSSchVP&#10;JH+NfNN/GtvdyR2o3Bm6r061qw+DtenEF95JaNSCG7itnk1JtTqMytd7HrUr22p3Qltx8zHknvW3&#10;ptrfWl3HtBZGOCB1xXG21nq8Ui29tbOJGPy7VLZ/Kt/SNb8RW2qR2twjQyRjlZI8H6805wSXJB6I&#10;3TsfcnwT0Lx3Yaol/pk6WdpKo4kz+Y961f2r/H3xM8HafY2WjeIbe5t7+QQTwwSoZk4zyo+YDtmv&#10;Lovip4jg8JHThgylNqsoAIr5ZXS21fWkmnPmahdSfPI5+bOe59jTw9SHK6cb/fY2eqUUfRvhL9nH&#10;WdcvrbxBrwl+zudzlydxJGRx6Z9a/SD4Z6UfDemw6Lp8cUUKJjc/AHr+dU/hzpkkfgyzbV5VlmEY&#10;UgEEZA9K6W4t4HgME7+UH4B6UqVD2NmnqVTpqF0ezXOp22kaMbq/mXEaZLA549ay5/GWlDTRLpLi&#10;5kYAKo9/X0r5R8S6v4w8HXy2dpdx3dpd/u9jYbH4dvwp+neP5PCU8U+qRBvNYKo4C5+n1r1JcS1E&#10;+S3LZW11t5nLLDQV3Lc9p8WaVc6ZpJvb2JGWVvnQZPLdR71m6LLoX9iqlhaG0dR99QBk16D4P1K7&#10;1mN9W14RoGAMS54C+vP865Hxh4i03UNTS00R47iMKwmaPsQcAZ6Z+ledisLGFNY6M0k9En8T8zP2&#10;3I3c+XdBtodH8Tapqd1K11PJIxTeS2P89K97+GGoapr99LPqkz7BlVjOcDAr51mvodI128Eqts35&#10;Gf5Z9q9N8B+MdM8sRWkpEqkllXnB/wD1V8LgsTGFVKcrK7uu+unqebGu5VWfR+o+F9E1fdb3ETLI&#10;w6j+fNcdbeEr3w3eD+wlRGzwWOCfr615/wCMJfF81zHqWhXV0mQOEDY+vSrGhax4gs7hLnW7ma5l&#10;2k4l4x+gr0quZU6lR04Qaa2elrHpfWmtGzp4/wC2JdcY6xCiOvO8d/oan1/4kf8ACMyiG2xPjAbL&#10;evbGa8r17412Gk6mdO163kiLDKPt69ia4bVfDs/xAgn8QeGLh8yEERE5ww/z0qI4zSSoyvK/o/8A&#10;gnTGpGduY+ytG8YaTdacNSuisLLyVzk9M/jXD+IviH4O1y2l061gk+0YIVim3B+vpXlHh6f4q6Pb&#10;NaS2sOoLEoVTIBGxx7Y61wMHxRbWPGB0DUNIa3lY7S0bqwDenFdOLzqcKH1dWSe947+j/wAjGtGM&#10;dUes/D6Twde3csGqjyZBkYdjn617PpOv/Djw1I0FjOnmNlmKgs2OmM4r5b8Q6fZ6JcjV55/L+YMQ&#10;eSCO3417h4c8afC1bBVa3Z5CBvbyS/X3rk4ezN0KvspKlCUdVKpf8l1PMkru6LuufEQa/cnTNMg2&#10;WqEZmlGC3+6Ow969I0HULRLJYTOhKjGc9a801vwz4V1KzSfTr4WkbndgnnH93nkV0ugfDvQ4rNLm&#10;CaSQkA7t/GfpXtYSvmNfHOtZVJ900lbyS/AqMGm2di2qahYeZcXKGWADIKjn8K8v8RfEpvtv2aWF&#10;kswATx8zH3PYCu1vtL1W1j3xzO9uo+ZA2DivGPiXqnhvTLDZFaXDzSAgHJ2jjqc1pnGbYylhZUHV&#10;cY9VLr5J9V5GOIbiro6hbnS/Flu0z2v7leM96taR4J0iO8TU7NXQIcgDgZHrXh3g/V9fELQJKYoM&#10;5wE5K5r6S8ByXU1qyDc8bHO5ug9q+UwkaeYckJw1l1t18vI5MOuea5jqVv2ii2QgZ96uWMtzJ87s&#10;Afc1napFb2jAySYJ7VatbcTwhlbtXo0K2Mo41YVtuUPsqSR7a1vzF261drQZlXI7kVR/4SeD0ret&#10;7aJY/LkUN9RVj7La/wDPJPyFfpeGw2c16aqxxKjfo1dryukclRK/un//0/1e1eHxPHMRaGRxjjb6&#10;+lZsl/4g05Fn1VZgnTkZr3SKyjiHBzXMeKNck0G28x7czI3Hy9R+GK/EcZwxUw1J4rE1XFfel6g6&#10;SWzOQ0aLRrhVn+17XPPl7sEA+tWNX1qz0WE4mDu/Cqp5Ncxo+g23iC4k8QiJo1bjaKwtY0OO8vgQ&#10;WhMZxzyeK8CEHSpc9OCv0d3r5m8YWSckX7b4bXXjd/7UvruSCPqgAz/OtO18B2/gFGuRcNOG5yRg&#10;02wu/EFgFtrWX90O4JzXb29vcatFvYeY467vWun2GBqUbUqMnX73/JF3i35Hg3ilde8Qp5mnWzlU&#10;OfQYr3D4f2d5baLH9tTa+AD6nHrWDrmi+O7i6Fvp8caW2eSDzXo2i2/9maekF43zKPmJ9e9Vk2Xy&#10;+vqdXmjbdtWXyuZQpq7mzfgYMSpFWa8117x7Y6erR6cpmk9RwAf61c8O+JJLqIyX+EYgHbX6NheK&#10;8Lhqiwcpc3eS2QSjc76ioLe4S5Uug49asAE9K+1w2Jp4mmq1CV4vqZNW3EpMDuM0p461GZoVYIXA&#10;J7Zp1ZU1rVa+dv1C5majoWkapGUvYEbIxuxg/nXwl8fvg5daRay614HmLgIzSW7tycd0b1Hoetff&#10;dxbJdqVJI9xXmfjT4e3Ov6ZJa6fdFH2tt35Iya+B4oyyVb36GFulrzRer+R1Ydxj8TPxIh8XWZtZ&#10;rW+U/aY2KlSOdwrqvhPrF6fExMEecYIyOmTWZ8Zvhlrvw58d3N/qto0NtekMHA+QvyDgjjnrWr8M&#10;y8N3HPagZLAknuK/PJQUY3it7fLuXGXNKx+rnhm+C6JDJcsobZk15Z8TPjR8PPCOiXkmpT+a8fy+&#10;UB8zHHQA9frWhoMk9xpEQcjBHavhL9rz4dafIf8AhKHuwDAilosH5vyr3ZYW3LJP9Toq0fducX4a&#10;8Y2Xjf4jf2tLbNFaXDAJGvDY7Emv1L0b4iaVdaPHbspjJ+VEY5OBxX5Qfs9273VwuqlGeGTjO3AX&#10;Z6GvteSN4IBd25xsGcjsa8+dJQcrWsOkrxsejtokGm63J4itI938ZTOBkdefevnr4p/tV+MtMkOk&#10;6HJ5Agzu6njoFB/i9K6nWPjmsGlSaDbwg3GPL3MPX2pPhZ8BLTxjcN4p8fqFsY23xo3yliOcknoP&#10;51jgleoqWD1Ut7aExp6u5e+E/wAP9W+NuljUvEyObeT5pZZc4Yt2Ud/xrqvihf8Aw0+D2in4eaJZ&#10;RveXcZwrAcDON5Pr6VV8aftg+HPCWsn4efDmCKX7OfK84fdDdMLj0965bw58OfEfj3xunjvXm82E&#10;fOxB3HrlVUHPAPY162Oq0cLR9nRXNUfW2i9P8y5NpPQ8C+GnwQuLvxGfFCfu4N2SDnaxzngGv0R8&#10;CfE9LLU4PCkkrTuigENycAHqR/WuD8ZfFzwT8PY/7Kv7KVW+6uE4/CuJ+FEOk+MfF0niDTpTaRMn&#10;RhhiSc8c+leBh8XVpVISw1S872v6HNTa5uXufoW1yvliTBOeeOafDOkwyMg+h61yOreIYvD2hS6k&#10;yNOIIywVOSdoryj4WfGiw8fsbq52WmMEKxxwf8a/Ra3F08NVowqyvzWTVrW8+YieGau7H0X05rNu&#10;Ft7rgoG+opv9s6YwGyZWz0wc1lT30E2Y7eUKxPXNelxFmdKVJUqUozT3Wjfy6IyppLVl9Gt7f/WK&#10;B9KuCJJ0yBgdjVCzsYtu6Ri7n1NawSVV2rjivMyrC1KkeavT9xrRJJv52LlLtuUJLbYvzE4pbRWj&#10;JaI7s9jXP+KvE8nhrT31G6g3RJ99t2MD1r590b9qL4bXGtSW63wG0EsrfKOO4Y8V5VbHYLCY2EaT&#10;atvunHzV9wdTS0mfQvi3xQfD2jzX9ymFRTg5HXt1r85NU8B+JPil4jN9JNstmk7E4Qd+n3jXp/xs&#10;/af8E6toZ0HQInuy7KS+Plx149a5/wAAfGnwxJb2unXANsXfBY/wjOOce9fOcRYtY/Ge9X5oRWj/&#10;AE2X3kNtW5UZms/skajFt1rQ9Y2kBSROnp7qa9Q+BUcdrcJpl1cF7iORt/XDDkYGecV9X2qWF9py&#10;qv7xHUDPrWFovw08PaZqA1fT7ZI5uTvBIPP6VP8AZNapUp/UYXvurl0ZSi7vY9Eggt44sqoHGaji&#10;zLMdw+UflUirLEdjHip8qBnrX6fToQqezp8vIoW5lbf/AIBMpNN3GSWls5zsAPqKUROvyqRilSVX&#10;4FS5GcV7MMHgqn76hZX6x0uZty6kKRFW3E5qbPOKKUY713YfDwoJxp9dd7i16lG4tPOOQx+lRiNV&#10;YIw6Vp7aikjDcjrXiY/JKSk8TSWvVdzSNV7MQxxFNmBiqU1j50bRKdoYY4qRg64ANXVHAqYYWhj2&#10;6VWny2XTQbk463PANS+EluNRfUPIS6V+iuqnH0zWlpvwp8H3AMl9psZlI6lACPpivb+fSo3cJy3S&#10;vDr8FYanJT9p7u7TSf4mkcTK1rHHjwB4S+wtYtYQlWTYcoDke5NfKnjD9jX4Z6s9xqGtRTXKH5gi&#10;MR05xge1fahvYutZk9/dTK0Nuu0ngEjNRmtDJqdOLoStNbcvX1RVKdS+q0PzW+Hs8nhPxWPAPw50&#10;M2lt5zx7vLKlsfxtkdTjnNfbl1HeeG9EN5cQrNIOXA56DmrF1pmu6DdNq2xZlyWbav8AOvI774xW&#10;/iGaXSbiaG2MeVdP4gTxyD3xXyTquEn9ZbUnsrW/M6qlaKWx56fjZpd9rn9mS2xjZ3wGPTFdvF4v&#10;sbW7SVbZpgT1QetfNuu6BaW/iA3Nmw2eZuyecA17Ho/jfRNFsFtxH5rA43jp+NeHSxtVylCvJKz3&#10;OKly1G3JH0VbeNfDTaWG1pHjDcbWXP51zV74k8IPbN/wjlorbuAY1wc18/a/rGp6vJ5ljEz8EqFP&#10;HPc16b8Hp7q+iS1ltNrdWYnge3410/Xpc6pNL1saTpqK0O2+H2ga7rmqy6ldySW9pEQAv989xX0S&#10;qJbQhQMADvVe2FtY24VFCqozxXL3Pi6Brw2SRO3OM195gVgMjwynVnetPX/LToKFKpWfLDZHYQyN&#10;LkkcVTvorl1JtnAb3qrY+dK5l2sqnpmrlzayScqStdqxM8dgmqkZPzTt8xOChUs2iHTobxIybtwT&#10;7dKsPcWyNsl4qOGxkjGWkJNSlYU/1i7j61nQp1qGHjThHlt1m+ZW+RM7OTd7+gb4VQ+SCfpWTda0&#10;LHJnhbb6gZrW89sfukryvx54+sdGt/sajfcOcKnTPrj6VwZxmDw9L2lKuotdFD3X94XsrtC6547t&#10;tPVp4omwOeeK43S/i1eahe+XbKjxg4wp5FfPnjH4karqGnTabFbCPfuBduv4V87aD/wkE+spBYXj&#10;2wLZJGSMjnnpX5vXzXEOopUqjtu7aHO5Sbvc/Utvibo1kyDVj5G/oW6VdHjbwNqD7DcwsT64NfnF&#10;qum6hOfP1G7muSCCfmIXHstezfD/AOEP9qrHqEc5xnIwT+tdseJ8wqS9g4Kf+LVkc7PrOXWvAGNu&#10;bck8H5Qc15xqr+DPtBuraCFdp67QM/jWpJ8Mb2VEiLoij+LHOfpXTf8ACu/D8mmf2ffEy7x8xzjJ&#10;r2YyxVSScqEYpeVtSZRm/hR8h/ECK88Yh9M0R4raPP3lYDH4Cue8J/CLxR4TP9pWusyzyMBkB8D6&#10;DHUV9Dxfs5+DrC+N5bSzZJLbSxAyfpXU3Pg66s41i09NyjgAnmuOpOtU5pYmDT8nf8jFyqReqPJt&#10;M0rV53NveSySBgAQzFh74BqfUfhhZrCNTVjIwO4oenHcCvaNI8NPZDzdRQbjzwaxPH9zqen6TLda&#10;XDuMUbMfpiiDlC06l9PvLp1pp6M8MtfjlZeB4JLcMFaI5ZMdAK1/C/x58P8AxPv302SaNWDKAehy&#10;fqeK+LfG+mTa7ctdW0JimuEPnAdyTnkV5vZeAvGeis99p9vJDlflkX5e3pX1GFxNScLzemh9Eqn8&#10;6P0E8ffAHUvEOvQeKNB1gboWDGOQZUgehXpx7V6z4f8ACscempZ6pp4ldAVL4ypPtnmvyh8O/Fr4&#10;keHdWja81aYRwjZskBITn72Aa/Qb4XftF3uuWUasI7lcbXYnaQR1Jzz71UHRVRuCtf5o6aVRS91L&#10;9DC+OX7Olt4u0ua+8NQeXe+X8qADDYPTB5H4V80eCvC/xI+Gsxg8QaHOsTldrBfk9+Qa/Sy58WW2&#10;uWbwSwyW7N0cHj6jFcHqOn+MvsxbTWS8CjhHxk/n3oq04tN6/I0VGN721OV0PW7bxFCYZYtrxgEo&#10;wOK4jxqujXF0ltdxBSDmPHHT3r6H+HOk+JL+WX/hIdOFkAMB8Kdx9af42+Emj6xq0U91MdpUKAVx&#10;g55Oa46tSape0ir/AIFPkjLkb1Pzt+LXwK0zxPoEup2d4be8K4RUAPJPAzX53XngDxAiG4gs57qO&#10;N2QyBCT8vBJr+mm6+G/gdPD72JiWOMx7N4cg+3Oe9fm78T9a+HXwzsNR0SS5x5kkoRHcHHOMDH8O&#10;eld6nVwnLGol7yvvc4ZU6dZSlHdeR8H/ALMSfDu9+I8UfxCt45oYQJVSRN4YIeQy4II9QeuK/d/Q&#10;vAfwzltobnwxotpCzBJA8cCxn+8M4ANfzmaTqM6+I21HwvY3HkeYVMoDBSrHJG/GOtfuD+zD8RPE&#10;914StI/EsYj3BgpfBJAPGGz6VjmMvetJ6SS82vkVhI7pK7R9XeKPBui+I9Gexu4IlkYEq+MFXP8A&#10;Fkc5qLwL4Ju/DOnpb3V49ww4BJzgdauXWoxyMHt5AwGCQOa6mxuRNCG6U8JRw9XEL2+yXR2v9xnW&#10;9tTp3fX8DWAwMUmQOKhWZc7Tmptwr7qnXpyinTa0PJaYx5GjUlFLYrBN7qssh2W7KPU4reaVFODS&#10;PNhfkGTXBjksTe+IcUuiRdOShq43CEyhcy9ae2xuGNYaWeoT3Pm3h2oDwqmth4oyu0DFTg8TUq0Z&#10;R9m7L+fRv5WHUgovf7h6wIvKmmtHk8mkEbqPlPFQ3T7YSWOcelaVZUoUpSlS5UtWr6EJNuyY28v7&#10;XT499y4HoO5qtZ6jLf5MUJCgcMa8Q1LwX4wm1NtRNyrx7sjklsenNet6TrWyyWGaNt0YwT06V8/R&#10;zqeIxChOTpU7drt/No73hYxg+RczOmUSn79DuIxmvLrr4s+HLbVv7IMqiUZLAnBXHrW4PHfhy4tH&#10;uBcowTqFIP8AWvR/tnDRjKFKo3JdWv1MHg6ys3E655UmXbnFOXylXBYV45qXxl8E6dpr3v2jdtOA&#10;qkbifQCvhTU/2kdXl8ZTrf30UFqzuIl3MMD+EM3IyO/avKlnKuq04qUnp1NoYN7Tdj9Pb22lv4mh&#10;tm2k9/SvHvGHww8V61bNb2mqKisuMFeCT37muu8JfELw1qGh290l2juyDIz8xOPT3rZk165vn36c&#10;MIp5J6H6VljaeCq0fbVpP2j6R6I3oRrxk6dNLl7v/M+TdL+A/izR9VkudamQ22cb4wScepJPFexn&#10;w54B0bSTcagqySqNvmEZcnt0rodZ+NHhXTHfT50lecN5ZRVJGTxyemK8T1LQbbXVN09y6vklVDcK&#10;OwPrXmQjh4SSwVT2i63VnF+Z2UoVJJ+3jZ/mYDyWVzfmOwGYd+emD78V6p/wkNvpWngtGfLUYyPY&#10;V5vonhRopjeXFxhVz3xn60zxd4u0HT7U2Im85x1Ven511wi0uZmyXKtCGz+KOmnVjYW4MbMeWLYD&#10;HtX2f4ZuftmiwXBG0svI96+CvgnpOn+M/ErXjRB4YXPzcY3L0r9CLK0isbZbaEYVR0r6DhulP2zq&#10;9DzszqJwUHuWxX5RftmW954Z+MdrrMKjytUsGQAj70v3Tz9MV+rlfKH7Wvwkvvi14O03TNEkS31G&#10;3vVaGZ22qqkfOp9d2BgetfRZ5Q9rhW1urM8vDSaqKx+E3h7wf4T8S/EsWvxBeW30wFWl8gAu7HgR&#10;89ieT3xwK/VN/wBiH9nRdMh1bwzHNbXgjDRyQTEKWxkEqcjFcND+xp4708Jqkk1pNdqNzbW2jcDk&#10;Hkda9W8PXOufD6wTQNjzPH+7OSWUN7Zr8/xdWtF8sotRt5nu4fDQd5S3PKvHH7MfgK50a2k+I+qX&#10;JtYWwyRuFGSexI4HvXl/j/8AZ5/ZZ0Lwa2veHdZlt7i1G2JnuBIrEcldo5OT9TX1R488F+IPiNoM&#10;mn6/cRRwY6khSPTgdxX5vfHX4Yab4XitNBjuVmljcSbIzng5G5gPWowrnTagm1F+v+YYtxSukfHv&#10;xMaU6bGJSCw67e/PH6V4dbXGwc8Cvc/H9tdwaW0DqWC/yr54ics5UcbT0r7fLFeja587VXM7s6FX&#10;aYllbGeme/0r7k+FzzWPgozykFZACWbjoOTivi/wrpkmrapbxqN3zCvrnVdesNB8M/YRgFV27c9C&#10;etednvvqNGJpg4qDlJnifiD7PcatLdW+dkjHH51nwxsTtHrTWuLcpuEg3t2qlHqAhYMSMZ9ainBx&#10;io22OWSuWNS05Zod7jpWXpkUVpc+ZtB7c+9dw0ljcacyg5Zh0rC0jTJHut0g3RnnHv2pRq+7JS6E&#10;KGuh7V8P/Dc+ua7aaYuArEFmx0zwK/fD9mz4S6n4B8A2v9qTBZwhwseQuD3PvjrX5L/st+HrfxH8&#10;QbLQUwQ6GZ3J+75eGx+dfsH8fviGnwl+FRurab96QkKrGQH2ucEqOvHc9hXgUqdOpOeJrJ8sF+J2&#10;U48i9rI9On8Z6dYzLDNIrEnHUA15F+0L4p0qx+HN7qtuqzXNvGXVgegwQfrgEnFfD/wc8HfHP4sa&#10;zZ60x+yadHIZTJJvXPcY3DLA5x+FfYHxU+Eni248EXcKyw3rddrA/dHXIArhVTEYmhOcINxXzS+Z&#10;3RlRqRvHdn4cajB/payortGpIWR+rr2Ndvp11YizWBvkXHzE1palDaW9xJ4avIvJuoOHRuqc9PoK&#10;5i58L6nesLfTAX/HFcaqKcVzuyOHqzynXorDRdfS80o7HUlgR09vbNerzfGT4r+K9Fj8LajqDixj&#10;XYNnygp0Kn1z6UWvwT8X3dwt/e2pEDcE9a+jPAf7Nvg/xZZpbX11Nb3eTsSNggLDoDwc5rslj8Na&#10;MajvLozSlKSdlseFWcdlHbG2KqR0AA6Dt0rvfh14Y8VanrUGt+GdIvLtIWBE8KBgCp7Z9+9fVfwn&#10;/Yq1jSvGQuPEspn00bXVlx8wDZ2E9c8dfSv0WjOgfDayWC2CKijiJFUHBPbHbNZKmq6fM2o3tft8&#10;jtjBTVlueA/Bb40a3AY/C3jywlt7gfKZHXBLZ6le3Hpx6V9Yatrtlplgb90L9MKgJJzXhXiv4q+D&#10;X1C3bWY0gWJ/vuwDc+mBXvWjaxpOsWa3WmyLLEQPmXpyMivUyipPnqZesRFpbNrX/M56kVG3Mnc8&#10;rv8A4hXtwpWyQxbhwD96vnXxr4b8ReJGifR7SQsxywI755Y191Cz06abz2iQuO+BXnHxD8Qf2OkN&#10;vp6YkcHkAAEehqc1yqp9WlVxWITWytu/Qlck3ZI+SdB8H69o0wvfE1qHjDfKqjdjHevdLv4p6fZa&#10;C9mtk7+Uu3CrwKp+FNY1e/8AESQah5ZUdE/rXfeOfDd1qenpFo1qm4N85GB8vcfjXydGE4wm8M32&#10;1V2zppwUY6dTyDwv4/tWilwXib72CMVLu8RatqD62LgbBwq8cAdvxrKHw3nilCXW4c/w5J65xxXs&#10;nhb4WHS9LEdzdMyuS5UjkZ7E0sNhK9aSoqLdtXY55yd9D5b8eeLvEGhSeZr9qWiY/Ky8nB7VX8E6&#10;Xb/Ee2luzKbe3g+8CTyOwr6t8RfCrRPEVk8F3KSpXbz0FfOLfDbU/B08+maLK8dqT98sPmH4VniM&#10;NVoTU66cqfqr/wDDHPL4r2Mz/hGPE1rM0fw5RTGv35pG4znGB615H4p+I+v+ENZU6jcxG7jYKzoc&#10;n3BFavxE8XeLvCenx6ZpV88ELl3YqNp3YwAWxn39K+UJdKk1ZvtN+fO3NvkJPX8axlWpqK5JNW31&#10;Vl6L9TneLUZWR+l+h/Ee28ReGxPCQzSfKxB/Ws+9g8JS6Ddf2nAjzTKw34ycgcVyfwe1HRdH8Nrp&#10;GnW32mZjuXODjP613fjH4a+O9S8Pzaq6w6dbxRtM4dgWPH3SB0r2qMa1Wgq6XO7PRK9vN9DsclOH&#10;NJXPHvgN4U8ATeL57fxLBbXHlhDDLdKpc5J3AE8AAYxX134j+H3hDX5IB4dxD5O4brcgJg+uARXz&#10;D4N8H2MlhHPGZBd4z1xye34V9R/DfS9S0O3EOpvwSSCx7HtXJgarhRWHqUk0/tbv0LpaRVkfLnxJ&#10;8PaX4Al3x30lxLIC2zHygn0xXxF4p+JXiL+0XswxQMpBB5x7cntX7EfE74aW/wAQNGkg0+RLa6ZS&#10;A4AIJ989uK/G/wCPHhDV/hf4vhsdbEayTZ2sp3B+OvqM+9dUcAo1HeF4vbsUqiV9D6K+A/wY+Jmv&#10;PF4/8LamLddvys5dWb6AdvevR/jT8PfjjqDW8N9qo1GPcA1shYA+hbHYHrnvWB+yD8QPG8uknwnc&#10;EKULTRswwBCcAL+B6V98xWMryjUdVZFPbB55ripUuVtRbvfXX3dPLqLDUPe50fKfwv8Ah8NF0+Sf&#10;xYCbwsHCHkKcY4r27wz4d0+/uw3XBxjJrX8VR6CmLtSWlxjr1q14Gs9YQG7+ylEbBDHqa9B1PfjS&#10;Tv6as9CpV0sz2mxtUsrQRxAKqjjHpXwX8XND1zx94mme3uXItZGVUY/u/wDgOPavtPXtX+xaXIpQ&#10;7ipAAODnpwa8Gm8N+ILy1kvdO051c5KksAWYDjIPavU4gxeHq0qWBpt8qV2tbnDTsm3M8D8GfD5f&#10;C7mfUpF888kqPetK98T6ut/JBaoGjBwpPOa4m413xPFqs9rqW63kQ/cddprQ0S7lW9WW6b5SelfB&#10;Rrq/sqDaV9y1Iq6zY6prFziRdpc9B3FVbX4WzGTNwfJPqR1r3W2ittY1K3trI7dzj5tucD1HvXvX&#10;iOx8DeCPCNxrmvFfKgjMjFyMuwGQAO5J7V7+V8PvFOdWUtI6ttilK1mfMfhprbwtbizT5iTgsO9e&#10;WfHHVZElhvbVQpUKS+B07iuVT4tz6qXa3t9iyudkmcnBOQaq67aX/iaxKSMzN2z0rq+sQ9l7OGp0&#10;p2POofG2qbd5bHcFR0rHuvGfiC/mSHzmfLY6dqg1XQrzR7wQ3H7tn5HcGren6eyyBmXLNXmvRahe&#10;56M3xDlgtkjUfNGnLMM7mFe+fDPX/F3inRhFZ6obVudvQZA7V8p3GizOxMbgL0IPWu78GeLxpdxF&#10;YXcBVPu7gcZ/+vWEZSi97L1sGp9E3tj4q8KXD6xrNyLuBAS7rznJ4wPavMb74kz6jrCtZSuEPALY&#10;IrV1Ztd8YW62OkJLJFG2NiEnP4CsGDwF4ngmEy2E6FDyREx/pWOInUl7lC/L82RNtqx1uqWviPV7&#10;IeVMGjbllHFWPBmi6zY6ukuoxqYzwEbv9K7zw7o95DbI2ql4SRjy3XaR+fWt3xvYQ6HoX9r21ywf&#10;gjIz+HHSuynlKmvrNRvQyUH1Ox8W+HLL+wTqVlIkLIASO59a4rS9Z1GSDyJJt0Y4GRUvgTUpvENh&#10;/wATQfJ79CfxrrH8NWsCv5fCHnjtXtOHtuWvR00CSs/dRhxQRmcTdup9a9Esbiya2KjBY9PWvJpL&#10;iaK/+y2zF1zxWs+rwaQRJOjliP4RWFKr7NttGPOkek2cAinF2xLY5we9esaVc/ardZOmR0r5+03x&#10;BLqZVIsqCccjFe2aLZPDEr792a+lyetarGpTV0ZSd9jqaKXvzUJlQNiv0iriIUrOq7XMLN7EtFME&#10;inpQ0ka9SKFiKbXMpIOVj6KoXlxPDF5kK5qnY3txdMVdSpHcjFefXzSnCSgk2zRUW1c26KKh3uzY&#10;VcY7131q8aaT6voZpXJqKKK2TuriYUUUUwCopw5hbZ1xxTpZEhjaWQ4VRkk14d8S/iJqmmWosPD6&#10;KpmyrznnauP4f9quPGYunRi1UuVGDlseuaPqkOpRMkZJaI4bNbFfOnwj8TRQJ/ZVwxaWZshmyc+v&#10;PbmvousstxPtqa7ocoOO5ieJZri38P3lxaP5ckcTMremBXxX8Mb/AFO18Sz6neFpdjyPuYkg7iO5&#10;r6o+J3iey8PeHjb3GTJenyUUd89f0rkvhvH4aldEgjTzQgbA9fevneIKP1jGUqcJ2cVr8zow0uVO&#10;6PY9NvUvbGO5XOGXPNX1YOu4dKAoUbVGPpWLqd6miWJnycZ6kZ619IpVMNBKrqktWjCyk/d3Nh3i&#10;X5ZCBn1PWsWfX9HtQ0MEqSSKOI0IJ/8ArV4/8RdQ1/W9IY6IiS7ATtzjPGQffB7V498Gv7W0S9nv&#10;PEkDvlmAXktzz+leRjMy5pLlil2b7G8KSXxM98ttatf7e+z3XySTNkL9ew9q9fwTCFU7Tjr6V5Hp&#10;N/4Q1rxFHfTQrBNESsYc8lj69vpXpHiCV4NEupYshxG23bwc44xRlcPZ06tWUrpJ7E1JXsjzXVvD&#10;8Nnfm60yd7m4clj3IJ9xXM+J/h54p8SWcVzDJGjKcsGzuAHp7mu2+G5kbTCSh8wklmYY6/WvSojK&#10;pCyjk9xXi0cJTxq553jGXZPTtqONS0bHB+ANEm0ix23NwXcnlOwx2xXdzahZWxEU0iqxPAJqG/sI&#10;r63aA/KT/EODX58fHy68SeEPE8VhbancLHcI0YkDdP4iMH2PWumvPE5Jh/ZUafMr/Ff9CdKmrZ9D&#10;a34+8US+K20XRwtxklPKXBC4Pf8ACvZPDsdw8Hm3kflTcbl7DjtXyp+zf4ftrGabXb+58yWTgF25&#10;HHfPUnOc19pt80eYjg9j1rxMmymtiav17FSbabfLu/vLk0kuXqUZzHbbri9lCxrySeABXzR8QPjV&#10;oXh7WRb6bJ9oLADI5RfUZ9a9r1jSbjXidL8QsFtm/ufLu/GvIvHHwT8HWVqmq6JZIJ43VixcsTz/&#10;AHTwfrXVj6dapGcsPDSOvvfF8zropU7NvV/cbGkWGqeJgmtmbYjBX4yRt69aZqfxVlhupPD+gos8&#10;sQ/eSOTj6D3r17wxbxf8I9DbONnyYI4B568V4DrHw+sR4iuLa2mMnmHcAOME+9edi8ur0acMRhnb&#10;n31KVdTfLJbGfeeIrTVISniBVjOcnbzmmWl7Da2byaTqjQjHC5OPavQLP4c6THYLZ6onQctvyPxN&#10;cVrPgTwZ9sW1tG3FeytkH6141bC1qaU1HX1szXmSd0eWadpsL65JqGvzC9SQ8kkk5z1zX0TpcSeI&#10;JY7RYQLdOcegHTmvFdV0GyfUTpWlweRwADu4Y9O3StC61XxH8NZLeJpVmWYhAVPQe47iuamnSjJz&#10;262/zJ5tU7n1Hff2fDaLp10hKEYGPaorGGO2VY7SP5fSuGufEdq2gPrd5clNi7jx0/CvAtd+M2p6&#10;jbmDQJCqDhpJDtyPbFdOJxsIT55W202vY3ilGHJfffsfaCalBA3l3TIgPbcM1JdS200OwONvUnNf&#10;D8ehteWX9tapqBIYB2YSnA+nNTeHPGEl6stnpl+ZVQ7N4bn2rspcRVZUnQrwXLLa71sYrCU27qVm&#10;fQXi/wAYrZQto3hXaLphzIT9z3HqfrVDwN4fv5pP7Q8R3BnOc/OSSc8854rzDR4IheO903mZBLO5&#10;HWu20fxZ4ekvFtIr5WZfl2huCfSvMxE41Zxq1l7q2jeyOn2P2Yv59T6FjEAX/RQCB6VxGteIfsMh&#10;hFpuduAR1rqNGuHuogShVQOCan1FrdSAqBpO3Ga+qr0nicGsVSkoLa1vyPNguSryTV36kGhpeS2K&#10;yzjaW5CnqKqTeH4r+++0XS7COBjvVxtWks4d00Lvj+4P6VzreMrbU3ksNKikS4HGZFwBVulgPYUo&#10;1ptyjvF3V322/UJQqublFb/cdlb6fBaR7EPyjpVIMk10Id5BHNfN+uaZ8atS1CS1sdQRIlOCwOwE&#10;e3HWuTsvGXi/wbrzaLrF6t074+XG7Z+I6/nXg47O4XhSo4Vwpp63e/loyvq75rSldn2mYY2GG5p0&#10;YRV2p0ryyy8dyvpqT3IxKV5VgVyfQGt3SNfnuoftV1F5JH8O7NfWw4jwcakKtKnrs/8AhznlhplT&#10;xH4Vl1q6bfM8UPYJ1JrhdN+DcFrd+el1NsJOQ2M8+leoprpvyV00hmHXd2rU066uyu295bJ6V8xD&#10;DZXicbyycrSb1ton2v8A8AuXtFHY811bUm+H0AitE+0l+gPGPrjrXUeC7vU9dtTq2sRKjk4Xb6fj&#10;zUPja5ja3VYIllkPy/MOg9a29K1FYdOQSReXtAzjpWuE+rUMy+r1q/7mDulum+nQiXwXS1Omoqhb&#10;6lbXK5jNXVYMMiv1DDZhhsRFewmmn2ONpoaBIG4ORUpwRzSVHI4Rc+taezhhoSlKT5fPoNaiLMuS&#10;pNRGZt2F6VVtLFo5WkLHDcgHtWntwOleDhXjMVT5p+5ZvzZeiEU5Gaikih+8wxQjSk7QRUuwn7xr&#10;sajiadnDmt3XUV7dSo1wFwsYJq0jFhkilIAXiqjvtGS2K43UqYaXtK0rrslZIrRqyL3UUlRQyb0z&#10;nNS19Fhq0a1ONWOzMmrbla5jRly6b/ao1jWaEo0ez0q7TJvMZNsRwfX0rzMVlkOeeIte61Sirv57&#10;lxn0Pn3XtAv/AO3Gt/EF2zWZO+IFsLjPce1YOqap4X0+dbPTZ13jAO056+9dt40+Fmp+Ilae21Fj&#10;IxJ2uMDB7AjOKq6L8BPh9Y2sMuqQvLdptZ5DK4y474Bx+lfn9XLcdGboUaHLfW85JK3a+up2/Wla&#10;x2elSzppiXujWxld1HJ4z75rwjxn481G5uzp/i6RdLaInZGp+8R3BPU19STrdJZG30jYGVcJu+6O&#10;OOBX5a/Ffwj8ctG8Y3OveKNPfWLVyzRy2zF0QE91AG3iuTOvaYalGMHKV/i0tD792ZSqqTtI9MtP&#10;jB4x1W+bw94fgWRBlBLIMdPevJ/iBqHjeLVjpt3q9zaJcR/OiNtGO4BFeV6n4w+Keg2Q1jwtpDja&#10;uQXU9+4zx+FeH6f8efHHiPxUf+E/UmGHKEKoDAivHoYWpiYOo5N28+noaQhCPQ7b4geE9L0tU1hH&#10;luPP4lJYnnHB+ua42LXrqK3Wyt4UYpwHkzkV9C2/xk0W/wBONnYWQw65zMoyD9CK+XPFfiGzbVZt&#10;gJnZskKMKB7V1RTbVGm/lY055I/Sf9niDwlrOhpp+pw27XSc/OA35Z4r3nxT4k1PwrbNZLaKYWB+&#10;dQBgduK/Kj4Oy+PpZYNR0ydoYDkgAZ4zyea+0dQ8b3d3pn9k6xLJOzABpM1wymsNem3aXddfJmco&#10;3d2cNYHV5/FQGiwo0juWWOT5Rz9K9313RfE3iTTYtI1VbWGSRsbUyQM8da8h0NtJg1BZbW4/fdFw&#10;Rk19HW+gQxWS+I4opZZFXcGcnAI9qzwE1TvFvffXoTB6+6eGeOP2edc8EafHqVjIb5HIBjjU5T3z&#10;6V7z8LNP8NHQxaapo5WZRtLyp1OOevas3Q/ip4ou9TFj4hjVbc/KuOoOa+mdMsLTVrESnGDjOK+s&#10;y3AYepWdbCvS2zVzovZXkzw1fgdbatqw1eBlWyLZEZBG36dOKq+O/wBnfTdQsTeeH5RbzxjIPuOh&#10;x0r6J8RX8Xhjwtc3iBiII2ICjLZxX5keIP2jvihPui0UvZ43f68Ak46H8a3zfBZbgYKGIhdzV9On&#10;p2OKtWSWux9JaZ8EfiYuimOy1SOGSRclvmQkjpyK8l1PSPAvga6nT40zMZkJDHc0of3Azu5r52uf&#10;2hPj5qYMNlqdyCcKTCD1PooHT6VBaeCPHni6d31Rbie5xvaW6DLyTnq3NfJ4ipl8Yw+rUpN9pO6+&#10;7uY05Qk3Y9I8C/Fb4Z6Z8RBH4KtJpbFmztlTLfLk5XOMYPTNfRnib9q6/wBDvls9L8P3BiPRpcKD&#10;+Wa8J+E3w9vPBmpS3+vwRPI3TYNxA7fnVD42/EPTLieOy8h4TbOHZmYDIxgADrXmRlUwznXwkuRt&#10;7LR/J9F5GkFyppH1D4T+PN74t1Nf7Wgjs9hXaEYktu6gnoMV75/wkS31vt0+Fy+Oo6c+hr8qvht4&#10;i8Kax4gjOs3D20FqpdnDEDPb/Jr6Z1f41abb3cGi+CNXFzLgJhE4Hbk06OYYiEZ1MTK/fZyJlNp6&#10;H1fpsHiuyvPtUr/uT1jbk/h6VQ8VeP7vw/MEWwZ1K5MjMFXP1PSvnPxz8RfiPpHh9NQnmZAFyWQf&#10;zwK8PuvFmufESNLKXVnWTcMpIeMHt78dKueZezg8PQc1fXW363sRzvofpL4Q8Y6H4ptRJbAq+Msr&#10;4OPxGQa7krHsIC8H0rwr4MeH7PQtCeDyuMjDDuAPQdK9mMl+OLZQV7bj0r73hzMZxwsY4yCb2XLG&#10;8vn5eZq1oY+gT263c9nbQ+X/ABEgYGa8q+OemfEVtPj1rwTcqiWynzI8ZbB7gHjj869us4nhkYsV&#10;y3X61zvj7WjpHhm6ntQs0+3AjJ656+/SvXjhqdXK6lHEPltd6aPv8xTldn5Vav8AEDUbsSwa5Mby&#10;V/lYy8OCOvFcveakVtgsEflgr171z6arL4s8S3WtpB5Ul1K77AAdpzyPbFenaXp5e323tvjPrX5B&#10;yylN8zv5kPRXPObVZJoh5rMxPPvXlPiOa/vbt7eb5EQgbSCDkV7nqiwW94y2wAHTHpXnOt+G579Z&#10;XtSTK3zY7n2zXXg1G7u9Tow659TtdDtbuPTIJVvHaIgALnhfWuE1TWftviB445TNGrEEn244rrfh&#10;54Z8ca5oclvPaSBYiRuyMfga8w1HSbzRNTns9QjaGaJyCDnrmvo6cJRheT0O9Ra1Z7JYeJNO8Not&#10;9dRLNt+6D2rmvHnxT0++sRJY2AeYgkMB8qn3r588V6nevcpp6XBUr831qxa6jLJZhJscfrTu3HyZ&#10;DZe0nU5L7VE1LVSc7g20dBX0lHLomv2ZtQUhglTHz18wW8ELuERtu88CvSNNieGGOCUEJwQTUxaT&#10;uhROM/4Q7wHJ4pj0GK4Rn3Elge+a9z1DwrY+GtIjuPP80nA2sRwMcEV4S3w/ubzxk1x4RspLyaLM&#10;j+SNz8+w5PrwK2Jda8RaV4guPCniJJknjVSsU6Mj7X6MA4HHvXTWTkkk76fcUnrY9J8PeNrnww7a&#10;rp9qk5X7wf8AhHqK53xX4kfxfqv/AAkrwLG7RgYXNfPHjTRryyupIdWu5IBJ8+1HKgqeg461lWfj&#10;uTw7pBsLf94FG1WZiTzWlPCOULQf9epnKdmew2fiqK6vPsEzeSckbmYYr638J/Cv4feKdCsrvTLr&#10;OsyAb2jbILJ1496/LG0muPFeqwW99I0EcrEsynoBX6//ALM/wmTQII/EGl30jxIpOJBjJIBzya1n&#10;hFQnGO7fTsdGHlztsvWY8bfBXWYL/wAROtzZT/8ALFGLHaBwRnABHp3r6Gl+KT+KNDWbS9OdrZlO&#10;JCOcD0A71xvxA+N3hfwdfRaT4gsf7RknIX5dpVc9Px+lfXfgOzs/+ERtri3t0h+0R7wgAwARwK6M&#10;HhXiassPRn0b1V7G9eqoLnkj41S2Sa3jvWjZUxuDP1FcVqvhqbxJ4mt50vJJ0VlKx54DDqcCpfHG&#10;gfFbxHqFxLDpxh0+KZlQLIqjav8AER2zVzwbNd6DpgvbxM3KNyCc4x718jVaqzdOUWl3el7GMt9D&#10;p/GGra/4P063S5uGe2lPlhGJ9KNI8Yx6PpbrZxhC6DGegz6GvK/id4ov/GSQR6jEI4IQXXDYwR/O&#10;s/wx8MPH3jXRxr2kyI9ooO1fMAYlR2BxSlTqPEP6snJpaeRxV6TqKyZ0NtO3iXV9txMU8xsnPPB9&#10;q970L4dSfDW1l8Uy30exR5hLDbx159fpXx/8MvE1xqHiiO1023a4mDFHABAQgkZJx0OK+v8Axh8A&#10;vHPjKwgnu9VMSxgMbTcxQ57Nz1FcGBy91/aVfZOco66dPNnHTwzg9dzudH+L8+uWjPZxRzKDhXRi&#10;ARjPII4PsahTUdO1++V9ZnWKVj8uCBzXD+Dvg74g8GeJYb3Uo/8AQHBWUI3y+2R1zXV/FGPwlZ6a&#10;bCzsS0kmMSpnIJ9CORXRUnXVOVXFO3L0ldX7Wsh1eaKuyp4r+GVl4qvkXyo7kRLlSp5IHUV1/hOy&#10;1rwxbrpelaSqIg/j44+o7182/Cj4feNb7xIb3TLyWC1gJ+RnfBLDGeeOK+tPEVt45t9MS1s0Mp2g&#10;O6MM8df8anASdaMsdTpyjbqldel7GdCo2jw74w+M7oxR6YlyLK8nbG2M8/rXmcOgSeDdDOv+G/3+&#10;ovjc0oz3yxHvXpvxJ+CGg+J/D7+JbaZ4NYt181JNzEMy87GHTBrybTrfXb3RYJL28VMDaYxwQRwR&#10;715WZSrOo6lW7bV15efr8jtnK6Ny301vEbR6l43ulhLLk7CAPbg+ldXYeHHuoGt/DFyl3F0JZsE4&#10;7ZFeTp4c8U3V8bC1PmwHkyDqo9MHrX1h4L8C2ugaMJdLOZCuX3Hkn6VxZdg54qbXs/WV9fkcLdjg&#10;Ikm0pUXUrN4QAFMjjK59jV9PEutlhBoV5JsXqkYyv8q1NY1J9Tin0u9kDbRtCjkA+v1rgofEd74K&#10;tXitYhLuUlcj/P5V6tL900lJqPfZq3oRzTep0un/ABC8bPdSacjF1HylpBzn2x2rtIbmy1DTUj8R&#10;iNpiCQOwrxXwPe+KPF+tCDVIBaxuSyyKCD74HeveNQ8BeE9CthqN5fyq4/56uAvPoDXRhpVsVTlW&#10;g3NK/wATsrfMxnCpJ3voO0n7PbwbIkQx9jj0r0bwoWW0YFcIxJyPevGD8R/BWlTR2Sq9wB8vyDj8&#10;zXtOm6y19DG9hbsI2A5btXrZNiaSqxmqivHotXr0Lw6Slds3JbK3mbzdocjsahS4QSfZtmwj06U0&#10;w6gJN0XGav29mEPmT/O5719LRwVbFV08vockm/ebSs16738kegml8TLSYxmpNy1nXFnLI+Y2wKr/&#10;ANnT/wB8/nX0f1zGUG6McM2l1vv57Gdk9bn/1P0V8E/FPxyIIdI1ayZrgYXaqlic+rDIr3XTZ/FO&#10;pusl/aqkfo2Qw/A9a63S9O06wtljsYkjUAYCACtXOa/Msl4QxksPD67jJOOjUVqrebY0+XQxLuK4&#10;srF306IGRVJVegJ/CvkT/hK9Un8ZyWHi0tCRIR5YHGPbuR719qM6oPmIH1rK1DQ9D1bBv7eOVh0J&#10;AyPoetbcRcJVMUoRwFZLl+y9n9xam2crJZDVtIZNBAjZlAVyOlZfhnT/ABP4emKavMk6kk5HX2r0&#10;u3tbexhEVqu1V7D2rynx54xk8LxtdSRsyKMlsHHPH4V4+Y5RTy6FPGYio41I/wAvwr/MJz5Y6HrU&#10;VzFMm5WA9qq3lhDeLskJAPXFfMPhj4nvrcn25YnABOVHOPyr13Q/Euram/3dkfUZHNdlLjDC4+Cp&#10;4qnzry/rQzo1Oe9tDrIvDOgWyGMW6vnu3NZ93oenpOLkrsUdvpW7Y6nazyGBnHmDqK0bi2huo/Km&#10;XINenHJMNmGHdTBRivL9Ga81tzEj17T7cLbk89K0pPtV1H+4YRgjrVSXQNNZcom1h0OfSqdre3Mb&#10;GFBkA45qalXF4KMcNmUrU2tOTf0vuZqTT95bnOav4W8TyMZ9O1Ftxzlfug1nabY6/pjD+0odxzy4&#10;JNepwG4cbpMCrG316VhPhGhibYjCznHylqvx1IlRs9zHs5L0EO2Ch7VsHkZNIY+NoGBUfkJ3Jr6r&#10;LcHicFD2V+debt93kaaHzF8ePh9/wl+nyWd26m2fDDfyFYdMV+bul+DI/CPiP7LPebpI5cGNDwDn&#10;gAe9ftXq+iWmsWUllcjIcED29xXyla/snabL4wfxHqd/I0OMLHgHnqGyc855zxXwedZBioVlKhSc&#10;uZ9NV9/Q7KVSCV3uN8NW0Ntowgjb515bPUE9vwr5w+IGhWHizxaNP1799auMtgtxg4xx0Nfp1Y+H&#10;dK0y1NvawgjryMkn8a+XviH8dvhp4I8QNoF7pcst1nEuyNcA+mSefwrPNsBiMHCPt5Rhf1f5HR9a&#10;UrqKueSXEHw88OaDH4a8J23lPyVVQevfJNe5eAPANnPoMb3212lAc5GefTBrj08c+GfEOljVNLgE&#10;aP0DRgMPX/69eqfCeLU9VeW8uWMdvGQIx2Oe9edl376soWUm9FZafiFGSs21Y8z8e/D3RdJtJNVa&#10;0jAgO/KoOTnqR3rjX8dW2t6P/YN/J5cU42EDI4Pb2r60+Kun6bP4MuortDtIBypwRg56+lfnPpT2&#10;Efiry74FkS5dSrnAx2NaZ/TnllT2VKyclqTKspQ50j1bwr+xp8MdclOuBLhDIdxYP1JPPFfZvhXw&#10;Jp3g/ThpenMWjAC5bGcD6Vb8HXFrPosL2QCptGAO1c18QfijpXgiEvcgyso3FUxkCurD4PBUsIsX&#10;i23L1dvRHFQk7WRynxh8MaaPDN1qcmkNqjxoz7EXc25RlcDr+Vfkn8MPilrOufForrVk2nwaPIzS&#10;28RIJ4wuQceoOPSvunUP21tA1mK40TQrN4plG1ppx+7GeMYBBNfmz430+/t/Glx4w0G9QzyzCZvK&#10;xgt0wQc5GK8+tSwspN0e2l1s/wBbl8rU0z94LTUE1rwissYJM0PTqRkcfjX5j+B9ch8P6zNpbSxx&#10;ywXDI6O2MfNwCD7V9g/Bn4o6Bd+FY4Z7pPOWJd6E4IYDnHqM+lfmV+0DoLX/AMe9Q1uxukFndFH+&#10;U/xbQCSB3rfHUY4rDwlJ2Z6lSyjfufT/AMU/HfiizuYYPDeseWpzvSFhkE/41yOh/F3xfo4Emo7r&#10;pcEE7iDnHByTxXm2i2vgvS7Zbqe5Bnf72Gy3HTg1n3niZb2YQWEQ8nJyxPP5V8dVU3JqF7I8erDn&#10;eh+pvwh+I8uuaRHdSI32fA2sTuIPcE969g1P4i+ENGiMl/epGR2NflXo3x01r4f+HfIEUKxxKSvQ&#10;HPUjHA/nXzp4q/ab8Q+MZG+0gOm7IjjO3Htx2/WvpckzfMsHRdLBvm/xLRemo1StpM/Tb4kfEjTf&#10;F13sRybDyypQH7+TnJ9K+PtS8N6RdXM9n4Wt0US5G084PXr9a8h0X40WcFgLW9k2SbfugE8n3rr9&#10;L+KuhRQtcxuqyOPkOK8PF0cXVm6ldXlJ3b/rocs4NSbPQNJ/Zz8V3Wmi+V9kpO5kUgLxyDn+grnk&#10;8D6zoE7G2t5Lm5VvuEZHHII/Gvo/4cfH7wjfWKaSzOZsDG0Z5PHPpXpnh7wlfXWsN4iSXbBMNyK3&#10;Y59feuWph6lVxjTbbe/kddSkuRSgz0T4Qat8RL/w7BL4jt0t2CDKZJYn1Oen0r0HUfHt3o0n2a5t&#10;lBPQlwK+MfjV8Z/if8MUkOgRQSQRgFpX5C57YUjNfAXjj49/EvxNqYuNSvmlk2bQkKEA7ucADJBH&#10;ck5r6fA1sVh4cmEqSUlpq0v8yKdNuJ++Wi+I7XVYFeV1EhGdqnOBXSgA8ivxl+CfjL49W9rHdW9h&#10;5IUkNLIC29e3c9K+xdM/aD8c6Kiwa1pf25+hMZCnP417GW8W+xl7HM03b7S1+99To+r8yumfbG1Q&#10;M4qi84EnAzXi/gb4pal46lw9n9ijHXcckH3r2VMHoc17883p45J4HSPmt/QHRdOzkVtQ1u1sFDXJ&#10;C5qxY6xZ3qBrcls88UyXSLS8+a8QMcd+1ZyadJaSH7L8gHbtWVTHZlhqka8leL8tbFKFKUeVPU6c&#10;ycZ6U3cgGSa499Zb7QLWV1yODiunt+E5Ga9TDZ79cq8kI7d/8kZVMO6a1Kt1qKW/OxiPWnQanDNj&#10;LBc+tWSyn/WAD614P8YPiDqfhOx8nw7afaZiRuOCQo79Ac15WOzCvg74mdVcva1n+GvzNaNONT3e&#10;XU+gxyMiqF2jyfu2O1T3rzz4ceKLzVPDMOoa22JWBP3SMjtgV0F1qNzrO+0tN0Sj+MjFdGL4gw2N&#10;wKab5pfZXX/gAsJOM3bZdTqra1ghj2r831qfanYYrmdGs7jTYyl3IZWJ68mulV1cZU17GQ1qFegq&#10;fslBr7O7t3uc9dOMviueb/E3WNX0vwzdy6LGWnCHacZA44P0zX4g3Xhr48+IvGV7qELPNdyOXwiF&#10;iSeMAgBePrX78ajdWVnbNJfYKEHIxnP4V5NpGt6DqF/9k0TT3jDH+KMgdevTj8a+U4gwUYYr97VU&#10;m+ltV8v1Omg4yjqj8ivDtj8bLHV20zX9Pn83cMtKQRz34zX0Za/BvVZkOq+I9QW0jjO7ZCTk/XPF&#10;ff8AefCjw3qk7Xd6rJI/UxMVqfTPhL4M02TzTFJcHGMTSMw/LOK4Y8I4jES53RST7u34bmzrUY7n&#10;yZpni7w3oOiCwtYZLgwrt3hevuW9K9X+FvjXTnu/scSqhmxtDYGPXn+Vez+MPD1m/h6Wx0m0ijkI&#10;+UhFwpx1rwXwT+zvbRX8etarrN0ShLGOIhAx9D149q5cXleIw2IjhabTktraJfNmsZU5x53sfWcM&#10;iypuyDn0qtMkKSeYiDPriq1lYW1hEsEMhYKMfMcmr42O3qK+ujKdegqVeMVNW6qR5zSi/cehJ5q7&#10;MjmhZ0cYxVDVrldOsHuUwSoyB71yvh3xLda5EZHg8v0IPWrxOcywdWOHqvVrZK6HCjzrmR3LNkcc&#10;Vy9/4y8MaTI1rqd1GsqDJXOTj6VrtDeuv7shfrzXguq+AdVsfEja9f7Li2LgseAcehFeRmmcYyly&#10;1qFF9ndaWFyxitdTM+If7QkXgxBNo1k19EQSWbKgY78A8fWvjrxf+0VqPjO5TUPJhswgK4Mhc9cn&#10;nAr9ONMn0LV7Qx2kMTr91l2jHuK5O9+C3gLUL5tTn06FZnGCyqB/Svl8RluYZhTtTq+0W9loo+Wp&#10;FVNn5JS+ONU1afyLQvduRvKwruOB1Py5rZstO+I+06tb6De+SgyXKEDnnI71+sHhr4QeAPDd2dQ0&#10;/ToRcAkiTaNwB4xWp49zp/he5uLCMeaifJtXcc/QVC4PrU8LLF4tqKS2vd/oc86b7n5B6P8AEW/1&#10;TV10O4tJVVztYkEEHrX6Z/BjULeHQI4L2QCVssAeMDsK+CLLx1P4e8Rzv4g0mWSR3J80R45+mOK9&#10;AufiFDcWBvLYyR7eQCChHsDXy2GxVPCVY4unr5M4Y1eWejP0qe702ZMNKuPrVCGTSpDi1lVueobN&#10;fh74r/aD8dadq8kOl388UCkYVsceuCe1dh4M/aim0Zo7vXrlgrOGPl4bHqOPWvtMRxBVxChUlhV6&#10;31Op4m2p+tPji7udG0d9RsZNroc888DrkeleAW3x2hmhlN2+zZ0cfxe4r5d8dftoabdaZLpOiQZk&#10;lhLAzN9wOMA4AJY+1fPOgfE601+T7Jqb/MMFmACcdzivIzGpWnNVsKnGPVa2NVad5XPvm8+NOsfb&#10;1kSYvb7uwHI+tdprHx80Kz0F21C1lyRgnZwcD1rzn4V6r8JtWcaebqC4mcYVG6nHccV9Jpp/hy2j&#10;ETQRmIjGCB3rlwUMXCXtJVlZ/O3+RzRajI+BLD4h6N4r1mS6gtzEzOQ2QB078VQ8a/FKPR1/snTY&#10;xcXDqVwx+Uf4/SvvLVfhJ8O9Wge506zit7kjO6MYJJ7mvyN/aZ8L+O/AWvwwmynmgUO6SQrujHPG&#10;Sv5mvqMLWqK1GT36rb5nq08RGS9407LwlqXiW6NxqtoLW3Y7mcgqB7gntW1a+D38OX2fCupB3yWK&#10;odxz+HeviG9+KPj258u1n1OUICQE3MoP1Br6M/Z//aK8E/D62aXxpZNeTnOJBjI6+vUnNehXwlSN&#10;PmSudNDEQ5tz0DxR+0t8XPAbLZ5UKVwA+cg9B2xmvqv9lz4t6t8RJJ9a8ba5blFVdqKwRlIPJOcD&#10;61+cn7RPx28KfF3xFb3HhbTTaxWyYMkmPnbOc4XjgV82xTagrYFy0KOpVlViqkH1FdVHAznTUm7P&#10;5mksw5Juzuf0ffEz9p/wB8OxDp9vcpeXNwp8pYz5mCpwd2zgD0yRmuJ0H9o/QfFriS9EdqwXkSse&#10;P6Yr8P8AwPpso1C2gR2aUuPmU5znu2T0x1r9T/Af7P8AreqaFFrOs3yWqlNwjQBlYHuTkEcVji4V&#10;L8qd/LodWDcGnKKPry58aeBJrdHu7yCcN/BE4f8ADGaxJ9A/Zg8QKupeJdK00y8fNMibsZ4OQehN&#10;fm78Z/iB8Pfh4t14d0rUFfUrdjETCAcZXPJHQ1+feseNdX8R6gb65mJbHyg56joR/OtsHRcfe9mn&#10;6ojFYqMVbmZ/TnYav8EZLGPRNLbTjaldqQxhNmOmNorSfw98KobUw29tbRKeP3QxjPpjgfhX82vw&#10;h1TWdZ8VQS7ppJclS0ZYFjjqQv8ASv3C+FOk+MP7DtbjWLYwRYXKSEFtuOvtmrxGZcs/ZToQb8ls&#10;RhKXtVzxnJfM+h/Dz/D7RnNtYSqrnjDEn8K6qfxRokDKkLBweu3oBXmV1p2jTPmxCpMvOBjORWQ9&#10;xeQzmOaJUXH3uKwpZh7GPsqUIx80joqYJTlepJv5nq13410K1iMm7cw/hXk1zcfjcyu87xOqDlfc&#10;V41qnh+K31GXxFc3rHIwsAPycewqvap4s+I3maXps6W1vj53C7WUA8Y55z6Vhice7JVX6JdRRw1K&#10;nd2+89JXxZq+tXpbS5CFHQEdu3516r4cXVXgV9ScFjXhGi+Bdb8HsU1GZriPbjzVIGfwHSu0g1q8&#10;hRfspmIJxjqM15NPFKnXWIqJ6dL2JrUVUjanY9pnLrEWQgHtXxj4+/ack8B+IW0i+hWULhtw6YJI&#10;A3dM8c+ldV49134gyWqjRI5dpJLbiQB7Y75r4t8aeC9Y+KOn3VgiiG8+7vkG0bweo9K9LMs/ePqx&#10;9jzRXrv9xzUsN7Je/ZnqE37Y+oa1rdpa29q9raTOUd1AkcEDjAUngnuelfoH4cu7fV9Gtr0SCUyR&#10;qxIx1IB7V+HGg/ADxV4e1aNPGWpiOJpRlLdirEjkBSDx+Fftf8PtMs9J8L2lvahiqRgBmOSeO9a5&#10;fh08U3N86trzXJrWdP3dDpL7U7DSU33IIXBPTjA9a+U/jV+1j4A+HWkT2VpMH1Rw0cUbqyqH/wBo&#10;kY9wO9cT+0N8Q/izfXN3oPw40S+vUFu6CWGElRMeFIPcDvx1r8r9T8C/H3XNRdvEfhjVJrmU7WLx&#10;MF39AQDwM9zXZVxE5SdOk0obLRfgOnQUErp8x9H6Z490rVI5NWuroSTTmRy7MSSzHOPXA7V4DqPx&#10;f8SG9mtbK7k+zIxUBPl46dv617h8PP2I/j54j0d9TumtNIkk+7HMwc/iF6EV6ZZ/8E4PG+ohTr3i&#10;OK3Y53CGIOp/MisKOUp/Zb87M3nX6XPjpvHGtXNusH2pgmMEE9c/196y4NUSWRrWNvMkbspG78q/&#10;QWH/AIJs6PDZi2k8RXLTE5L7QCfw3YxXufwv/ZC0z4dRCynaHUFON00ka+YSTyS3J6cY7VtUy+aX&#10;LSgc7q92flZH8WPGHh6QTWV89vFCCjqyAj8M/wAq/Rj9nj9prQPFOkpp2tyGO8QKDwNsmeN4x0Hq&#10;O1fSt7+yv8EdVZ5dZ0SK5dzkkllH5KRXmvjX9mT4IeGLL7f4a0/+zbheAIpXAfkcMMnNRXyLEUaX&#10;tGkvn+hthsWnLkex6V4h0TwjdaRNqsVxFHKNzmRWHWvhnwv4w8ZQa1Nc3VwJIwTgMCB+Fe12PhWO&#10;GUWs1yxjU8LjjJ+taUXwh0mGQzW8m8O25gc5wa8iWDm3F01a3md0pNJo5FfiX4f1AjTtaZoG4UlR&#10;lTnvmvQ9J+Emj+KLUG2mUxyY+YdcHvXMap4D0fTl/dQZAzycZJpdX8WeNPC2gLcaFFHtQbRlcYUf&#10;TrXVTc/+X2pKbsfT3w4+FWmeB7Ro7GXKsOQoHX613Sebp+rLE8u9ZPX0PAr5j+FXj/xvr+nk6i22&#10;TI2lffmvTXm8VRalHdT5dsgk8H9K+iw+Kowpx9nBpp3ucs6FSUnzS0Pea8s+MtpqN54Bul0nd9pR&#10;keMr1BB6ivRrC4a6thI42nvUt3CtxayQkbtykYPevrazWJw0lB7pnjQTp1FzdGfmL4s1L4qaXon2&#10;j+0JYxsG8kZ2jPViK+Zr39p3x58P9Te28QWy38bJ8rg4HPQ8g81+nnj3QotQ0u7t4Qsci7hsI4JI&#10;6celfjJ8Z/DV5LrElnqy+S0ROwIxIJHf1/CvzLlcZpTd0fQ4nmhFOJ9zeEvDWnfGbTx4w1PV5Ydy&#10;/LFE4Cr6givi74j+G/Dfh/x9fafp8kty8JWMPKSSxPOFrn/gd4s8d+F9UuNF0q3luLZcF1BJU88n&#10;J6Gvvqy+Jnw/02KK58SWaR3yLvOdm4469R2rSVONJ+6/mYv99G8j4nHwU8a+OrDyNG0dpIZI+ZXA&#10;Cj9cmvD/AAl+xBrmseNJrLxlq8GkWwJDYYbgx+6Bu4r9C/iF+1S2j6FdyeDbREiWPiRQON3Axjv+&#10;FfkN8QvFHjXxN4mudVuNSujJM+4DzCenevZyyrNXhSqaf1sediI0aVnLU/VrwV+wd8BfB0Ud3f8A&#10;ii4ubhM8i4hCjPtjNdbbfssfshzah5nia9uLxs52vcALn6LivyT8DeE/iRdaut3Jc3NwjjcMyNxk&#10;96d8V11+1njs7qWWFXP985OPTBrStzSrqHMm++o6denGDkoH7XaX+yl+wrF+9ks1Ut0Ms7D8ua5P&#10;xf8AsO/sT6vEz6JdzWM78q0N5wD64bIr8LIZNSRlmjupSU6Zkb+Wa6nTrFr9wwvLlJevyytj8s1p&#10;OhVSfvr11/zOeWMprVw/L/I/XT/h2h8LbjSmn8I+KblbkoTE8rpKm4/3lXGR+Ir5C+J/7I37Qfwy&#10;lMumaYviK0UfPNp4IKjt+7Y7s469a8j0DXvi5pN7G/hTWbhXAA2hyAyjsa/Uj9nf4j/Hg6V/anxB&#10;jNxpwIVZHUnp3X+I479RXiV8Y6DXtZKXfr/k/uNac6FfSMbM+bv2RdC8e6RcNrdzpNzBPHvjffGQ&#10;3uAp56d65n9pv42+NX+I1rpms289vp0QMaB8fvwGBIU4+Xb6dc+tfs5J8cvhZotilzqrpbykAkbB&#10;1/AVjXeqfA74+W7+GdQsob2NsuDJEATjqUYDI+vFYVp4N6yrRlf7N+r2JrU+aHsoHzf8G/25fCF5&#10;bw6DrNmbJkSONc5XtjPPy4+lfbujfGT4eeIYDNYahG6D7x7DPqa+R/GP7AHwv1O3e48GXlxpN4Dl&#10;WZjLHjspVj0FeOyfDXVfgld/2Fq18k1rcBnWSMbMheCSuTxXL/bGOytWb/dvo0mvvXQww8UvcrrX&#10;ozm/2z9W+HfifxbZP4L2DULFzJNKi4SSJgQ2wjg5cg/hnvXy7Z6m+n4lXkZGa63WtPsL7xPcXb3J&#10;l3sANx6L6emK0ItB0S3c/KWJ/iPSvn8Xj41rua3vtotTepTs73Oq8P8AxTitxBp3l5QcsTxX2p8M&#10;Y/BN9FBqkKolzuDliwHHXPPpmvza8QaZpdnA0tlIDjtnpVHwv4y8R2F3BZadMxXfwvPHvntXHGHM&#10;ueCul0f+ZMZJPVH7+aPrFhcWgEf8I5x/nvXwJ+0z8QrLU/Flro2lPJBJacys3y5DD5dvr7ivor9n&#10;TxQ+q+D7a21SdJblV4/vkKcEt756HuK8W/al0Hwp4n1/T9Ft7UQahJN5jXcbAErtwQcdeo6+lfQT&#10;xkq+XwqVJKye1tfLU9LDqKn7i1aPhrxTqWt+IZF02/kLxA7twPPHI+tfX/wR+KfiDQtOj0e8Qv5s&#10;nliUnGMDHI9MdKw9V/ZS1nS/DR8S2mtRzNEhkMcqhMqB037iP0rC+EF5dT6tb6PqEYOJEWReCRkk&#10;dfb1rkVOp7aNSasXUjreR+qejhGso58cuqsfyr5117xToes+JryC+uo9lqQqcjt1x64NfQt1daZp&#10;+kNLfSrFbxx4dicALjFfj94s8MeMLPXNR1rw7HLPpbXEnkSbsnywxwMda9/ivEvCYbC4Wko2s29f&#10;zPMUtZS+R9s21xuujqFowbHClafqvxvOiXyaWHWVmIDA+9fMXg74i+IdF0FwkAeUf89OQK1PCHha&#10;58aeJJvE2vSpFwDsHAJHfFfBSzWeiw7tNmkavJpa597eFNXttXH29cFmALexru7i5Mtuy2pBfmvn&#10;XR7ObTIQLGQrEO4PX/61c3b61quq6lLbaPqJGHwwUjA7da+jwGdTpUnTUfi0ff5DqOM/eNiy8S6r&#10;L4rm8N6pN5bF8Yzxg9Me9fRFjoej2MPMauccs/J/WvmK18AJpmp/2m100tyzhyzckN6g10fiTx74&#10;i0C2ECK05IxvI4A9SRWmXN4SU62Ip89tr629Uc8oLdHc/EnSfB+oaJLZahBHI0i4EagZYngcdcDN&#10;fmx8QvhtqukalCNB0qWOJTjgfw/1z7V9y/Ceyn8Sau2oeJSsrJl484G4Zx06kA17rr/hjTtaMFsF&#10;VWifzAcZxitpZVLOKTxkYqGqSSWrZ50sN7SXO9D4S+G9jqXgDU49fmtJJCI1BVhjGOcqPXFevePf&#10;iN40+JWg3Hhb4f6ZMrTLtmkcAYXIJ6+vSvqOz8PaXbRhZI1mYcguAcfT0rmvFnjnQvAkkME0BZ5w&#10;TshAyAPWvpqeQSy3CThVxHs6cvi7nStFy30PjzwD4e8Y+FNeFp42iWLI3RoGD5J6fpX0frOj6/4i&#10;sBbwbYY2Uc5x9OlfN3jX4j+MfGXxKsrjSdHuV06CPy2ZVLFgzbstgYGCBjmvt/QYzd6ZCZ0KMEXc&#10;D645FfHZdhaGJxE8DgpuS6PuKhUavTi9DyP4Z6Rrmi6tNp+r3HmqQWVQS35k181/tE+CvCXif406&#10;SL6EXRaHbLGwzllOV2+hPc56V+iKW8MZyigY9qpTaZprXAvJLeN5VGA5UbsfXFfYVeF6uHwbpQnF&#10;O6d3dnVGqrKB8Ga9onjjw5YLJ4G8MtbJHwzrjcB145r6V+GeNU8Ox3GvxubiQklJBhlA4HA9a9Z+&#10;0xISGAWqrXdmZwq7Qx78CviK+BjCrGvPFQdnZxcbL7r/AJo0g57HIa14F0m/vodSZWCxdY1Pyt/v&#10;CvSbKO2ht0W3AVQBgAVAjAjFY2oXOqWIP9mw7wa+mwP1fJa0swVO8ZLWyu0/LyZlWd03Jmpe26Sk&#10;EgEjsfWsu/l123tWbTEjkYDoxIFVNMfVrtvOvEIJ9RiuqWGQR44zipwkXnM6mMwsZ0r9V1+/8hc9&#10;477n5/eJNeurvxjP/wAJfZxRXCdUTOfTnP0rl/FV5pjxpPpIKvK2AMcEnpzX2J4i+CvhDxLrcniD&#10;WUlM74zscgcDH8qqaD8IPAtrqizQK8scIOI5TuAY9xnFfIU8mxrn9WqRScno2/e33t+Y6UnD3Wed&#10;fDNrfw1oi6jrnzvGm4Z498D6HiuL8YDW/ifrq3F6vl6Yi5iQ5685LepINe//ABB/sFmTw5pqIkxX&#10;MgReAh6fjmrHhjQbCAxpMoZE5I6V9FWofVWsv5k0t2ur/wCAdVGWtzxzw78NfAEcEdvc2wjaNeif&#10;KCf61b1b4fWFujXekITAnJB5NfRusWfhprfymjjV26EDB/OsK58LSRaebWCQsXBBNdFWnTpzdFpO&#10;y3j+TKUo25j48+IfhB9e8NNH4f0sSXaHKyMMYx79q8E0vwnrOlMra9FslPGAeM1+pfhzw0+m6UbG&#10;4Ikzk8j1968B8V/BXxBf6nNqSSCaMkssa8H6Z6Vz4zCc8I1bfgNTS6nyQ/h4+aY5JNgfjK8kVqaR&#10;8N9Fgv1u9Uu3nhPO08Hn6V63plgr6itlJaPF5bYPmLz+Jrt9R8M+HZPnuYgrjgFTt/lXz85RnBuj&#10;Zl+1Vro0fCGpeEvC88MGiL5TONuBk9ffmvebfxVaWyB5HaQH5iBk18w2Wj6Jpc6PE7Ft2fnOfwr1&#10;2zka4tAsS/L2969LLcXXpppJL0MfaJrU77xNrGl65oxhghMs7D5CR933zXkOoakYtIk0PU4d7MhU&#10;sMHitiefxPpgMkNoWiAyOOv0ry/xHreqXN5C96iW694z97612YvM/be/P4rWtYqGisibwzbXgDQQ&#10;jy0ByO1dVPPr0bNwxxgfLzmodDWzltQ5fAPcV7j4SstHudMYKPMBOPeubCYedaUaMJWJm2tWjz3w&#10;XpQluDdXqDzCfrXpWvaJbXloEWNSVGOgrWstDtoLvfbgooHQV0n2aIgBhnFfbYLJZOlyWucspKOh&#10;5Dovhl7aTc4OM8DHAr1O28u3QKxxirJtYiMDj6Vl6rZsLZ5o2+6MmupZZWwseanDYjmTLl1fxRAI&#10;pGW6VUdpUPmuOK8jLv8A2qsnmNuQ5xzjFdKNduPNVZJPlJxivm8yzGtXnJ1emyXQXMo6He293DcI&#10;GjBGfasa+tbpZvNhJcHnHpWjZySBRtAZT3rUWNdu5j9a6MJCrjaag3aS8rL/AIJpzWV0QQ31uVCN&#10;kN3FSm5ZP9WuaaZLDGZCPqOaqWl3bTy+VE1ei8RWp+zoutHmeitv8yYpbmrG4ccilxg04AAYFLX1&#10;sMPNwiqsryRlp0Ciiiu0kKYybyCSQB2FPqnd39vZYEx5PRR1qKk4wi5TdkCV9ivrFg2p6dJZBiC4&#10;4I9RzXNJ8PvDs0SjUYjM2OQSQv5CtybVLswGe1tyQOfm9PpWlY3f221W427Seo9DXDCph69T3dWW&#10;4tIo2nh3QrBEjs7SJBHypCjIP161s0xw5xsIHPNOJAGTxiu+MIx0irEXPn/4n61o1x4jj0G9VJXj&#10;iVwCckEknj0IFT/D600231cXli4wFIbnoK+Gn1zXda+JOoP5xlRbmVQx+/tDnAJ68V9a/CjTdWv9&#10;Rcu5SCNRk56ntXwyxEq+KdWa66foejCj+65mfUsdxBMSInViOuDmll8vyyZQCvfPSqdnptrZEvCP&#10;mIwSat3CqYHDdMHNfbKUnDmmtTz3ZbGfbw6bdK3lxKB3AGP5VYh06wt8+RCiZ64AosvsqwgW+Oeu&#10;O5q0671IBxXJ7GMqTqOKctxpt7nHa94L03VQbq1QQ3A5BHCk+4H86ztJ8L+I4ZQ2r3qzRr91eTgV&#10;6BCrImHqWuKGVUMQlXcXG+6TsvuGpuOiGRosa7VAA9qfRRXtQgoJRitCBshbYSmM44z0zXyZ8Uvh&#10;npfjKwn8Q+JtXNoYEZ1PB27QTjnnHsOa+rrmYQQNKQWwOijJr4K+KPg34geIbq9nvYWh0lSCgL4w&#10;fUDvn07V89xDNKEYyjzX6fqzei0r3Pk6DxzrGhX0aadcH7PbSnyix+WRcfxBj0I9eRX6X/Bv4sr4&#10;60CKeKNrgABVkXoSFBP4DNfIXgH4UWFxrFtHqkEd2gcs6S/MjJ6fj+lfonomh+GvA2jxaZpMUdna&#10;x8KFGOT+teDkuGr+2c4T5Ulrc2lJctmrosa0jy6Y81wgG3kLn9M1Q0bQFW0WeZirsAcdQo7VJf6V&#10;d6xPFcPKDbrg+WM4NdUNsYz0UD6ACvpsPhYV6sqlRNpd+vmZyqyguWOhVNjA0exxknq3Q1x+t6R4&#10;V02KTUNQjfIGSyls+meK6VNe0SSc2sd3CZAcbd4607VrWw1HTpIbxfNiwTgHrgeorXFYWhUpy9io&#10;uS7kQnKMk2fLWpajomnwXera3esNNT51WR/m29hj1rybTPE/hvxHdvdeDYrlY88ljwPcY7V5z8aE&#10;jv8AUWsXOyCKQkQtwcE9ST1AFaPwivrOETaZvEB3KUXONw9vavyjFV1Kr7FJb/1bsepzt9T6A0Hw&#10;9dNby3KsQV+bLk5P4mvB7vWdXk1eYa8/2jypPlI6n0A7V6F4+8cSeHNEa1gkKtNlS6sOmK+KNV8U&#10;aoiNLDIQXyxb/GuPG1oRcaUE7rcafc++X8SWV94ekjnHlx+Xgq2CeBXy3L8SrA3I8PWtgJEJwZun&#10;5VxXgDxFqmsONLlctLNkZBOCMdfYVv6J8PtVv/GKeHJtkRLBss2Fz14P9K48TW9rZW12HvojV8Qa&#10;msmnxW9skrZYjCE4UfSu3+FdvbaLpk1xfEQxOd2T96ug1b4daj4K2zahdW8u8n5VJBAPTg1pzeGf&#10;BWoaMt5fXRh2jJJOF46jFThqTU+SStJdx+06HWWMHgy9s5rvUdSdo2GAA2Bz2AFekfDf4KeCLSR/&#10;EcAkkMp3IST09cGvkrw74AvPGnjNLfwVJiC1O4qWG1seufWvsbU9a+MnhC3gtLfTYbiD7nmQgykY&#10;9VBGK7aao39viqTlThu1Fy1/yBYltOMHZ/ce22cttBILKDeAvHzV89fHj4p+M/hvJbSeE7eOf7Qx&#10;VmlOAuBn0Ne++F59R1HSorzWkCXDLlhjGM+1eKfF74ZeI/Fd9DeWEiXlvGd7QudhQjuvr719BNVn&#10;gY4mjflbvG2jXqr/AJHM5xU25Lp63Pky7/aq+LllbO91BE0spxHswoUnpk4O76YFN8OftG/Em3v1&#10;1DxDbea3UhUAByOhNUvGvhzw3Hq8WlxxywXCjc2egwe3412WpeCNX/sNLu2v4nUR87gAeBn8a+eW&#10;KxNWUlCTfL8yoTk9Yo978OeP/G3xL0kNpMdvbu+DjqQvfnpXovg74Y6bpzf2lr9vFc3oOfNGT157&#10;18ufCL4o6Z4UsmsL5xNsfgqNvymvS9S/ac0axuDEkLRKv8Tg8j2PSuzD4qi5wr45uTXT/gbGk6cp&#10;L3ND6pvbSwu4TZzRKVIx0xj6cVyk3hy309WmW5bagzsfkcV80x/tNaZ4kun0PSSwmk+QMQVIJGc5&#10;6YFeueGbKPVSHu7lgcBmVmyTn0ruxOZ0MZPmVLyT+G33aMzp0ZQV3I67Qr2C/mMQKxsO68ZrvU8u&#10;FAnXHc15J4gvtD0G8ht9N3S3BIyqHgY9avy+KtSeNUdUi38HcefwrPB4qOBc7q8u+/8AwB1aTq25&#10;TdupoLu7CqpZQcE11UUOnXMXkrhuOa5rw9LBcqY1cFj1711LKlhF5qLuPTFbZBQlN1MbUhGVP7V1&#10;ey8kjCtp7pWk09bNd9r8oHaqFveGZ+CV29QT1q5eebqMHlqShrlJbcW10tvsdmPQrzmnmkaMavPg&#10;U4w+aTfl2FSp3XvneQX9tOPlbkcH61a3JnBNZljaFIVRxjHrVmS3KDcpz9a+zwOZY94ZVa1NNfd+&#10;BzTjHmtFjp7qGFdpbk9Kr3NnLdwhVkKg/lTxb27jdKvNTWm5AVPK54rO9TG1vZ41LkmtOVtNf4hq&#10;0VeG5XaWHTLdRKduOMk1Jb3iXShkYEGsfW0mllTK5jGelammW0cEeETA9feuHD42t9f/ALOwztTj&#10;p/wTadOKp+0e7LxqKS3gkXEwyPQ1aP0puTjFfW1MtjUTjUtL1V19xyKVjCDQ2s26M7E9P8K3AcgM&#10;OhpSkecsAaf1HFceUZZUwMqkXJOL1SSat/XZFTkpDKKXBqKaQwxNLtLbRnA6mvanUjCLnJ6IzGyz&#10;CIfdLH2ryPVbb4hz62ZLST/Ri2VGBwvofeu6i8UW0k4ieF05xlq1bjV9PtcCV+W6DvX59mmLwOcX&#10;vj1GEXstPvva/kbRhKO0TKm0nW7jSzbpd+VOy4yB0P1rwvwd8ULuJ7vwt4lhaa6s3ZJJByrAcZz7&#10;+ldV421zxB4muj4U8Lu9oGIDzofmPfg/wivI/EfhrxB8LbB9YvjFdJM+GkUnO5upbPX618/mdWMa&#10;kamV8zpwVpSb5k/l+o5U5aM8h+OEOvapPLFo2oQQW0i5ELDDK3J4IwMV+VWs2PiXwpr8gvkSaVpS&#10;6upypz1r9WdY8J+FddtbrxL4gvUgLoSq7wMce579q/LXxNeWEmu3VtZzl41kYAk54z61x4T2im5T&#10;WkvO/wDwxqouHU9w8M6lp2vqmr6h5UIiUKycAkjrivJvi74y8Pa1rUFh4ds/LMTBZJQBzXFm5nEM&#10;0Vs8hT7jeWjOAW9doOM+9cdomnzanK8dk5eZpPuvkMCOOfT8a78Jg4qcqsi+e6sfcHwo8SadBpHl&#10;tcEFAFAx0I9/SvXb7VbfUINseCWXqPevlLTdA17w5ZxyXxHzgH5fu++a7uLUY7pDBauoIwODjGfW&#10;vk8dTvNqLImfY3wp+FXgt/J8SeLNTETKMoitzn/a619Z+JdV0q58Hz6L4fudv7ny1YD1H86+dP2d&#10;PAXh68tl1fxRIsh+7GhkOPbgHnmvpbxH8M73UbqGXw9cpbWyDEkbgnPPY134HBVHRdajTv0sneT8&#10;7dgVZxWx88+DAx1NLSECcxHazN04Fes654+vvBECDYAGOAQf51zfxG/4tv4dfUfDywy3eDwxC456&#10;18Y/8Jh4z8V3zm+kM15OSFSL5wPZRXYsweBp+x+3b5JBHEKSbR+nGk/E3wjrfhtZby9ijlmjYMj8&#10;EE9jXyHZfAyX4iapdXj3aQrkhExx9Tg813XwE+GEmya68dWkwmkY7Vf/AFeAOPx9a+hNa+G2hQaT&#10;PF4aia0upUIjaNjgNjjI9K+ihKWb4OFevBOMel7NmU1CS1PiPwfY6v8ADXxi/hybTo7hw52y8FWC&#10;Hggn255r6a8beI/ENp4NGq/2ZCBOmF2kliT90EEdDXGQeFvix4HkTUdRtYtQgz8zqwkZfTIxn8ea&#10;+qtI1KPUNMhnvYhG0ihipGQPbB9K8nLqNNueBdV0m1opxtb17nPHW6R8G+EfA3xH+Idw9yWl0O3w&#10;B8vv6E9a85+KX7FHj67SfXvD2tx3zgZaO8DbiAc8MnXjtiv08uJQZf8AQlHH4A1wPifUfiJ9glTS&#10;LCF2bgZfnFeVPB4fBe056kqjWzjG8X/kbWaj7x+HukXEPhvUrjw/q5EN9G5jmhYfNlfUenoa9s8F&#10;aPqtjqkfiG2092i2DaUTI69eM9ulfoL4d+Etj4n1ptT+J+i2ry4Gxtg35Hq45I/Gvfo9F0Lw5Z/Z&#10;dLsUEZIAVFGB/kVyUMsnmFGWLi+SMd3K9/8AwG2wKbnG2x8GeONf8a6/4bjsNP8AD1x9lcbDOi7s&#10;ZGNpx93PvW/8Gv2erbWT/aXixRbeWAfIib94uRwHPQEe1fW3jbxJpWj+H5LaaNt867FRF559xXI/&#10;DzR7/wAPJ9snkaOCXLsuc8noxNXUwdCljKKxE/bRsnJLS3kYOjadz03QvCcHhmH7JpkjND/dc5P5&#10;0/USl3cLp9tO8MuRkL6VhXPxJ0UXg0/Tj9pkJ2kr0BrrbGZbx/Mkjw698V9tUq5bVlHB5XLdq61s&#10;vJPo/wADZNtWI49AhhQr5shb+8TzXEDwNqU2oyy31wrxSDACjnHvmum1TRNYuNQS9t79lhUg+X0H&#10;04rqoQwjAc5PrXpxyrD4qu8PLDypcuzvfm/Mzt0Z+ZPxT+AGueH/AIq2UngpdtvrEmWXb8iuD8/P&#10;AGRz+dei+NfgH8RtO0mXUtFkgvDENwgT5XYD3PGRX1D4qtPiDc65HNoiwixQDIYjeT3IPauslkv7&#10;/TWsLnCtLGUY9cEjBr4utl2EhiMTSre0jb4LKy/4N2Sk5Xij8drpJBKxuIZFkUkOCrYVh1UnGOK7&#10;vwv8PtY8UWbXFkwhXj53Bx+BFfpD4d+G3hnw9AYJovtZfkmYbuvoDkVn+L7TTfh/4bn1fRtNku1X&#10;rBEMnn0HJwPavLwOSVaS+s4ppKOsl1XZ6fodeEvTfvnyt4Vs7XRtEOlxTrC0G/dIDjJ9a+O/ibPC&#10;2qztqt+bhCwVXYjk+ua9l8ba/LregX97p6/Y/tGWZDkMufTODXxLrekqLKG8v5vlVgm1m4ycmvYq&#10;4mnOEYRd0elVktEcl4/tjBqq6lp43wMu3K9j6muM0TxETrSw3oyhGPl7Z6V6F4k1SJdFe0sAGLEK&#10;R6Cqug+GYNU2ZhZLiJ8HA+9nkfWrjWhCk/bLTY4py1Oq0OKCLXbeV13IrYKk8nNen+LXmtLD93bM&#10;Aq5HB6V0/wANfhF48g8YwXl1pDXVq23hQX4PPYHBr6++Inwh8ba/GX0PSUX5NgRyF59SMV5csxpJ&#10;c0ZXSN6c4tHxV8Gf2oPD3wMea+ns1v7u5fDDIR1TptRj79QeDXiPx/8A2nvEHxf+I1l4zh0iCwFg&#10;jRRoJPMd0Yjhz6jHGOmTUPxh/Zh+OPgm6n8T6loZksJRudonR8Hk4CjLZxXmPw68MaxF4jjub7Sb&#10;iO0jQmR5ImAjJwQSCMnivsMBVovD80JqUequtzOMnN8sT3/4N/CXWvj/AOI7bW/iLst9KtiS8Ib9&#10;4/8AdGDwPcntXcftHfBD4D6Dq1toHgyf7BdNtDRQYcoSeCc9K1fEGi+LLPwwus+CbmbacM3lRsGK&#10;jk4/CuK+GGsfC5Y7q/8AGsMl3fu2UdgxbOeT9Qa45YuUYv2St2t0OudNRVnucnpn7LmsaNpUniRd&#10;Wgmg5GAMvg4wfrXr998RfGlt4dXw94fuWKrH5TqueccAnHcfhXHah4h1KGSS30SV/sc5JRX54PrX&#10;qfwq8T+G/h1I2u+IrOTUJHXORjA4x0PBrkp16tScZ4h2ClT5djxTRPC/jfW9XTVLpZ53hGBJLnYr&#10;YxnGe1frN8M/j3p+m+D49I8RRSC8s4VVUT5yVVcAljjkn8q+AdX/AGptAlvrnUdNshYrvKiNwCCf&#10;Xgd6+tP2cYvC/wARdOuvFniYRMZwojRMhV43E/8A667aVStRrReGdm7rysOpCMk1JHLeF/HHxJ8W&#10;+JbzSb++8rTpJXcREjKxk4VM4yRivTLWOGGUaTbRearcSMFLYH1rv9L1D4SWUl7ZJEQ8bMA/r9D9&#10;elU/A/jZ7C7uINPtElt25UscHPvxzXgY6aw6hCrUu5X11dvkRiKrjFtI+ZfjB8KdKvb6PUPCd7cN&#10;NHlpkc/u9uPuqB0rifCjeOrD/iV2V5NBDIAm0SFVC9Onavon422HjPUoW1jwrpjSSNksIjgHOP5V&#10;zfh3wJ4iPhZNT15jZzlSXVhnnqAD2qMJWTrSUFb71+YsNK8U29TkND03VfgterrHhJ7e5a4JDhjl&#10;geuR7Zr7I+FvxotvFtqbHxc8VpeRbQWLBFkJ5yAe3b618y2nhnT7uBJHO6Rjgtnivkz4l+CtV134&#10;lSav4amlljsgE8uDOMY+bpnPSvSp4t4O06b917rdP1/rQdeMWtVqfr/4i+JWk2dx/ZFlGL4FTuKn&#10;5R7Z7/hXLz6vb32iPPDbp545WJ+me3PpXzb8CrxJbSLTdajkkntkXzPN+UtntzzxX2tpUOkaraql&#10;vCkbEcZAJHb8a86GMxGc125zSvdJW28l6eZ5dWSf7tbHj/gvxV471GaRLPTreEQ5O1Sex6fjX0Db&#10;SalqGngz4glYfMBzg1xWieBb/QPET6tBe+bBKpVoyNv4++KzPjd4wbwR4Gm1Szufs1yxEcRC7izE&#10;cAAfzr38oweMy3B1q+ZOajC94tpcy6OLRy0k4JykzM8U6L9r1GMaRcSXVxGxWSFMbQMdx2r5J+L3&#10;ww1/w5cQ+IrSznWB2LzJGCcHuflJAFN+GHxivvC4l1rXpw0kqhm3nLSHJ455H8q73UP2nbfxvG3h&#10;3RzBHJMcbDku4HJAB4FfEYmtgMZQqVqrlCd/dilzL5vfUtYi6ujzzwDJ4v8AHDHTPC0UkcSHa9wf&#10;ujHX3r2Dxhpep+GtJ/4mmugXCKpMSPhyP93rXL2fiTxzoFpJd6HDDbLs5+Xj68EV8v600OseLh4j&#10;8R3Mt1cO/wA25y3TsB2FeLCpQoUnCXM5P1UV/mc9WukrdT3nw14gB8SRR29q8yTN+8ZjyOOte/Xd&#10;hp/iS5h0mVRblvmVkHII6A5rj/hF4Pt/ElvJeRSfZ41bcnyfNwMd+1drd+KPh38NNVYeLb0s5O1J&#10;GHf0AH5V6uXYdqhGda3JN7vbz8zqhL3bnvWi6La6fYx2kWC0QA3EDNcf468I6d43WPS9QuPKeFty&#10;7cE8+x618hfEz9oPTb3U1XwHcTQeXIBNPI4VNuOiqT69a9H8F/HXwl4g0dLXSpRNriIpJkOVbccB&#10;s8cHsOor6Cea4OvCWB9mlFbu+kl5abhUqdEj2nw/8NPAmgFRdxieckYefBP4DgV6xEsMKeVCqhR6&#10;V8EeLtT+JF94it5NQnZIpDhvsx24Xrgde9fVXhaXVLjR0h8iSGQLw2Sd31JrTh/P8Phqk8PhsKo2&#10;6295+u46duiPS4JizMgIwKt1yfh6x1aBpTqQAG7I5yTXQXF1JAcCPcPXOK/RcozOUME8RjE4q7td&#10;P+rFSjd6FpXVuBTqjilSVd0ZBHTipOa9/DylUgqiknfsibI//9X9ffDvhzxNpN2ZtWuvMiHRVJNd&#10;7HqUck3kqM1eaRcEdaogx27ExpjPWvgPqX9kWjga75G/ev7z+RrCOlmi3cRCWIqRk44rzvRE1aXW&#10;3W/Ro0TO3k4NejRybxUmAa3zLI4ZpUpYqlO3Lvp8WvVjTtowAwPWqt7YWeo27Wt/EssbjDKwyCDV&#10;zaaSvrpUaMqfsq0Vbs9TJmBpnhfQdHiMGmWyQof4VAxWZ4jtI9L0qe80vbHIqkgHjNddKsjL+7OK&#10;4zxToF5relSWa/ePIIPcf56V8dnuBw9DDyo4LCa20cVt6WKguXVHnPw1e/1u8l1bVFETIxACtkYG&#10;MZr2i81jT9Oj3XUoGOw5NfKem6T4/wBM1JdN8mWBSwBdCMH6nsMV9DW/hmE2iG4Jlkxyx9e9fGcM&#10;5xiMPTnRwdJ8/wBpy/y6lRtLcbf/ABD0GyOwMzt7Kaz7PWrvX5xNpilFzzx0robfwrpUj+ddxK7D&#10;r6H6jpXTQwQWybIFCDGMAY6V9TSyrNM4SqY6qow8lqRUXRGcs+oW0BMsfmkenWpLXUXmXMkTJ9a0&#10;88cdqw7jxDYW9x9luOHPavaxMJZaoKWMaj/eSf4jv1Zsi4ibjNSfKehqNVjlQNjg85p6qBwK9qjU&#10;xGjnZp7NaC0DiijGDRXdFS+0SFfBn7R8fhGw8ewal4xgZlaERwFU3Z3MS3TvkV9518uftKfCbxL8&#10;UbPT7fw7FGWt5N7u5xgYI+p618txlTlLA89ON3Fp2Svf7jqwk1Gepxfh34eWet6MmoaHHLHasAQG&#10;Jwc9cV3nhnU9Z8K3n2GKEpbng+mRwOvtXongnS9X0TwlDpGpQ7ZYEC5XkHAxWK9pe3JdZomAB6kV&#10;8LCNKmqdWm+WT+R6sFFkfiXW11jTDa3MmxZFIb6fyr80vizezeG7yfWdJBui7SMQx5ZlOBjHriv0&#10;gvPDkdzbt9oYhlBxX59fFCe58N65LrGq2XmWUUu2NuMsB6rjHWvNzyq5qNSa5rvuYYpxhG/Q830z&#10;9qb9ozwz4Zjlbw7dppEEePtCwOSEzhWJHUD1rktP+P2sfEdLi91UsJ2/1iEkn0H0HtX6n/B7W9f8&#10;feCoru00tLa3ZBt88AKwPoCOmK8l+MP7N+tXun3Go+CdKtkvdjNtiCoHbHQcD8BQqaqUFWhSlbo/&#10;et9z0Z5lGpFa9D8ndctLu7vGZDg7yW2kge1VdI0vU1k+yj96ZWygyTySBXr2l/AX49zavLpWreHL&#10;lZGYlJlKtHz2Y5HTvivRtJ/ZT+Oei6rBrOsQWxgiO/y1cggDnLZ9O1dCqxacVJO3bX8jphUhOS1P&#10;oPwT+zI9z4aivtSvjDPt3gRAcMR0yc9O471+cHx70HVPCHjKS2v9RacW8xRmLctkZB49K/UC3+O2&#10;j+ENMTw1qpSa9VcBEkGcH1FfIvjDw1onjvWpNe1dSyyszbMYHP1rKljKVCrGpa66o9LGypci9nuf&#10;NfgfT/E2tQhtPs5ruQsNuATkevPtX0vongrxBZf6TdQmEkYO4EAZ6122nfGLwF8KdFXTLKyE1zGm&#10;3ggZHbn2rw3xV+1Zq/idDpdnbRwCXKkIOVHufWs6tOWMbqUo6dkvzf8AkeVGUYfEz0HxH8NIPFFj&#10;Lb6vqiW8SrwquoJ+ua+W7jwToHhu/e00q7e4QHBLYPIroPtreIp/tN0TvUcnOelU57a2tw0xI2jq&#10;a2w3tKMPZOTS7FzalqjlNTnmsof9EAZiMZzjFcgby/kTLl054IrpdS17SkbH3yfugCuabxGZZng8&#10;gknhcda9zD05ON+UxaTe56Z4K1/VNK1DdZnbEULM+eePWv1k+B2t33ivSY4tRui6GMYUMCFz7DvX&#10;5WeGfCGs6jp6Xt3C1tCV3fMeST2xXtnhXx5rngeTfoZ2kLjliOnrXi4mdONfmS9TqoyUdGfUXx78&#10;C+INOvo49YvUm0ebcxU53564Pt6V8zJ4r8A+DZD9jtCXzyyKev1r0uL4o678UIB4c1C2adn4Us4+&#10;8RzzXkWr6Bqnw31WJvE1gTZT5IZsOFJPc49KxxFNT0inbt/wTabTS5T6M0T9oTUrvS1tdFtI7SAq&#10;FHltk7R1OD6131vdeNNS0xtesNGubqHG4youRjrnBwT+FeBweJPhbqVrbtLGsZUhiIyF6HgYHrXq&#10;Gs/tga34O0VtP8OadazxxqI4lkJDYPHUHHH0rip0lKoozk0ullf/AIYy5orRo4mL4o+OLy7ll0iV&#10;rIg7DEfkIKcYZT3FfTHhj47avomgpNq8z3l1Gv3V24P5V+anif4ia1448U3HiHVGS2luAmVhPG4D&#10;BJxjJPrTPCL6vqGs/NqMwghZVkYE4GTXbyypOU07JbHRGq2uVbH7ffDr4r6h4osxc6lYvAGG5fUi&#10;vUV1NNUTyEBjDdz1r5c8A+O9GsrKG1UeeYlVGbufQV9H6N4j0jVoM2w28dO4r0MDm9SrD6vPEXXZ&#10;/lcznCPxKOo2TwXoBlF2ZGMnu1ar3VzbKFg5A4rz7VtchsL1o9NQswxyxyK3bbxtZ28SrqoAk77R&#10;x+VdEcbh3UapJUn3Tb/Epwla797yO7W2F1B/pecMOlRtpNpwAgKj15qGw1yxv4BNHkIehNEviHTE&#10;JUPvI7KK+sjHKpUFOpUTl3b1f/AOPkrJtRTNBYLGBQqIqgdsU3y/MUmEAGmW2oWl2u6M/getXVcM&#10;flrtp0sLiEuSUeV/yrUyk5x0ne5Rt47tci42n3FXUQIMCn0hIAye1eng8up4bWLbt1ZnOfN0GvHH&#10;IMSKGHuM1E01rAMMyJj3ArHGv2c90bOA89MnjP0qO98N6Xqil51O4/xAnrXDVzaNSco5bCM5LfW3&#10;3O2pSpW/iaG9FcwT/wCpcPj0OamyinBNc9ZWX9h2/lJyg71HLf2t0wEMgc/7JrkfEVSlT/2imlU7&#10;ar/hzRYbmfubG9cw291GYZwGU9qhtdOsrQYgjCg0ltFIF3Gh5mjfMjcUSrUJ8uNxdBXeza/Vk2km&#10;4RYy7lsbNDLOMYqhb6jb3o/0ZTj3GKtzy299GYVG4Hg0tnpqWsO1OK8qtCeJruOCUeTq4r9TaPJC&#10;D9pfmKk2m2FxGft3zgevQVz2mQW8ep7NPf8AdYwAO1di0ayqYmG4Hisew8MWmmXbXlqSC/UZrhr5&#10;ZOcqf1eldJ6tb/iEatr8zNiSV4SEBrm/E3hi78RWJtYrtrcnuo6115h3HLU1xKV/d8V7eIyv23NH&#10;Gczh9lJu5gpWfunj3hixi+HznTtSlM7Schz15rt7jXbmeQW2nxNuIzn2q9d+GtO1KZbnUl8x14Ha&#10;ti1srWyQJbIFHT3/ADrycu4czKCeHpS9lSb9ZW/zOidan8TV3+Bk2U13GoFyPmPU1pPMhGXx+NWZ&#10;o2dcrwawNX0L+0YdrzNHt5+Wumtgsdl8JUaN6qXe35mTnGerViR9N0S7fM0EUh91BrI1zwh4ZvrN&#10;kn0+JyOmIxkH1HFcQ2peGdEv/st7q6LIDgru716PZarbPbC5jnVovUnqBXg4bH0K6lRxNCMW+qUX&#10;95DouS+E+c9S+BPhrxTG2n6zp6GEnAkdF3FfritrQP2WPgfoFsnkaJbzOP4pFDE/XtXtlv428M3c&#10;5s4rqMuDgjIrWN7p+0YkX8xVYTKsBTbnTrxmvW2voc0cLBX51c/NL9o79jjwxrdnJrXw8svsWox5&#10;dUg+VXH9zB/MYxX5reJvgh8e/D1mH1/w5OsW7HnLkrt+o6fjX9LPl2UnzsQ361Q1S30W4sZba8CN&#10;E6lXUjqDW0cvq0VKcZx5eiev3a6Gf1acG3CR/LtoHjnxX4WvwNEvTbS22QQAMqc9M+lfa3w6/arv&#10;9FuBP44umuo0/g4HHfC8Zq5+2B8CPBPh2KfxF4LsnheSXMhGWQ57gnkHP4V+ZOt/a7NjbXjHfGcc&#10;nnBFc6wWHzC3LFRkt7f1sVDZXP2T13/goD8JrZfsmlLOkvygttzgHqdvfFfK3jv9vJvEFlNBHpi3&#10;UnIjZ5NoweMlcHJx9MV+aFxIJHPm9fzqFdifMor3MPw7RjJSlJv8F+BXNbY6fVvENxqWpS6jMNvn&#10;OX2KeEz2FZMus3DEEOQnTaKw5pdmT0zWTLchTya+lp4eMbKKMle7Z3FvrCqpQcCtGDXI55Fhbr0F&#10;eVi/Y8irttcBplWLO4c96bwqd2Vc90ttfvdKYS2cm1jxwa7vU/jt8X77Rk0O51SeOzEflCKNygKj&#10;puYfNyOOteKaTHLdTKZQSq4617Gp8K3NlHFfOkLp6nGa8nEQjB+9G5cZytbmseP3NnPMr31wZHJJ&#10;JOSefqeTWH/as0DhGjcgHHzZH5GvddPvtJk1NbGyH2gBhhQMlhmv0G8EfCv4feL/AABLHr+mLEk8&#10;j4fgkYGMqe2DXl4vPYYJxjVpt3Jb6I+T/wBkv4or4U8RGOzskupGbeSeGRRwSD7Cv2q0PxfrHiy2&#10;WOxxEWAYY64PSvyA0n9k3wpoZlvtP8Qss8G4LsDI53ZODg4OBX6DfsxarqPhuKS31eb7VFDGiRvK&#10;4B4GMEmvIxWLo4irz4SV1I+gy2paPLI95ujD4ZmOoayT1+YnOST+NedfEfxqNV0tbbSpTAH53A8q&#10;Afy5rqvid4ls/F9xHpJ2RxIdzLwd+P8Aa6ce1fNfjT4Q6x4m0aZfDF+YZW4GXPAznovasKkb3hFe&#10;6elKq91ufRPwg8WfDO40ZtL1u7jOqKz71lcF2GeGAz0xXtHhLxf4O0y5e0+1RRksQASASM8V8W/A&#10;r4DadpuoW7eMZfMkt8vKQD8zH7pL9ePSvp3xv8IfDM0a6v4SCR3cWCwJyrqBjoeAe+a82anZOml7&#10;r77nO7z0n1PT/FfxL8JwWbWas1xIwO1UGefrXC6L4uutNdZJkIifv1wD3rz7T7a60/ZbXUCMy8Ow&#10;Az9a9n02y8JSaXtvI8rjPf8AStZzlXnzyevpYKdGMFaOp3EGsafqmn+YZ48HnG4D618A/GP4yaj4&#10;c1iXSfBempczLLgP8xH1AHXNek+JfDl8+rtP4MkLW27IDEke4xWPZfBTxJrmpr4g1WctcKMJEF7D&#10;8cGupqq0lTjqYyV9jmvg/wCEfHXjq8g8UeOUaARt5kceOp/pX6AW2qaboelpa3cixhBgDNeJaff6&#10;p4HiS2urfYQAApGefrXyr8Xfin4muteFmrCFFLfdGMe2c16tOrHDQ5o6vqLkTXLI/QC/+KXhDw7a&#10;faLmU/Nz8oJJ/DrXmeqfH/RZrj9zDIYsfKeQT7EV8G6NNdeJL5LbUpmZeATuI2j2Ffa/w78D+H/I&#10;jaZlmRMEl+uMdOa3jmGJrpU4tcq8gVOnCXP1Z6R4Z+M/h28svP1Ei1UcKGI59eO2Ks698bvCmmWg&#10;l06UXMjkKFXnr34qh4i0HwvLaiwhiQN2CgcV5te/DfSrfTpbtNysR948jP0rujjMZTp+xpz0MpUa&#10;LlzSRzk/7RuojVAlyqxhpCEA/iA+tfQHhbxnq/iW2WWHCBufwr8xvHtlf2niDybl1eGBsQkLtIPf&#10;NeyeAPjLe6BaxafcSqjKMHcwxg4/HpXhwzKdOo4VpspuL0sj9GxHfyxkSPyBXz544vzpmpSpqTlw&#10;TsRBzxjJxXoHgn4qeHPEtkGt7hZODtIyC2ODwfQ8V4X8bI9R1/WYH0d8RqQWXGGYnjj05616uJrw&#10;lSVaDuKhJwk7pWFlmtb6ITxD5yOB0rlY/EWoaNqCsZd8XdGOafpmieLLey8y9tWRIxjdnrWJe2du&#10;7kyZDd686VztU11OyuPHegaiAhjZWB7jjNcL408Xwx6d9gsIyxlJG70zU9todvduIrY/OT3qv4n8&#10;IalJ5X2Zd2chl/wqJznyttArJm98Db29QyXN3uKBhtB/2Rz+FfQN74nllvhDCMBRz659q8m+D+iy&#10;2txsuoXhCMFw/Gcjt6ivprUtD0uO1M6xDcvfua78BJ1IWTJnVimtNzY8N38t/AXYEADvXT159oOp&#10;C0XZt4PvXbLdCSPfGuRX1+XYqEaXLJ6nj4qm+fmS0Phz41eNPGWleK5NF8Pac8omdSJVVj35AwMV&#10;88eK/Dt9fXbX/jXRGRJfmMrrwCeOtfWHxU+LkPgjWVW+ty3mHClByef1rxTxr+0L4V8baF/YdnbH&#10;zZmKAyFccdTgdcV8LiIpzqOU9tT2PaXirmj4b0/wV4T8NsNKt4QWUEngMT/WvzS+M1os3im48S3N&#10;6JvMYgR5+6D2GK9++JOq6npuli3s22tLgKWUjg+n4V87p4L1jXULrHvCtjchJznuRWcJOUU46JHL&#10;X1TUTgrvWWOhSWe4bccrnNfJOueI7q01SeKHkBjgn+lfoMnwb8SAlrWHLEEjd3/A18V/G/wvdeHd&#10;R2XsPkzSncAB8oGcV7WR8karg1ueRXpTkk2b3ww+K3iew1mO2lmTyJRsIc9vQV778cNGh1Hw1Bqu&#10;n/vGhwzADJy/Jx7V8MeG5TFexyRgEqc8jofavvTwlqP/AAknhkaWpDykBD16ketdGcUI4epHEU0a&#10;YZqSdNnx5YWV1JGX9ODn0rctrttOfzVAJqtrj3Okaxc6LP8Aft5WU9uQazBK0yHdXb8av0Z5zT1j&#10;I9k8GeLrk+J9MdM7hMqPj+45wf0PFf0f/DjxR4MsfhvbSapIiR28KqSw7KOPxr+b79n7SLbXPiFa&#10;2l4A0SOJGHTlCNor9RP2lviRb+EPhTFo2lMbe9uikcbRkBsg+nYepr5rGw9jieakk3br1u9Drwbs&#10;pPodb481nR/E2r3N5p0aixSVmQ5+9yRkg/pVLQfippPwv8vWbcqREQGG0ncrnkAjHIr5AtPFtzae&#10;EobnUrsyOyk4Dcscd/614hd+PLzVLcw6iWVRnABOce/avgaeU169aVTaz6foZ80lPnbP2V1/9s7T&#10;brRjdeErFpgFzudwgYj+Huy59cV8CfEf4++IviXqa3+r26xeSSI1BOVR/wCD/awe9cJ8AtOTxdfD&#10;SLFm33UjPhmzxGORj3zX2Uf2V7zQtUh1zWoi9mh+fbhcbuhJ5+letXp1pSnGsnNR+S+43VRSd0j5&#10;30n4W/EDxpZRXvhCwa63ffB7D1ye/tW/4c8L+KrHUx4V1+BorjGQkgwR+f6V+iXh7xb4W+Gnh5bf&#10;SrdVSNSFVSCTj1Pc571+ZH7RXx1vNS8eR69o8HlXLYj3g4ACcgcE85rilh1WUaNN3k+nZepvVmoK&#10;8js/E/wj8O6HYPrHiK4MJzuKltoOegAPWuU+GHhbTfEWrvb2TldhwjMeTn+leJT/ABWj8TacD45m&#10;luJGbKr1xt6VzmjePdY0LWm1fQGaFA3C/wCx6VqssruMoa/p95y+1XQ/UTUdN1/4aac0vh6+ZJnA&#10;VwpHIAryLVfjdqVpZXGp31mLy8dGCFz1bpgD0rJ8J/Ge88WaSsM8JuJ9g3M3QE/XmuA1TS3ubiQ3&#10;Y8vBJ4/OvLpQlRqWV1Hsb0aklsyW08aeOPGQNp4g1OZLebbugVjs46LjpjNfUnwPbSLLXImvzu2D&#10;CE44wck+/NfElzremaVcxQRnczuAfY+tfpD+zR8KF1TQY/FN07SCXcyMy4UqeMLnr9a+hw1OdacF&#10;TR6KnzJNvQj/AGlvj5ZWenwaHoDE+Y4BbsSPvAqeCAP1rxbwX8W9RdE0rUIkjjAwr9jnrx0FfbXi&#10;b9mXwH47uN/iW1IEf3TExXPu3vXzL8Vv2Q9D+H2hXHivwnrlxD5R/wCPW4IaNtx6BsgjH41Ga5Xi&#10;58+YODSW76WXQ5a7inaLOPvrqBJXlhKvvJOFx+uKjsPFtxodz9rETOoPKA9favDNOvdX0u9W7gBY&#10;EdGBxkfWuqtPiJdz6rbWDWSSs7gHAAJ9cV8X7CTk5xZgr3vbQ9/m+KGp6zpLpFG9uZVKqFzkYrvf&#10;hjoet2WmfapYGjDneXI5bvmtvTNVZfDsWpSaITGg5bC/KK09H+IEdzZyiCNljTjacYyf8K9vAYWF&#10;OtGpXq300Vrf18gbtE2ZvEDW86QIVLuQMn1r1S28PSavop+1oJBIOnqPrXztpmmXPijxFFKJY4kV&#10;i3seOB/WvtHSbZLTT4rVP4FAzX2fD8P7QrShJ2XccaijC58p6p4J8c6JqBuPDsLhU+46/eUdx9DX&#10;ufgQ+J0s9+vBi7YyG7fSvS2UMMdqTAFfT4ThL6vifrMazXl0+45p6vmWgzLnkACvJ/EPg+SfxCdf&#10;1CZZY3IAj2kFQB0B6GvW6y9QiS4ZImPTmu/iTDRlg5Sqttq1tba+hMo86cUR2EFpbwIsUaxrgcAV&#10;rjG0belUJYgISidQOKgtbsQxlJwQc15uW5hTy+pGjikopr4ttV0NnTTXuo16zb28NsflG446VfSR&#10;HXcp4NfOHxn8aa94cv7Q6NCX2sWZgCeBxg/0rbjHO44HL/rFGeratbUiKs7yPR/FHi0aLZ/bLi0d&#10;k5544wK4Pwt4x0PXbhr1mSJlBypP8getQHV7rxhoHlaiNqzJgjHQH2rx+6+HGo2M0lxaXG2IDIAH&#10;JA7V+B5riauNrKvL315pJ/gKVZprl6H17p2t6ddyeXFMh7da6pTGR8pBr8/tC0vVrTXPsss8kSMd&#10;+cn5s8Y49K+o9C8Oa+wRpr7MfYc5r6rhvivGKLoPD8+u97fIFWlN6xPY0wBxUnY1wWtSjR7A3V/e&#10;bEQfj9BVbQtbnv7QS2rll7Bua+9/12WFmsPiMO1p3Tf3FNK9jvnwPmrEmt4Z5jsYox7r1qiNeNs2&#10;NRKqDwKq6h4p0e0tZJY3VnAJxkZry8ZnOGzCKlB2SeqaafyNINLdnmfi3TfD/hO5/tRJnlup227W&#10;PGevbpXH6l4j8ZXumlNBMULSKQue5r57+Jnj7Xde8UT/AGZWtzANiMDjP/166b4L23iC+uUfXblp&#10;YA2MscHnqK+YhjYym1Ti1Fvp+rZpC8U5nnE198XLzXzaXcjRhARuySD25FfXXw9+IJsrX7Br8pku&#10;IsKxx/L1r2WDSPDcsPlNbIQwxnHJFcC/wr0j+3VvdPykLH5k549eua2wdGVCoqtOabb7/oKlOX29&#10;mbTfFDRz4hj0I/KXIBc9Fz0z9a9QFzEYAY2BBrz7V/hR4b1gxzy+ZFJHjayNjp0qe28D31nMn2a8&#10;YxpwQ5ya+vlDM8NOXLS51K1rdC37N6XOvudNsbtCJUXLA5JANeC+OdDh0O5E0B80SAsF9K9sl0q5&#10;tolMlwxAOOCabJ4f0/U4Q0ibmHQnmuergKmIkoyw/JNef6IFZK6ehxXhv4faBqGkRXeoRiSSUBs9&#10;Md/w5puq6DFoc4isSWQnjPVa9QsYRZWvkJ0TtXOxE6heOtwOh9K9irhMPTw8IQhaXVigm5NvYtaP&#10;q2nvEtnK2JCMHcOD/SuG+Ifwq0jxJbjUdKi8i9hyR5WFEg9GHQ11N3pFtau14zfKOeegrQ0bxJaX&#10;5MCHcy965adTC1IPL8xSSfwytqmFSl/y8ps8G8PR21nbGwvo/LlX5ChGPm+nvXt3hPTXsrcSPjDd&#10;sdK4T4rWTBYddsgBIpCNjqRng/hU3hvxRPp1nEmpSApjOa8nBKGGxXs5vmUdmuq7m/vTjpue0j0F&#10;FZOl6zYavF5tm+7PNa1fqmFxFOvBVKT0POqRadpIKa6LIhjcZBGCKdUFzOLaLzW+la1JRjFuexCM&#10;GLRbSzmM0oVuMc1UvtD0XVSFfGV5+U4rlPFU+raiu2xm8tgOgOM1neG9L17S4mvNVuMl1GAe1fl+&#10;b4pOq6NOhzR7ltqLSkjt7DS30lvs0Mp8s9Aas3lrJdKYUl27+K4vUrfUr+Y3Nnc7XAAGT0xVjQrX&#10;xNeXhN+4RVGV7g8189CVn7KFOVm9Nb/IfOn7qR6Np+nR2VuIj859TVgWdukvnQoqt6jisG70zV0h&#10;LQXJcjtnH61c019WZVFxjA4b/wCtX3eHxFCk4YOrg5R2tom797iin0NYzIrbD1qajA696K+xowqp&#10;t1ZJrpoJ26BRTXJVSRWXeXrpD+74J7+lRiMbCi+WW4403LYXV9XtdHtTPcHk/dUdSa87sPEMN7cf&#10;6b8r8buaztct7maTfNIzDJOCePwri7p544z5HD4r53G4uWId5KyXQ7qdOMI+Z9EpqlhsEayDpwKv&#10;W3kmIG3wFPPFfLsun+Ob63Q2Ebqkgwz+g9q9i8O3k/h3SYNO1GbzpFGME5b/ACK1weZ2cXWjZJfc&#10;Z1KCteJ6PWL4jjlm8P3sEGd8kDqu3rlgRge9a0ciyRiQdCM15R8U/GLaLYw6Ro9wq6hcyKQByVjX&#10;ljjsfSvcxWLhTw8q7elvvOWMG5KJ8q6Z8NYfhnp0usalmRpXyS/LDcTkevevoz4RavZXqtFYsGBH&#10;btivnj4kSXeoxwJcu00npuJxn1A9a6v4TeHfiBor/wBsabYs0chAHzLtxjnqefevhcJUcasYQTsj&#10;1qslGHKz7UGcc0EBhgjg1T05r17NZNQAWU9VXoPartfoVOXPBM8dmFfaHZ3BEwZotnPy9P8A61c9&#10;o/iC9upzEitIoOA3au+IB4PSoLe3itkMcShQTnAGK87F5d7ScZUny92hEykkBm60tFUGkvUuwrKD&#10;C3cdQfevRVqcUm2wL9FFQXImaBltyA5HBNW3ZXAlVwxwhzjrjtXnfxJuVbw7c6etmbuSRCVBHyg+&#10;vuR7Van8U2+iSjSWiZ5hgk9iTXWwRfaoUnvUG48hT2BrzpzliIOknq99Nhy0Pkjwdot88f2gt9k8&#10;vgbhzkfXpXzv4/8Aij4vm8ezWkF8z2lnIse8uQrdCdoHXHSv0I8X6JbarqFrZRna8uVdV4+X+8cV&#10;j618NvAOm6Tsg0qFjkDJXJz3JJr5LF5PWTcKc1aO7117bGvPKUUouxlaJ8WLW60CGbTrZj+7A3ud&#10;oLY64rzbUfEfiHXtRxrV46WbEfulIVce+K63VdJ8FaRoDEv9jCqMJGeM9uK4jSLiyuUIs7KS/boC&#10;qFh+nFVVq1ZxjTrT07Lb8NTo0tfqeiS+HvCeqWiweHpWkutuQE4APvxWXc6t418EWka34idVUhQx&#10;LHIPf14rLm8T6n4P0ppdP0dopMlmaVSuFA5OfavHv+Fk6j4ouTf6hG2XOGjPIGD/AAj39e9cWIxV&#10;GgrrSXloWnZHEeOIvEPjHVZNY1Ky81ZQFiWNc4GeAAP5muI1Tw3qmi6a+o3MLWslvyUb5WC9sEV9&#10;GL8b4fDkI02HTNvH32Hrx06mual1OX4l3i2mtKi2yn7uOo7V8rVw0ark4TvJ/wBbl86sfJXh/Qde&#10;8c68ftU5S3XGZZTuUL7D1r3T/hWfgnwZpcmsTauuoThMCKTaVOeygdPxr6vtvhP4W0vRmmhiiEWz&#10;JRx149RXyZF8GNM13xBJfQajHZ6fu3FHPJ5OQCeBWf1OdKKjKPNJ+excZaWbPCfh9cav4l+JsS2M&#10;K2sayMqJGvJP8JPPT1Nffvib9m/WNaig1zStTFvexoGKhcKxHI56g+9dt8LfAHwu8OW6SeH4YvtG&#10;ADJkNu/2s+/tX0HayRztsY8AcEHjH1ruwGWxlejX+1tZ9fNlSk4Ruj5/8F/C/wAPyWqf8J4PtmoZ&#10;wS7lhwOMV1/i/wCFfg/WvDc2j6XaokxQrGVOCM168ltab9wRSw74qVmhtxuOFr6jCcNQo0Je19n5&#10;y15reu1znqYzma5L+h8zfBz4Z6l8OvNW5twk0rZLg5BHTrX0BJqu1jDIVUn3xWL4xv8AUotP87TY&#10;i5X5iR6CvhHxh+0BqE3jBPC9hbpG8ZyXkzg+3WvAq4l5bJ4XB1W4v8S6cFNJ1EfXvi74reFPCMu3&#10;ULlQVHzbeQD6HHeuDX9orwdqG9bYu8YBBcA4/wAa8P8AGXgbxr4v8PNKXhJcGT5OBz6cda+dNJ8a&#10;XOgzv4SFsDcMwi/ecEHpnIrjqOpze9KyZrKnFe7Y+h/iFqf/AAn93C/hlI5EgJ3CMfOR7H375rCv&#10;NI8Y2+gF4rSXaRggZYgfTrXpXwo8F6n4Z0yTW9U2eZcgsQvO3J75r6M8A2r3W+7ul3A7gMjj6104&#10;LLfrKXtW4yfbsZpKOiPzYGp20eox6aygSsAWHTb74xkV33jDQfDlv4fjDgTy7dxweVP4etfT3xO8&#10;KeDNKuWvrfS4p76c8uAA3045rqPBvhTQX0RZNfso0aZMtk/oT7VxywSw9SWFlJNvrr+JSr23R+cl&#10;tpwby57KNhIo3Lt4Y9sDjJOK+0vAfi+zTQ1X7J++24IYlXyBjkGrurap8L/B2tI1kbeAwHlTg5z+&#10;tcZ47+N3hHWFhstI0ySSePpcx4VRnt71yU6dOgn7SotOm9y/bOXQdH4i1OLXrm9hti+AQqMDj8e9&#10;eo+BbW+8Q6ub3XIdkMaqwQ9N3pzXing/4gR22okXdrPNN1GBkcnivrvwvNba1ZfbgxRmGcAY/Gta&#10;FB1VaLvrew+Z2uzs9miaXG08CRwkDPyjBqKHWFvlxFjBryrxI+o6PObmS481M/dI55rqfBbwXkH2&#10;2UHe4HrivYjm1epUWFoRjTT3S0T82c7oRiuZ6ncx5VCFBJPepbK1MAMknLt39qtwpGq4QYFBlRTh&#10;mA/Gvt8BldOj7OviJ6rbtf8AU4pVG7qJJUTh/vMeKT7RCO+fpULXURkEY6mvQxuOwzjyOqk/J9eh&#10;EYy7FD+0IpbsQR5Jz6Vs+Xx1qCOBVfzBwfpVkdcmuLK8DVi5zxau5P7kaVZR0UEMWMKCOtPzjpR3&#10;oJAGTwK92jGlTTjTsrGN2FKaarKwypz9KWtYWteL0YiGZpVH7sZpY5Mr8xyalrKdL1ZC6YINfP5r&#10;VqYSosRFSkn0Sul56GkFzKxcedlcALkVa68iqqI7Y34qyOK6csnWqOdSbuntdWsKemiIJrW2nIM8&#10;asR0JHIpsthZTLtmiVgPUA1cIzTeeldVbLcLUbqToxbfdLUSk+5mLpGnRg+RGI2PRlGCK841/wCG&#10;z+KJnt/EF481oTuVc/dPY88V6u25elYOo6Tc6uhiklKJ6DivlM5wGHlGNOlh25fyw91P/F0t+Joq&#10;k0tGfnb+0z8HPD/hPwhPq3h/VJ57uPhbaV1KBW68KARxyD2r81/hr8D9c+KmrT6N4TvVt2iXezyq&#10;SoYnoWHc/Sv3O+IPwYn1uCO50lYbiaP76zE/OB29OnrXith4FtdO05h4UsF0u9A+aIAR/OD3x96v&#10;icXPEZdVkpUXTurpau/ezejfkc067v75c/Zq+BsPwY0aXR/FdlbTTXBV5Jk/eLI2MFmB9e3p2r56&#10;/bI8IfCXTvFdr4o8MLHa6xc/u7lIQqpKoHDMox8y9Miv0C8AaRq8eiofEf8ArgOmTWB4t+B3wu8c&#10;SSXGraekl2QQsjEnaT3xmvKjj60oqnZJSd7vSXpfqvI6Y0pJJo/ILwveS/b1j1JjPbKOQ54x6Cvt&#10;fw/4U+E3xD0KHRRbLaTyRg+ZDhHz3OfWoPD37NkukeK7g6zavd2MMhNs8SkKQeilevTg9vSvXrHw&#10;DFo+txX8GnyWaxkKpYYGK451KijzqKs3azv945TvsZ/gb9nOD4b6mms2OrTXwjOYoHY4GfbFfW+l&#10;Q67q2k+VqMjW7MOSuM47fpVBtX8N2ccXmBQ+AF5Gc11FvczqouSv7sjOO9fRZXhqFLEc1So+WXxK&#10;N9v7z6JDSvdHP3Hw18HXVm1vqljHeFhhmmG5mr8zvEmgQ/DL4uyW2i6O9ui3Ectp9od1Vk7kH0zx&#10;nn0NfqPqevvYW/21E3J6Hg15n4j0mPxRar4jkgS4mgQ7FYZC9yOf19a14ojl9anGlla5ZR7R0a73&#10;3ZxVqMrXhueo+GdQk1XRob2ZQjOoJUfwk9q2xcQFigcbh1GeRXxZqXxG8a2Un2eK3aKLG3ERC5+p&#10;5qXR/iLf2lqbhLeR5m6lyS2fT3rfL+PfYUoUFT5mt5PS/poaU5qaPsyUxtGQXArm4Gu3lcShWjB4&#10;YV4jp3iXxb4jiS9ntioTsm7BqWaXxZLeosUMoTPzKGI/lXFnXEX9pTjiPZtJdnuu1mjogmtme5gg&#10;f6o4NVn1DVIcpFD5rdj0FYn9sWmj6ZEb7IfHQnJJrotP1A3cAkiTAPIJpYHENyjCFZ05NfZ1/Da5&#10;s2nscq+p+MVmYXFojIeRtPSprmx8Ua5ZpH9qS0XIJ2g7vzroplkkJWds59OK8j8a2WtaWv23wxJP&#10;LKeqB+3f8a4cROdOc/bTnOGzXNyyf3Dkk1qz1aS20KG3S11bbcMgA+cbjn1pP7D0u7hAUnyv7ueK&#10;8d8L/FqS/u00jU9KMBIwXLgn5RyWBGeveuo8QaD4k8QoJdKb7PAeq7irV3xx9DEQTpUY1FFfClJS&#10;+b6mdXlhrudTovgfQdMvTeWEIRwSQc5613SJGgAFYmi6c9hp0VvkqVUZycnPc1rGHODIc19pkOBp&#10;4agp08Pyylr5f18jN22EmcEhBzUu5I1GTTPKQHKCpdmRg172G9v7SdSKV39yIdrWIpbiCFN8zbV9&#10;TVWTUtKghN1NKiJ3YnFWJ4vNiMDruU146fAusXryW9zGoTJO9nJHt8oryc3zXGUKkFToKd/J6MT0&#10;PTNO1+w1Nn+yPuVehIxn6Zq5dSy+Xk7VUdycV8uapaeMvDfjCK32y/Z/lC+WcxFfX/ZP1r3lNf0C&#10;6sIrPWrqOKcgEqx28j0zXzWDz2tiI1cLiXyyV97RTfZt/h3NI+8tj4++OPgP4j/E7U38PeBdOs4U&#10;TMr3O7G4n+EnvX5yfGD4W+NPBUbaR44jFncRuGiz9yZQOWRuhwTj1zX9AtrHbrGDZ7cADBXGCPwr&#10;yT43/BvSvjd4UXwzqsn2Zo5UlSdVBdGU9vqKh5HNU3iaUnKd72SVrdk11RN5RW5/O34R8C+J/EWs&#10;Np0RfCncE2kseeeOMiv2y+A/we03TfDMb+JtKja52p87oFfAHAOOcqc+9dJ8OPgJH8IX+yebHqcE&#10;p+aeeNRJn2r6js7O1S3V7cjGPyrw8RlmMzTEexkuRR3T39fMqnNS1kiTRrK1sLQQ2sYiA7KMVqSA&#10;OpVu9V0k2HYOakd3wdqE1+o5a8PhcCsLvyqz03+4mS966PnH4w23xWs9JlvPAs9uFRTvR1DMy56g&#10;MCCR2FeP/DP4KfEWZIvEXiE22JDl7aXduYerHkc+nSvor4jeIdT0qETJYyNDGfnYEZPHQDvXyZ8X&#10;/wBqf/hGvCLae+jalHcXMghjaFzCMMpywbGcL1471+LYepQo5lPDUpycU9FfVv1a0XyNFWanoev/&#10;ABH8d+B/g3pK3msx28e8hDErKDlvQd6/PzXYfhZ428YXWvaQIYI5id2w42s3OcdBXyR8WoNR1XQh&#10;qWo3c99cQ/O00zl3P4k8YriPgl4X8S+M/EyWGltM53ANuc43denTp69BX3MKbq0XiJStY9L23vWk&#10;j7V1jwn4L0x0bQr5LiToUV9zD646Vh+IdH8VXvhx5dAgMwBKkgEt9K91039lD4h6EH8RXlvHNboh&#10;ci35IHXIUcsfpXeaP8UNO8PfDy9aCCFLq3jk2q4Ayyg9QeQc9jXDOqudJuz8+v3nRzRktGfmxe/D&#10;fx0dFn1TW9JuIINnEki4FfWv7MviTxHaaRHoGjW7TSGMB4dpyoTjP614nrXxv+KXxG8O+Rrt5HDb&#10;Ou1oIEVQwzxmvbf2S/iHceDtYc6jalLcjYJ5BncNxyRnoOf84rtnWeik7JP7jGCXNpqfoL4f+HWl&#10;T+FLjWPFUgtXUM53HbtQDnd+NfDfg7x5rGrarI+l6jKYIJmQAD5XCsQvOOnHBr139qLxJrfjO2tN&#10;K0O88jTrj/W+TkFh1wSO2Oua6T9mr4feCNKszeX0gmK8LkfLXhZ3Tp1pxo0F7y0v69WKrdpqx634&#10;T8f+ILOwgt54EuXb7yOSCwPTHvXq3jWSVvDpvEssRgBpQR0Xv+Vcb4l8X+BtE1+HRNOnifUSBIsO&#10;ByPb8q2viz48Gh+CHuIGBllAGwAMSOrDnjpWOFhKlRrQr1vhWlknr69Dz4Rklex4n4o07wfLoLtp&#10;T3Fu235fLGRwOgr4lF94w8BapLfeCp2j3liUkXcHBOeR1zXoer/GpobOSLTomYR42huBk/w1teGv&#10;ht8ZfF2j/wDCWHS1hj+8IiwEpA7hehA614n1qrLlqUo6rohus38R7H8DtO8TeLJpfEPia3leRwOU&#10;TaCTzgen1rgPj34i+NHhHxFHB4JW6toiMBBGG8z1IPPevov4Y+J/F+h2kOjS2YkWR1DbiAys2Bk4&#10;7V9K6pLo8FmdS13y4xGMl5MfJ+PavTyjLKePoOpSqONSL5nzK0bPzOea5z8ntN+O37Vb2v2PVWuL&#10;LeCqSS2/Jx1JbaMflzXnXiqT4ueNL9b3xlqt1eBxtAI2x49MAAD+tfWHjL9qrw7N4suNG8Mwx6jb&#10;LHtEvAXcDg5J/hPbvXyB8UfjfdTaw2lFUjjK5DQAFQe3IrnxU61V+ypVXLy1a9dWzCVJ23PGPFGk&#10;640jw2ckhdMxkKScnp+derfAf4I/EQxNq+k2cl1Pk/MjAbT9SeteeeC9R1Xxf47sPC+lwfabi5lU&#10;sMkkr3Y/TvX7VxL4Q/Z5+Fc+s6mxSO0i8yV8ZaSU9FUepPAFduEwdbEL6rVkowteT626fea0aTcL&#10;tnwfr/xA13RLK40TxXO1g9qSlxG6hXBxnHPXI9ODXlugfHT4eadqq3GiwyX10rbdnl8H65ryz4qe&#10;KLvx9Y3/AI61q8eWW9ZW2P8AeWMfKigDpisj4BfDPXvFXiQZtmgj2iWORhw2OnHrj1rzIZbScJYi&#10;rJyadop/l/wxjWoJM/U/wXbaz8XvDseuSudGTcV2I+PlA45GPxFeMfF/4UabaSKzas12CMhpCGAb&#10;0LDt6elez6t8JdbHw3v9P028lgvPs0jQCF/LxJtyu49MZ4Nfk/4X8XeIbO7PhrXphHcpOIWV3Zys&#10;n8W481tVwDdJ1HC8973/ACW3qbOyikkdxP8ACYy3kl/e3DRfOxYK+5W7dOgrr/h/4T1KHxLbx2C/&#10;uPMVWmI+6FBxn3ya+lbXwx8Hk8BXUdvqyTamsTOTJL1fHZf7p6CuW+EnhXwhr/iU+GtRvXhFwFeJ&#10;Qx+dx97bj0H6V5uK+sPkozafMtNV+L6GE2+iPvrSvhaptrTUnvzO6qG6AKw46YzXod9e3OkWjTMM&#10;mFc7Rk8D0r5h1rwN4r+G15aXnhbW7ia3dx/osn3Bj7uPm5HavdfDviPWF0dtS8apHAFG7eOm0j05&#10;r6bCYvD0ZOjGnKjUVru/NH1v0Oigr3VjF8P/ABO1rxFqv2K3s444h953Y8DOM17WwjnTDYYGvnhN&#10;W0DxnePH4bvIreBBzJwp5PYcURfEGLwbrMXh5ZVvoRy7qwLZY4GOfX1NevknFlbCyl/as3Vpy05t&#10;LL0XVdxW6nuf2iOzuhZRgfNyBV7zn9B+dU7S4stSxMEAcjvjP51ofZI/7lfaYWlWlFywNZezbfLZ&#10;2su1rFX7n//W/aPT/Euka1L5eiyi4AOGZQdox79K6IR7Vy+K5/wx4V0jwjpi6XocQiiHPOScn1J5&#10;Na1zbXNwm2STC+g4r4nCU8TDDfWMdSbqPaMfhXzf4s2fkzz3xJ4uvLGdbfSIyW5y5GVxVTw58R7z&#10;VNRfSpLbdIgzlTxj611mqadJHp8kVpD5jFcDgV8ha94l134eeIFWBXjeYMGJQkc/px9a/PM3zPMM&#10;BNV4VZQ11stF5WejFzWfv6o+5be4lm5kAU+gq117V89+APiVd6vGiXu6SR+hOO3Xivb01B5Ig+CM&#10;9q+34f4tw9eh/tEm5d3/AMDQbSk/cNcnim1TtpJn+ZulWywHU19ngswp4mn7ZaLz0M5RaYFVPUUY&#10;AGBxTVdW+6afW0IUal5wS16r/MSbRhPpl6Ln7RFcEf7OOK0xcqnE3BqaWTykL+lcPD440u5untdh&#10;3ocdsGvk8XUwuS1LUK3LKXSTck/8mVzR3md2rB13L0NUrnTrK6cTTRKzjocc1RttZjlYLt2itwcj&#10;cK9nDYnCZtS5JWlbfT8Vci66GM8txbSBTkRir0moWsEXnStgVPPGJkMZOAa8v8Saha6DKqahOCGP&#10;yjHNfO5jicRkblOm+aEtnLZPtuFSpZc1jtE11b1wlivHctx+lbse/aPMPNeeaDr1tqCBdPjPTOcV&#10;18d5JG22XjPrXNlPEcpS9vi6rlfTT4UOm+eNzUeREOGPNP681DGVl5AzU/evucJWqVW6ja5elgas&#10;Jgdxmm7FzyKkzjpSe5rWeFpTfNOK+5ApM5bXtAfUwGtWCNjH4VzOqfDPw/rlktpqkCsRg7uCffrk&#10;c969OJUDNZc98sDkyDCjqa+OzrJ8upzdbEbS0av7v/ANud1I8ktUh1jbWOj2Uen2aCKOIBVVRgAC&#10;rweNlz0qOOaCUb1IIrw74x618TtKsYpfh9apcHnfnqPTqelb4zN1l2GUoWlTSSSirmE3GnG9j3PZ&#10;C/zYB964zxv4cvNd0WW3sCBMVITt+APbNfK/gH42fE+DWV0nxvaxKCP7pVh75DEfhXtHiH4qavBZ&#10;GLT7VVmcEKS3Rj0PpjvXzy4myvHUKiqpxa7Lr/XcqlL2ivA/KHxb4TsdB+IV/Jdx7LiR/mRxk7uR&#10;hfbI4NeyeBPhff8AjqzaTUo3toeQrAfeB9D7VheLfhT8RfFHxBbxasDXu6RWcjpkdRjPr6V9ZeF/&#10;E9/omgJputwC0kjyApG0jsetfCc0JVI+0bS8126XOipKySZ+T3xt+FWg+Gddltbe8lR4xysjZyTX&#10;yfdSPpE7xOQNpzuH86/Vv4u/DXRPF2rz6/cFWWSRXYDgnHvXgXiD4SeB76OP7HagSrnPfOPWvcy7&#10;OoUI8mIba/Q51TbakfL2ia862SXMZyGHOB/OulhvJdYUwbdxAB2L1IxX1h4H8A6LdOmi2WnI4QLu&#10;2qDnPvXuOsfDfwx4Y0ma/vNLFkwiJWQLg8e9TUzujKbVOB0bKx+XMPgvUtUvN7oYIg3OeoFd7pWh&#10;eFfDcnnTKJpRyrucnP0rsPEkhn1d47I7YnXcpzz9DXn0nhDL/amuS0np15NehTxs60UpysvIfLbV&#10;GxqXxY1m6vDptmqCMYwSCOB/WrH9py3yEbuvXtT7b4aeXGLqe4VpMZIA6fjUc+g6jpoKJhl7Hr1r&#10;nkqDaVJakScuonh7xDqXhPWF1WycgKwYkc9PSvs7Q/H3hz4t6SfD2pEu7p9yQDk9+npXwJeG4WbZ&#10;I4GO3bNbXhDVrzw9rdtqelvtcSBmwRhh3roafI2XSqcrs9jvvHHgO9+HOsyRxzLLpkpzET99D/d/&#10;CuXliW5jKuc7gRn61+ivg3w54G+MfhWSDXN3m3CEMIjg46ZXg4NfLvxL/Zt8U/CqZ5YpJLzTDkxT&#10;lDlVUZw5yee1c/tLx9pNnVONtUfKfiDw6ba2SezeR2jOQFzmvvz9ln4R6DrdiL3xm80RmdLiOPdt&#10;Vtg6Hg5Bzk5r4Vu/FdvbOYJY2dcY44OP8819m/AL4p+HdPvYYNYuHhtYIlUhskg568AkjFGO9pOi&#10;ozWhNOKcuW5+s2g/DLwnpkSro0KJF+HP0xXRap4PgmtPJ00/Z29V4z9a5jwR8TvBPiBV0/w/dJK6&#10;ABkHG3064Nes+ZHtLZ4r3smyfLsVh3zq0+tnt6GVWc6cj5t1rwX42tJDDYRJcJ13hsH8j6VyraN4&#10;q0pTNqFszsh4PbbX1dJqVk67VYE9/WpIoYpk65z61w1shp1KyoYLEc33fcbLEyjH342Pie6+MWtW&#10;N/F4fNuykvsGT3yB6dK+u/ClvDLpUd1NGA8vzHcOear23gPQ7fUv7TWMNLuLAlQTz15NdZugjG1m&#10;Cge+K9HI8ixeGrfWMwScVsnYzqYjmjyxKDW2m2VwJztjLHHXHNaiFG5U5rNcabMweUg47mn2d/Z3&#10;ErQ2p3beuO1fQYSdKlW5GoRjJ6WetzGpGUo3d9DSpKU5or6ipDnXKjlMLUtG+0yrcWu1H7k9/wAq&#10;sSTHS7Fprg52DJrX69ay9RuoI7ZmkYBR1zXzWNy/D4F1MdRfLUa07X9DeNSU0oPVHzd4p1rxt8Rr&#10;yTRPC0i21uMHrhioI5LY4P49K9f8IeAovDVukl1cNcTgfMx6e+B9a19Alsb1DeWcapyRlQBmumEx&#10;LbDwDXzuU4OniKjx+Yzc5PRdjrrVpU17OkrI8E8efGeXw34hi8NaVamR24dmBHOcYX1r2jRDPeWK&#10;XF8PncZIIx1pZfD2j3Nz9tmgR5f7xAJrXOIl4GMV6uDy3G/WJYjM5J01sltYxnVjy8tNa9+pC9rG&#10;nzxkJUQt5JM5k4rlvE1vqt7AP7MJ4PIz/jWfocfiZcfamCx+hOTmvLxea4aOIdJYeXL5Nq/y2HGm&#10;2r8x6BFEIR1JqaqUUk6qFlIJ9anCsTvLV9bl+MpKmoYem0uz6HPKLvdsmoqpK4b5Q35VFF5gH36u&#10;pnMY1VTjBvzTQlT0vctSzeUKTzWZcqKgllVeG5NZf9qzeYIVTGTXj4rN3Go3Ko0uyWqZrTouS0Re&#10;ml1AH92oIrMv11C+tXtZFZVkUqdp5wfQ1v2+WG5jUxZc9c1H9m1MVTdWeIklLo7FRrKDtyrQ+atZ&#10;/Z00jXL9dVa+uIpFfeoyCOmMEEdK9IsPA39l6IumXMjTRxDGc9RXpTTJGMtUK31uw215r4dyuheL&#10;qcsn5/obrG1nstPQ8Xt/hx4OJa4tI2imzksvc+/rXiHjDUZdJ8QJpMEkzBSv3VIHNfXTxSEu1iFB&#10;JJHHeucfw293eG51WBJHOMHA4xXwWLyv9040oWd91F2ZVelGonJaM8H/ALYuvJW0t7l4WI65Oc02&#10;Lwv41tbn+0Gu/tkLclSxyK9h8T/D19UQNprLbydckVpaN4Wu7RBHqVx5g44FR/Zs3U5K1OSS2adl&#10;8zxZYape6Z82fEDwwnj/AMKzeH7geU2Mhhz09c1+M3xD/Zj+Ill44vNH0y0mvvMdXgaNSylD/t+w&#10;45Hav6Sl8J6P5nmsmSfwrNvvD9pp+260u2BlXgHA6V9Bh6OLwN66sr6d9PQcaMktT+ZjUP2WPiL4&#10;cvGfxhEtnAq53ncRlui5wADXJX/wL8T/AGdZtGzcHcF2iM5+bvnpj8a/pV1jSLHXrkQ+JLVJIzgb&#10;HAIIB7iuktvBng2HTfs1nZQRIBjaFXAH0r1MPneMqNxhy2Xk0Z89tj+VB/gl8RLmd7Ka3EMqHgMD&#10;z+Vb8P7MHj69CyXU0KBxyoY5z6YIr94fjD8DtAYPr+kOtrOGz8oO3joMdMV8WaRptzqOp/Ybq4Ma&#10;79hkIx35xUVeKcVRmoVYpFwXMz4i8KfswG31FJfEbK0a8MpbH+TX0LZfBj4baTbKLe082Rf4z6V9&#10;H+JfhNc6LGt1p2oLNGRlg45JNcjYRJY74b3G/GPyrnr8QYio7OfKejTgorVHnmlfCPwTco0j2vku&#10;zD58ksV9PSvNPiV8B/D15KRp7vEWHyMccfWvePEHiaz0q1ZrTLMBwQK+ebrxlq813INQmLIxzluv&#10;0rHDYrF1Pfpz1NJU4tHYfBn4b6R4XEcd1Msl0u5y7Y+bHG0V9Rm31DTtEdbW4xb7cheDtz1GK+Md&#10;L8fWkF15V42xSAQVxzXTah8QdQurUR6ZebWYHcOoI/GscZl1TE1FUxLbbLhCCSO4s7eeTUHMc7Nv&#10;Yt8wI/P8K2NW1VvDdk+y82vgMVzwfoK+b4vHHiMOYPN6cYxyfxrF1C28Z+MdRSDSoHuJQOTH09hX&#10;oQyqKSjzWNnV5V7p9M+BvG8OvaoDqFydkRCAKSeCeeK+pNInu7G5Q6cWMe/cck8j6V8KeEvhz8Vv&#10;CN0t/d6IybsNvYggDuTivrn4d6p4p1maZdVhEMS4C4GOvvXLiKcIStRe3zNqNW/xH3j4flN1aK06&#10;BN6jjFdElzpulx4bJz7ZFfJutSfE7SNOFx4fIeJFOd5JOPbnsK4Dwn4o+LfiXUY7a1RJQr4lYnAy&#10;Ouc9KzcIy+JO6OvmvsfoDbaZo07f2i8JeRjxwePwqaf+07i3ksbS0MK7SA+P5CvOPDS+JtHsvtGs&#10;3a4UbiijAXPvXH6t8X9cGr/YtGIeJCuXboQfTFYpKnactE/LUlzUdDsbHRGsZD9vbBUnd1r23wxr&#10;ujQWoigXDDqa8CtdQutQdvPLvIxyRj+teweHrPSYrfy3bDEfxHmvdwv7v3oGcoKa5WO8a3Wn6pGS&#10;CN0fIr84PiLpz3XiGZ1DNJksoIr9HNa8G2typ1GFiCgJIycGvkD4qeNPCHhi6Tz4y844OwAkk/yx&#10;WGNnUm29n+ZFlBcsT51sNN+ItiRe6fpUs0UwyCg3Yx6+le9fC7xTrN/qI0rWS1i4G3bzw341yWgf&#10;tGQ2SmztoY1UcDcATnPJwDWRYfEG3n8SSa5GyqZWJwRXHD2icZ39VYhtvc++tO0SF3WZZPMI53Z5&#10;rN8da2dO0xrJBlnGMDrXhUfx4SwskDxjeF5x2xXomna1H42sYtVh27jgepHevfdWM42pbmTb6nyH&#10;43uYLqZ7iRf3oBcBjgj3xXypqN3f6nqJeJiCDxjvX1F+0PbxxaysifIxBQFeuK8T8N+EbYMt7NIZ&#10;Gx8q9+fpXz2KhzVbGck73PVvhj4pvPDVwhaR13bQFyWGRz09/avtDTIvE/jaNNSsbRy3TcwwPXj/&#10;AOvXzV8NdChu9SihuIWbZIjHCngKc9a/U7Q4oYtLhFuuxdoIH1r1sky14mToOdoiqVXTWx5fbeFf&#10;Etzposb4eUCMMQQTWFqXwH0aW2e4jnle4wSMngmvoOivr3w5R+1Js51jJrY+JdD+FPjHStUIO6RM&#10;nLvwMZ6fh+temXttHpRX7aAGTjOO9fRjY2kt0ri/Emn6FdaZK96inIPPfP1rx8XlEcMvZc9zrp4z&#10;2mjifNevfEa3sL2C2scO24A89FPU19CaBrdnqOlLLM67WXrnivziuPs1j49u9PjaR7ZZNybgfuk8&#10;jJ7A16BN4lu7CJItPlkjhB5XcdvPevm8vxXLVm5bGrV/dufaMN/pa3hhSRT6Yr0Cyw8AMfTFfLPg&#10;2a51u0i1BJBhsgke1fTOi3cAgWHcNwAr7DA1FOSvojDERfLofMH7RugWaWKa1dqirA2Qzdjjgj39&#10;a/Mrwq+nXnxOt7aUoN0/JB+XB5I9jiv2e+L8KXXhC4U24uFw2VwDxtOetfiF8NbvSV8Sm61OVjcI&#10;7BlZf+Wobv6cCvns9wkadb3JaP8AEKc+ZLmPuH43+CvDt34Stbm2LRtFIjAY4IbjnNZ/gKw8L6ZE&#10;1osEasFHQDn3rtPiT4n03U/BaQwJnG0sAM59vzrwK28RyadA19HAz7eCFBzXnTrKnXVtFYVWV9zv&#10;PHmrRaarTqmMDICAdBX5Afta+IrfV9aswFCSlTuK9Np5XP61+iWjePp/GV7PZT2k6EZCgoeR7etf&#10;DH7aPgvU9N1HTvEMumyW0M6mMPsYbxHgsT0wRn8q9XJqynjFruY1H7jPjzw4Yv7STzBhccfXtX2B&#10;8MfGmm+G5U0u7LBJW3NJxgYHevjXSpY45wykdBy3avohrrQZbKOaBQ0oUDAx1xzX0mb0lWjyy2OC&#10;EuWSkjv/AIyeBdG1hP8AhMfDjs0s48xwBnrXzXE/zCFsq3Qg9a+wPAuq6dJoE+namwUFMIp69Otf&#10;JuoWUsWtzK38TZz9a8rLKs1zUZ9NisS0n7RdT6Y/ZktkPjNJccpyCfToTXtX7WWt6SIrS0nfN03z&#10;Rlh90Z4/MVw/7Nnh77NepqN2+XlRsKPTtkVd+NfhK38cfEqAahO0cEUSZOOoA7fSvKxVak8S5zlo&#10;mXFPksj4y1bxTfvc58xlUcBVY4B9cV0Oka0+oKLSXO7p9fej4lfD+w8HavFDpd0bqN8s27qMngVz&#10;mjSeRNviyCOPWvd5KM6EZUjhvK9j6k+C3iu5+GvjCPWopI0y5ADf7Q2nNfv1aaVq3xQ8FR27Xsa2&#10;d7ApaS3OA6sOqnGcV/M/HNcXO6FG3uoJwwzgHvxX6R/s5/tTfEfT9Ij8LWtmnlxL5Ybl8NgBAqcY&#10;B7+lfN4ySw7datdwfxWf9bnRgazi5QkfYOufBXSvA8Mthe3l1cRlfkPDE/QDnI96/OT4k/AHxFqu&#10;uXOqaM4jt2JeJJgQ+F5+Y9B9K/WSHxhq92kN9q1tLLM6B2+UsAcc4wMVhf8ACf8Aga/1EadrVsFd&#10;mAO9PX29DXzCxFChPnwslHsmduJnGUdT8BorVmTdcna25lI91Nb8LtFFkL1H5V+6PxQ+Anwq8deE&#10;Hi8OWFrZ3SfvYXWIFQ3UkqMZJ96/NVv2fr6TxE3hl7yGO4LcMBxg89PpXuVcdGNlPr21R5zVpctj&#10;xD4a3OsT6yI7AyR+YQuF5DH3/GvvVPhZ48vtDj1S1s5JzN85G0E49MVgfD/9lLxrY+MrKLTbvzYl&#10;+dpFUbRg47n8/wA6/X/wroM+g6PbaZcyrM0MYTdtx0rip5VUzfFOlRTSW7ton57HVC8dHsfi/wCF&#10;v2atb8deLs6msmjwpKpdJo/vjPIQep9+BX7QeD/Ddr4S8O2ugWYGy2QIMe1T6loFpqV3FdlFWSLk&#10;MBjP1q1c3dzZANJEXX/Zr6/Icv8A7LqzeNu0tFKzt/wDd+9Hlg9yS4vCJTbICG65xXyv8bvB0ni3&#10;WbWzlvy3kjeY+wzxzz1r07xf4q1i4dItPs5oolzulAyf0rjbTTXJN/Nud2GSX+9muHO2swqSp1Jc&#10;0b6bpW9Or8zaEOSNkeFv8DNQ1UqLm6SOJOmB82PSr2i/Cf4e+F/Elvez5kdBuG71Pt9a9A8S+Ite&#10;03NvYWpcsDsI459zXj2ktqmo67DL4lDAO2Pm7HtivnsTh8Lh0o0YXl57By6e8fW0Oq6Le2yafZDN&#10;vjDADAP/ANavJvjR4U8P6L4Kku9Ft5El5cpF0JIxk49K3LTTV04ieGTepxgLnAz617lJolrrFhHD&#10;egOm0ZBGeoqsRB4mEqUoLma08iqluSy3Pz/+En/CWG9t9Us4mQRspxKCFJB56193aXqfi/U7fzEj&#10;jQZ4OMfWk1DRdH0a1VbKILzwo6flU1r4ia0hEbR9BxXLleFeXS9lWrNLrynHSqcvuzR1UFnqUrhr&#10;uXC/3V61sqoUBeuPWuRsfFUFw3lyD5ye1dPHdQuu4sBmv0zJs3y+a5adX3uvM9fx0FPmlqh8ryIM&#10;qMiqxMNwPMJAPTrXOeKPGmneHLI3ODK54UL0z7mvmvVPi1qdyXj0+2aHLfM+7dn3C18/xJxNhaNX&#10;2FKaqprWPRPpZpEKfLpbU+ugNo6g+9UJXRmJODivKPBOv3Wr2oGoP0H4/jXdNHNcAxWx4PGTXzuL&#10;4hlXpRjCjZdr3+7Q2hJWujU/tAxnPAXv9K8i+IHjaK2UWtiFkk53g4JI7fSux/sG+LfvJtq9x1rn&#10;L34cQ304mMwQ5ycDOa+crY7H4iPsZXtfZ9PQzre0mvdgfI2vfFbxdYOYNMs96ofnVM5x144619Vf&#10;C7XH8RaOsurJscgHDjB5H64ri/GmmaJoGnyGa4RHxnOACe3NefaF4i/dP9jl3gDjkjGPpXA06NVO&#10;bv5E0abWqPf/ABdoeizzxtaKqS5+8OMe3411+l6zo+h6Qv2uVd6jJ55PFfFviD4keIdNZhqSGQgj&#10;GBxg1c0rx3DqVqxuQUzwV/8Ar/0rqwWbRoVXWpQSk/LRHVyuEXpuey+JfG+k6zqhE7qNvRc54HQn&#10;3qlpvjdNPJh0plO/nGf5VgeH/h94Y8XW51maZ7c4wNvHHuKzdc8Dr4ctJb3RCZxGMrz3H+NKpPEV&#10;l7aUVrrfqSqal73U2tW1bVtTYvK7KD6HJrxzxfqeuaXqEK2kjEdWP+NRW3xJu4RJFcWMqMmQx3Ai&#10;r0Ut54j03+1LSNnPK7W7YribUnzQbvv9xSptO9jy661ST7ek19xI7YUt6mvojwp/aGl2S6nebBbq&#10;MnYeQfWvUfg54ItZvDy3uvWUM90zbtzoCR6YzXqmpeD9Nv7ZrHyVjVuoUYFevSwuKlRjWWz2Wu/m&#10;FWcrWSOH8P8AxQ0vWb2LTtPhYs3BJHQ16/b3sF0wQDY2M4rifC3hCw8PzO0SAydBx0B7Cq3iSLxN&#10;FML61XyIogPmHP5itcrni6a58RZtvVJdPXozhpVKsY809m9jqPFfiGbwzpx1E4dFOCPepPBfjKLx&#10;ZYi6ELQnHGTn2rjNN8dWFzaSWeqw/anUFm+XKkCpfCfjDS/EmqNp9lELdk/gUY+UfSv0TA42pTca&#10;lKpv0evyPWp041Iu6+Z67PELqLZnAPenW0Ato/LU59zT2byo8qC2Ow60yCbzlyVKn0NfW01SVaMq&#10;z/eNfI89t8vKtiYDBqr9n2ksgGTVukLAda0xWCoyiufSwlN9DmdRspNRP2a8A8v0FVLfw1Bp8gmt&#10;MqPSuqkYE5qbasiFexr5B8P0q9So5zcm9U3/AFsbe0aSR5rrOpaRf272V/CzhTjgdGrjrPw/Bflo&#10;ZP3cI6Z616brGlxWlq80C4XkmvL31pUJ2v2ry/qM6cnSrr3l/XzO6lKFrpnqXhewsNMhNvasGPr3&#10;rrq8C0zULw3aS2z9+a9qsL43ESl+tfVZFjI0Kf1epG3n3ObF0+aXPFmnXO+JZJBpUojjMjY4x2ro&#10;NwzXGeKvEselwNFCMyNxkjgV62aV17BqMtzlgnc8kitgv74zOX7gnvWtZXMrXC/api6r2JrmYJJ5&#10;JnlmbcS2Sfr6U66Z4/u8Lxzj17V8l7JPdHTypq56YlvLesJrJSwHcdK7mymPlAbNpAHUVzPhiTUE&#10;stsMRIXAyeM+4NaU2p3yy+U0JJ64FccksM1XTa8uXT7zFKz1Na5F/MmITgZ/SrMDCCPE3GOprLn1&#10;HULe0ExiGR2zUP8AaEOoW5jOVY9RVrH06NVYlTk522krL0Q9H7o7UNeEXy6eVkIPOT0pNP1eeRx9&#10;s2j6cfzrAWOCGVlU5Oa4/wAT61dW4EVqmW6ZNX/aVeb9tKo0+y2+46fYxtax67qGrCyi37Nw+orO&#10;tb6DUo90PAJxg15JYtq90omvpWfHQentVK/1/UNPYQ6TGSCfmOa6J5lVq/vK2q9AjCMFoe7yaLZv&#10;Ed67mPrXini+1m0u5M6ECMZBHv61FB4p8b3bi3s2GDgY25P5110vgrUNag8rVLgoXHLgcjPoDWqx&#10;MK6UaUGrCjPfmdznNJ8fXcelf2fYKZrl/lTaM4PrjvVqystI0p49Y8SX0i3ROWVvu5PoK7rwv4H0&#10;bwVHLdwyNKxUbpJAOAPSuPuvDy+OdcN9c5WGLhADwaWOpzpcsKy957R/UcJJ35du56T/AGlY6pYO&#10;thKsgKdEIJ5HHFfDXifwb490bxTP4oMW6y4bDPl0JAzkH3HQV6x8SIL/AOF4j1fQQ6xE/MyHJOeM&#10;EdxmvMZfE3j74jwCCRFZGPKRA5JHHJ5rxsfiJTkqdVNSj2LjFwV4PRne/Dz4VR+NoD4o1i5kh3Eb&#10;I4zyCpIOc54IxX1npthb6Xp8OnWgxFCoVR7CviW5t/GXhC0jtWuXtd/3lRiv/wCsV6FB4m8exaPD&#10;aaJcM7N1MiB8Kf517mV46lg026b5ur6mdaDnrzH0ncazpNqwjmuIwxOAu4Zz9K0I3EkYkXowyK+O&#10;tC0XxDc6qPKixcyN8zkccnk+1fXtjFNBZRQ3B3OqgMfcCveyvMquLnLnjZLsctSmoJWZbooor2zE&#10;KKKKACiimu21Tg4Pak3ZXYFf7DZfaftnlJ5uMb8c/nUep3y6bp82oOCwhQvgd8Vy+iprWnzzyX8b&#10;SK5LFsj+vatCXU7XVopLRcCIgrIz4xg9QOa4/rlPkctmVyPseW+GfH2iw3M+q67N/pUxIC4yQPQe&#10;1UfFvizxF46thongaE7Wb5nbrx79APWsHXtM+H1tqw07SpxJOH/eKrZA9R6flXu4v/CvgzRUMs8d&#10;tbRjgkjLE8/iTXztKVStzUalVRitZPr95tKDt7qPLvDnwfN5p3/FaSO0hP8Aq0f5QB09a9a0jTdA&#10;8KWyaPpaCIHnaOWbPcmvLNS+PfheOcWOkJJPKeMkbVUnoeetb+h+ONBhtmvtRbNw/wAzY+bP0reh&#10;i8FSmoYWSb6yZMaM7anQeKLR9cjj026hDQOeQ3II96uWPg3wpo9p5UVnCqIp3MVGce5ry7xb8RL2&#10;WQDQwFVQCN45JrynxH8QvGC2Ky3cxVV+Yqv94Dj3rlq5jh4VZ1Jx5/OxqoXt0PDfiRbx3XxCvLjT&#10;Y/LtojsUYPzHqW9MelYdpr+o6LOs1vkrn5h1/Ss+28U3evXMt3fMCxYk/X3rdm026liV4UJ3cjFf&#10;IOHtJOrS0uxaxfvH0Vb/ABe0b/hF/sutt9pkkTARRgkHt9a4Kz8NaFd6TLeXsjQwPkxoxz16A/Su&#10;F0HwZreuTxWVjAzTM3Ck4+pJPAAr3aw+CHjPyCNbceVGcou8Nhe445NX9Ur1JpqHNG3b8zopzV9W&#10;c94C8FWtlYS6peXu23AwqbvmxX0H4Fvlmt9uj7vs6jG6TPb0r5J8RWurnUhp1laSC2hJy2CD8vYj&#10;0r6h+HHjPQtK8OR2GqD7M6IMhhknNZ4PD0/aKL91LdnTKbs3a56Q+vpbOGkG5f4j6fhXl3iz4n6d&#10;Jfw2Wi75plfBjI4OTjtXdT6ZpHi+Dz7K4ZI26FBUFj8O/CGhgXMcJkuF+YO7HJYdDjpXRXoVq8PY&#10;05Lkb117dibwUk7Fxtbsn0zPiKZbSIrhwxx9RXx18ebr4KLPaf2U6x6jCQ26NDyp7Mcc17F8RtYi&#10;sbWS7vdrCHkRgEkE96+ebHW/BniFhJ42jiSRGzEQNvT365rixNNw/cys5Pq73t69CpySdonLf8LX&#10;fRLGPS7LUSyuP4gRgd8ZrzHXdOl1y7k8QeH9Mu72RsbpYkYpnPr68V7v4j+GfwT8Sac2owrNPNtz&#10;EIpWxkHp19eua9S+GvxL8NfCrw6PDuqxFIw2UIwfvc4/ClOg1pWmuXvvYyd38Wp5R8NNG+I+r2Bv&#10;tUuZ4rCNDlJMptIPQ5xkj8q+nfDcd9raFLPVfKiQDgf1ryL4m/EO08cPFY+G5ZI7eXBlVB9/nvjt&#10;XZaT4duNC0uOLSnKlgBwPXrWmCjHn91uSW7vv2sPfRGldwaVo+tNfa1dC7UH5iWHHHTBriPH3xG0&#10;q6mj07RrxoXJxsBzkHp09a63xV8Pv7H0CXxBe3DTOqNJ5DABXKjOPrXySlnPNrkes3UaQAOHZFGe&#10;F5AzXlZrOVJuLVubXzt6ky5dmzufFfw58VLGfFE9qJrcRg7xy3Pc49PWr9r4TmvPDyX1nArFEyXJ&#10;xyO2K9ck+LWjaV4dWO+kR4mjwY84bB4xivP7D4h6XOiweH9Ol8iQHPOV9OOK0+r4WLT5tGvncHLT&#10;3ST4aG9tLz7VcxmRF+969fuj619ep4m03RtB+12EA8w/wHrk+teJaBbXttp5votM85cZZUba3r37&#10;1L4X8a2vinWjpupQmyVGKbPvEkdyR0rvo1pYSUY05ayWl1+oT1skj0Dw79u8U6o9xq7I6g52Y4Ht&#10;j0FevxWUNuoCAJgcY4FYek6NpWn3TXFqgXcMcHrXTy263EZRT1r28sy2XJKc48079zOrPVR2Rj6j&#10;rMGlx7pZAD/OqOmaomuHzrZcoDya8i8cWep/2g0E7kQx8gA9as+AtXWxneOYssYIJI6flXLWxNRt&#10;U61+W+3/AA51woRUW4rU91jt2U8gAVbSKJTvRQD61Bbzpew+ZC+5c4yKsqvlRnqcV9fluCpwtUpx&#10;vDV8zs9fJHlTk72YpZgOBSozn79Uo57iYlWiKAdzzXK+I9S1XRQLm3kVkP8ACR/WliM4VO2IjzSg&#10;uyt+DKp0XKXItzuTyarXUMU8JimyFPocVx91d3Gp6ak0kxt0I3Fl/wDrVkaT4h0X7aLR7sTXDDhA&#10;Tkj2FedjeKaMlKj7G8ZdZOy179TV4OUVzXPQ7SwitRiJmweeTmrxxWZBe2oQ4YjHrUKXjXdziE/K&#10;vpmu3DZtgsHQpxwyV5O3LF3OaUZN6mx14psmVQlRk05TVK51CK2wDySccV7eKxdKhQlUr1OVd2So&#10;u+g6KUk7WFXe1VxukAZhg1ksL60uDJI/mxt09q8Z5jLLqUalSMpwb3tayfVrcrl53pub2RTSc1Rj&#10;eZ2DHgelWJEkkTCNsPqK9GjmntoynSpt228/S5LjbcmAzSMrYwOtRxL5MeJG3EdSaqS6vYQv5cj4&#10;NFbG0IU1LGSVNvu1dBr0M7U5tVto90eTz/CM1atrS0mQTTwqZCOSyjP51qJKk674zkVRuLZAd7MR&#10;Xh4jL50p/XIT9tC20mml5pvT8BpXepVuysR2Rxlh7VDBFaM37+Ly2/KnxxXSOW83jsMVxHjDw94z&#10;8RW5tLK7S3jBPKjBI9zXxmLb5pYpYeUn0hyRa+9O69TWpPkWiuddN4r0m0uTp3zF14woyOa5rxK+&#10;salatCLFxEDw3BOPXAqXwp4fu9B09Le/kW4lHBbGSa7Um8lQoFCAjGTXoU8VicxoexxjcNNIwgm/&#10;Rv8A4Y5qcJy9+eh8jeIGPhzXLfVdTmRoYCGCA/N16EGvXIvilpWp2P8AoEbgH5fmwPyAru5vAnhW&#10;6PmajZxzyNyWcZ5q9B4X8N/ZxElpHtX2x/KuPBcNZhGq40nGHOtr3fo+3p+J0RklqzxO28O6hql8&#10;NQvbibyeu0scfl0rv31jTNJs/slxIfLI24HNaPinRNY+xGPwzNHCwH3ZBkY9q+Jn8T+N7fxtLpOu&#10;XKNGpA+TAQL3P1rycyw6ymp7KrB8zdr7r77m1SdNRvHqfSN34D0jxHprt4cumgnZgRu+YZ9COvP5&#10;1Y0r4X6tpGnmW/lglaMFhgH8Tk96ufDnTdNgnOpm8DyOeEDjafw9a6bxn4su47OTSdHt2kkmUp5h&#10;+6AeuBxzXp4DAYB4eeNx14tKySbd/lqcUuWHvRNPwvqZvrN47aHCxELkDAP0roJpWCs0cfzCvNfB&#10;2i+I7fT1N7M1uz87M/r+NT+JP+Ew0+VZ7W5zDznC7m/EYrmjj508OpOErei0v26o1VW8eZo2ZtDs&#10;9dmF1fRncnRQay/Gl/4j0HTVh8ORBieCT1AHp71gQfGXwtpWy11cSLMRyyr8uR6+ldHr2s2usWEF&#10;9ok4ZZMDcD0B9RWcKmFlh51KNZe1623SJjiIJXTPlHXf2jPE/gq//sWK2a/u5/8An4yojPsAOfpX&#10;jOv/ALUPxi0nWWhkgtD5p+VNjDGOvXmvs/Wvg7YeIrqLxPqF2XuLddyhVGDjnrTtE8L3fjZZtK8Q&#10;aVAtio2NK6je3PbjINeJTp4r2kaLvr8K3b89NvmKdU85+BFrqPxLvv8AhM9db7NLCRtjQY68nOeo&#10;NfaEsr2yiFcYxj3riLLwr4d8A6My6KDCIxkdycVR0fWNd1GT7QbVmh7McDNfS4CU8kpuhOLVeerc&#10;XzadmZRqKMuWpudi+oJbNunn2j0rSgmjvI96tlT+Fcfea7LAxjitMberSYxWtZalDd/u4pY3OM4Q&#10;9K7MHmc6c3CU+aPbX82/0N/awlLlT1OlhgEfzA59qm5NctqF5qNiim1QuCee+BWrZ3klzCJR3r6r&#10;LOIsHTl9TjTlGa1tv9zFKN3uag96fimDO0E9ajlWR0KxnBr62dZxpupGLemy3ItfQdIiSIySjKkY&#10;INfKXiSLwLomuS2YlMs7vkeZltvPTPfmvp+S7kgXyyhkf26V5B4ngMvie0ur7TEt49wXz5FVskkH&#10;t0PavzbjHEUMdRg4Jc0XreLur9G1p95ok46HpWhvbJo6TZEY28k8AY+tfLnin4v+P9C8XTWOmyx3&#10;FlvxGWi4xnH3h1NfWZghuIDaXMQaNuCCOMVEvhzREG37NGR1+6KP7HxmKoUaeAny8u7Tad/NdvND&#10;b11PmbW9dvtVkTWdUufLdANiqdgz+deseBrzU9U0oX0tyPmyNmOOD1rsPEnhLQNaswl9ZxylMFcj&#10;GMfSufk1aO2WPT7K027flG32+leRm2X1MDXTxk/O6cryb8xTrR0VrHaafK+dspBPqK2C2BmuRsbm&#10;4iw0kW3P97qK2xewyfIrDd6V9Hw9ndOjhnQlP3ltff8AHcbjzWZakjinUpKoYH1rzT4j/DHTfiR4&#10;YuPDmqBArj902OY37MK7lL/bcfZzjJ5raHtXT9WwWeXdRarR20f3/kKa6M+GvDf7DHwyjsjD4xi+&#10;3SZOdpIRgf7ynOefwpnhv9jaz+GviS51f4cXogtJhhIJBlkB6gNxkemenSvugkVXmZkUuhxilW4b&#10;wVKg6V5WWt1J83+TIguXZ/ech4Q0bW9I01LPU5t5jULyc9O+R/KvOfGnwS+CmpQX03iPSYT9vDee&#10;yg5bd1IHOD7jpXrcev2ccvlTuCT6ckVa1C1stUtjHJja4xnvg15zw2FqYLlwrU5x253dr07Gkaj1&#10;SZ+WPiv4Nfsr/DueafRLi+gkBLRW0heSEFuAPmGSPTJq74d0iy8e2tv4d8OSeTsGI5FQED0z9elf&#10;c/iP4L+BtXC6ndQmWWHu3z5Uc4wfzrpvDei+ELWx2+HbKO1ZF271j2kfjgZr5OrhsbObo4lxjdX3&#10;vdeWr1NY15R908k1P9nePVPB0emrf4vFiBDyKMCTHqOg7HrXKeHvCQ+Hth/Z+r3A3Rjnb0OOuM+9&#10;fSOlt4sNw6XMaTQqcK24A8VqyeHl1G482/ih29cFQx/M16MctljIwnl9Kalazvez8+34hHESSdmf&#10;mFLAPFvxysdb8PK8v2Vs4IO35s7s49Pyr788R+Dx4h0dNPUJG4GBn3XBrrJPDXhjSNRjm06GCC5f&#10;PYBuep49apazo/ii+uB/YtykKqOpGeTXl1MBi8K6mFrrnbe0bMh152aPi24/Z71fw1dCVzBeQRSB&#10;tzjYxUc5YdM++at+O/jb4w8GaedD8PkqQm0MFDeWPf8Aoa+4rbRfsuhSL4hbz2VGMjAZyo5yB6gV&#10;+C/xS+KXjXxH8UtSgsLsQ6Xa3DxRhYwCyA8bs4J4rnq8PYrC8sotwc1ezdmkumnc5nB3SR2WqftM&#10;+O9MAP2s2kkh+eTPI55zkda+iPB/7SHjhvDJfX2XU7KQNkyr8+0jnJzhsehr86vHFhe+IPLntFDH&#10;GDt67j1/Cvof9n/4O+P7y1jvNVkeTRYnBdSeGUcnH8qqeCVPDqdCbUu2rv8AmaJchwreH7zxHrN3&#10;L4I0m6mgmk3MyRkqCe3yjp6V9AaF+wf8U/FmmR61c3tvp4mAcwlWEq+xPTpXpHjj/goh8KfhTZDw&#10;p4B8Py3F3CvlO2wLEjLxgkcsc9c4rX/Z++MHxT/aPFzfahqEmk2CthlhO1SOpAPUcHHevQWEnhow&#10;rSUpKSt7qS16ay3+SFKV2dX8GfgDa/A3xOmv+IL2K4YfuhtKkIpP3iRznJ9elfQv7QXwUf4z+Elt&#10;rPUJIXgXekYOYnI5AZR64615D8SvEPw1+Euq2tnqGpiUyMPMjJMjsRzg4zjPvX0DD8c/hLceFV1c&#10;6/aWsLRbsPKoYDB4x69sVz4K3tK+Gxmiauve15lsk9Iv0N6TtC0T8mtK/Zk+KV5rkcotJLmGFw7r&#10;jaGX+6FPb2zX1VNoXizwbc6dCNPbTFZ0C5IVTg8qf94e9cF8H/jf46m8bpaWzS6hFOWKqg5AZjtd&#10;gevy/lX2V4zh1b4kvp9jd26rFayCV0BwSwBHPtXkSg8RRc5yftI2sklZ+d+hm3K9mjm/iJ8XtL+D&#10;vhj+2/FskYSY7AsTh3yRkDH0/SvyN1XUvhhqesal8QdKv/MkvJ5LmNWHzb254X0Havrj9uX4R3l5&#10;8OoNT067s4XsZBM8U7sJJExgKvqQfX6V+U9jpd79mjEMQWToSR0yK+poYRTp+9Nxd9vLz73InJ89&#10;j6e+EV9eeMNdd75xFDHkbUXqCK9/u/GNl8GfEmm+IYYjLeRq/kq4IXkY6/1r5v8A2expOl+KJLrW&#10;rvyQflPZRnux6YFfZfxQ8O+HPFejwfYbpJ2jBMc0ZBG3sBivnsxw9OGJc9oq22jC19WeleFf2mPF&#10;Xx3iXR9W0IaVZRuu64iLySs69di4GFOf/r19xiXSNK8CebHu8pIOWkU56ckg818tfsxfDHX7Hwol&#10;/Y3gCzPud3GQQOMDvnge1fU/jPw/4yu/Cr2Hh2WF7jGGR1wsg7jJ6evv0rvwlDE4v2uP9nKUXGyd&#10;r6Ltrr9xph5JRcmz8y9X1Z/EGpzPojhEcldoyu8A8HFeo/DDR7XQ7yK51zywbmVDJ5jEKuD6/Wu4&#10;XT/B2ja7DZeP9KbTLmFuJBwjEe68EHt2r1Dxf4h+Deq+FJInKM1soaMoh3gjgcgcmvmMHl6cpTdS&#10;Kcej09Vrt9xlKF7tn0LZPp80cU1lIrRkfwnP8q0ttt/fb8z/AI18g/DX42+FbGBPDupW9zGIyxjm&#10;8k4ZfV8dSfYV7J/wuDwB/wA9X/78yf4V+m5dmVCtRjUXKu6vszmdW2h//9f9zKQjcMUA5FBIXisH&#10;Vp8l29BpFd0uAMRnI96828a+BLzxlAba7kRI8EDAyefevTwWJ5HFSdBXzuKyLD5inCcpcva+g5aq&#10;zPnTw74A1XwtcLFaIJEQY3dCa9MF7f221JIjzjtXfYFUrh7Mttkxur5qvwasvot0MQkul9PxHH+6&#10;UvLvpIj5GASOM1w+pab48ikElrKkiA5IHU/nXqUYUr8tOIFey+EaWKox9pXne3R6fcTVXP1scjoF&#10;1rBiP9pReWw/WulWYk4xT5ELKdvWseHWLd5vIPUHGfeppxeSqGFq4h2eza38hpJJKTubLoJF2tVR&#10;dMsEO8Qpn1wK0OCM0Y4r6OrgKVaSq1YKT7tXEiv5EC9EAqwpXGBVW6tvtK7GYqPam2trHaR7VJPq&#10;a5qTnSxDhToJQ6yul+A7FrisjUNA0nVHEuoQLIV6bhV5ry2DbS2DUzgSpgHrWmJlhMbTlT92pbpo&#10;9Q5Xs0VLHT7LT4hDZRqijoAKbfWAvExuwfWjz2tmELDdnvV8HcM152Ho4XF0XguS1t4rSxTjbQ5N&#10;YtY084iTzR7Gtayn1Kf5rlPL9q1zx1rJutb0uxbbcygH0rh/sqnlr53i5Rp/ytpL79yVoa4xjmgE&#10;Yya8b8SeM51lCWHygk7mJ4x2rp/D/iazazDXsyq2Ocmpw/HGGq4j6ry2j/M3oRzxb5Uzq7/zlHmW&#10;yl29K5e+j13UIzFPGIl9c9a3bbxBpt1JttpVf/dIrQF/bycIcmuXG4TB5hKdRYtxT+yrWZo7tWTO&#10;W0/W9O0iMWeozhXHQnvXWW95Y6hHvtnWRT6VyureENL1uQXFypDjpjj86xNQmvPCNr/xKrF7kg4C&#10;x+lYYbMMTlFNU8TTTorrq3Y53KcZWktO52b+GtAedrk2kXmN1baM1x/ib4d6VrP78loypyoTgVB4&#10;Z+Il9q87wazpc1gEGd8nQ/SvRYL2zvY8wOGBr0VTyXOMO5YZJN36crb9NDSlVT0gzy/w3paaNqJF&#10;2AI1zgn1rE+La+DPEnhubTHaM3WD5bqMMjAcHP1r0K/8NPNI09zcfu85x0r85/j/APEa18P6ylro&#10;t0WjPLxDKnIOCQcc+uK+QxVetgMLUwdairT/AJrXt5Gr10Zz994B8Vy2w8qVZOOQzYyPp61yK+Ad&#10;Vv71LLUWNoo4dl4JHsaq+Gfi/qwvN9wu9CDnd068Y+tdzqPjyHU4zNa/NkAbe/NfDyhCjG93ddAc&#10;mj274eaZ4A+G9qsGnXKz3krAP5jhm9hgdq7f4o+Ebjxz4RlkvZxHHCrSIFOAwxyD7Yr590nwFraQ&#10;x+JplVI4/wB4d2AwGOM15x46+IWteIY5fCfhnVZolXAlRWypJ6qPUV0UMU6kHCpC0Xtb8xKSZ83a&#10;z4Rs9J1Wf7Ndeerkk5IOD+HavPL+/NhcGJCPlbGR6V7pqfge40uyNzHPl2QFlKgH/DrXzR4g0rX7&#10;O7IFtI7M+AQMgjr29q9/AT9o+WUrnSnobWneONTub8WCpuV+FGM8e/evqzQv2b/i14s0m3123iit&#10;4J492x2+cE9OO1eBfDQ6Ro2owapqEPlXCP5hkccMikEL+OMGv1f+HHx20rxPbpp2n2zQ5UHA5UMe&#10;xIp4mtCNXkp6W/E0pxUnZnyR8Mv2WLg38kHxIO5RJgRFcIwzzg9T9a928bfsmfBubw3JcWWn/Y7i&#10;Ebo5IQQc+/sa9eu4dc1LWQumkTSy/cHYfn0rV134c/FTV7EQXN3DFbgfMqsdw9enFKnUqS57RlJr&#10;sn/wyCdNI8K/Zv8AAeh/D/VblNSuPMZWDRFj2OcjGfyr3f4nfFT4aSaPLo2ozKwIZWjI+fkY+7/j&#10;XzTrXg3xJYvLHcIZAG2B1brjqeDmvlf4oaxLpevLY6hHt3gDfzlsdie4qsNOVOLjFXbet9zosrJ3&#10;Pmn4geCjD4kluvDqMbaaQ7dy4G0E44+lexfDnwpLZKl3PIRgZwMfe9PpXr3gv4cax8SLNja27iND&#10;gPjPB7gV6T4e/Zh+JNirxW1yhBf5Ny8Mv8xSxWJrVqKpLp2MvYu/MjQ8B6nfaDPJfWwUynCBz1HO&#10;cj37fSvbbj4zeLoZVtD5ssZwN8ZycnsR2FeX2vgLxnoOp/2Rr1u0MfH75FLJ7kMOletXPjH4d/CK&#10;yTUtYJuXlzgLgszewNeLQeIfNGE+VLe+n4dQlN812fTPgfX9M12wVkVhKQM+YCCa7uN7e0bMjj6Z&#10;r4d8P/tA6f8AEC5ax8H6Vcrl9hdecEngYA4zX1v4S0C8jtFn1vmVxlkPOPbPqO9e3lWIk60aFCCl&#10;OPXVL5inJy1kyh49tNW8R2qWHhu5MDn7zhmXj8K+bviP8PvFHh+xSfwzqNzJfgFsKzMG9uTwc9K+&#10;zW0+0DYh6n0NTf2dHJxIoPvjn869PFZBjcdXnUnrN2tZ6L07CVWMUuQ+OfhBZ/F2SHz/ABRJKoJ5&#10;WQHOPp719X6DY3ECGSQkM3Wt+3soLf7gq2AB0r6LJ+Eq9LlqYqpt03f3hWxzlHkRGgkH3zVRriVJ&#10;tiLuzVuRyo4pIyByRzXt16UuZUKNZxad29zkUurRGwuZhsOFB9KytV8PwanZtayEjI6g8it8kHkU&#10;ZrarlNCun7eTm+7f5WBVGttDiPDOjXfh+2NlK+9SxIP1rW1aZ7W285Q2O+O1aVwZN42jgVbCiWLD&#10;jIPUV4VDK4tVMFTm0ls2buraSqSRzMfiLTbKzVp5hnHTvV+PU7u4txcQxAqeRz1rM1DwrpOpyhpo&#10;+FORg4xXg/x9+LF78HvDMV7pboC8oiRWAYl2ycEE524HUd64quMxmFiqdRtQStprd/M6Iwo1HeC1&#10;8z3+31kTS+TIoV/Ss3VNfOjuuU3h+mOcV+bvhP8AaE+KHi+xi1mKy8wOSu6FSFG3qCTnpX038PvE&#10;h8WacupXTytcbtrI2cA/lj8q8yeLnUimpvmWz29TtjhIS95LQ+nLa31K7K3MzrsIzgVqmNWGwtXz&#10;Vr3xm1DRVfT7GNZWXMYP3SCOOc1y1t8dbuG/Wz1KKYIerqAFH45zWcc1wmFvpKcn8V3+XZHLUwzb&#10;1aR9ZLaQWp3mQn6mr8U0b8JXj2k/EC18QQrJpS+Zv4Uetd1BJewR+bPEQ3cA5q8HnVOjO2Hp2j13&#10;f4kTw/NG7ldnXuqsMMOKzpUhUnAye1eRa/8AGaw0PfDJazErwDgdap+Fvie+vysZYCNpwccV0Zjx&#10;TgKzVKk7yfW2xzKEobs9RvRrEQ32BDDHQ1FpusXEYxqcZjOcZIqufE0fAjjJzW9YSW9/EJJQMHsa&#10;48PUdWvGODr+92l8Jtzx5WpxuvxLguraVN/Va8n8dS63cwf8UlvEy5BGMfzr12OO1j+WPAHoKnEc&#10;ZHQV9HjcnxGY0/ZVKkE+tl+TMYVo023C58PSeNfjL4UHnX9u7Qg5Ztm7AHfivSvD/wC0JpF1F5Ws&#10;I8cyjklQAT7DrX0fNYWkyFJUBDcHPpXm2v8Awu+H+uSyPfWMYkkxuZflY46dK+Zq5BmeVLmoYhNd&#10;mxxrOTtNXMSH4r2etXHkaS6EfxbjgivQLfxDonkq97PGpI9QOa8kX9nfwdHqK6hps1xbKDllRzg+&#10;1da3ws0GOIQo0jn1J5rCnPNouWJr0eb1d0/RDai9IuxuXfjLRosi0mWXHoa2tK1WC/QcjJ7UzTvC&#10;Og2NktutspCjHPevPfGz+FPDdq08d4LG4A+TLnHHtXozpY/DqONr8qT+ze35k2jLRM6rxxp99caS&#10;0mlFVmAwM+9flt4s+LXxX07xFPo1u8qSQzeVlcjcAcHHBzX1t/wvprCOWPUrtLtIk/gAySPr1zXw&#10;/wCP/iPqGs+MftOhxg+c+YlVcuGPbI6mvCzLEwxUlWotpvdXPPqYd1HzRPp/QtK+K/iDS/tniW6H&#10;2YjIUfK31ORXj3ivw74HtJWEV1i8cZIJGPfp0NZviLxZ8eNP8OiHVw1nARtLJg/Ke+fWvK/DvgVr&#10;+0ku9PumubosWZDlmz15rz5+zt7zcn/e/Q6adJw1Z1k+reVNHZvNuRiFBJ3bR7muo13wj4Z/sRrx&#10;74LKVDLlhyR1AHXFR/Cz4eXeoa+reJoJFCfdV1O0n8q6742/CnUI9NS+063kdIhlAgyeevA5xTjK&#10;EU6kY3W3oaXtqfHusyxSlo7UB0DEZHpVPwn8LNE8WXqT+IZti7tvl5xuBrYbwH4mtLMyJay3Mm7b&#10;5SDnP4964HWofHukSsZbC5syjqq7xjn8/wD61ezgavNHloy1NY1FKyOr+Ln7OVloulp4i8AMSYz8&#10;0R+YMD6fzNfLFiupxeZFPC4kiyCO2R6HvX6YfBPwfrfj2ZtM1lHdfKDMwb5SCdpwM+/NfQ2vfsbf&#10;Dy2j+2W9uDK2MbixGR9TX0GGrVeRxetjolh27OLPyDtND1u2t11e5t2WI9yOn1r0rwb4y1XwvdLJ&#10;o8arJ18z278Y5r6/+M2jadoXh4aPFCiGE+U3HG3FfO/gT4f2nifWo7O4kCInJx8tY1oupo9fQTg4&#10;PVn1TpniXU/FGkx3OpzGQMqkALjIx7VdSYxW5S0yBnoFzz6V6n4a1Lw38PNCTTI7D7UY0ADDBOPx&#10;rFvPEWnXRe4ijEckvzbQOlccqTjZOWvU64pWTRtfD7T/ABN4mt1t5APLctwT91Rx09c9q+jtC+HV&#10;loEQ8uHg8t8uMnvWN8DBaXVqJ4ujAtz7GvpfgjFfSZXkyxFNy5jmxGKcHy2PKtR0Sx1TTpNPMWFZ&#10;SteBWXwwtNA1RZVBZFOdrf419lm3hBL7RkjFcx4g02xubZ2lwpA+lTiclhQV5NXRNPFKTtY82Gpe&#10;HdD0ppLwrGEXJJxyfTJrm9I8UeF9XP2qC42nkAAjI/WvH/i54attVJsopnmRXGY1JwvHQ/zp3wf+&#10;FdjHG7GcqN25e+PavN9rzVVSUTsUrnsHivx5pel6HcJJdeWPLYk9TtA5/HFfj7rPi+XxZrl/qCXc&#10;knnzsVDr1XoDjtwK/WL42+CvD8Hge4EimRihGI+H2kYPI5FfkQ2i6ZoWoNaWzOEaRiu9txAznr1q&#10;q9NrTsYVZtap7jLeF94iXI3uAcepNfQGg+Hsqksfzntu+bJHpjgVwXha3tptXiZADu+XafunJ65r&#10;7Ijm03TtMQQLHGSPur2/xzWXslJJzZnGTZ4Bf2s0swWZCAOMdOa9U8L+KbnwvosaWww/OQentXS+&#10;Gfhlq3jqV761lWG3U43dSfoD2rhPiH8PvG/hGXz4YjdWg4LLgYx6jNTKlOnF1op27hKV9Dxjxl4n&#10;vtd1KUXqncGzz6n0qp4SvJBfokSlgGUMR6Z5A/CugOlW+uRATptYnlxw3Ixivq74AfC/wxqzfar+&#10;NJIUby/K4LKV7s3ua46WHqYiolB6sTPqj4S+HdAi0KO/sVD7x8rk5OM9DXsgAAwOAKp2GmWWmxeR&#10;ZRrGo7AYHFXK/UMswv1ekoyik+p59afNLRgxCjJqtNe2tuhkmcKB71Bd6rZ2b+XO2K8c8QeLfDl8&#10;8tgkoYn0/pXHjs2lRX7mSb/I6MNhHUfvJpHtMd5Z3MW6ORSp4615b4x8T6ZocLxMvmhVLFR6exry&#10;vwdokuqeKGnuL9xAmR5OTg+5z6V6X8S9P8PWvhS7mY7XihdlYHkYU9fb1r5ivmeIxq5pwUXHS99/&#10;kd8MPGjO0W3fyPhHxd8QtPuNZlFparsiPUkZOfYelcDqHiuXUhmFPK45xzmvEvEvjGSw8QOboJ9n&#10;cZyOtdh4Z1C11+AC2J3demOK8inSnf2ncco2Z9N/AfX9Uu5F0uSYs2WAX2J5r9GNC0mHTbNPl/eM&#10;AWJ55r80Ph5HPoGqW08f3hIucdznofzr9PtOme4sIppMbmUE4r7DIIqV+fWxxYttLQbqVslzYyws&#10;Acqeor8JPihpieH/AIs60LR/KMkolGzjG9QcEdjX71fWvyh/bN+HM3hDxbb/ABGggB0+83Rzuq/d&#10;ckbA364NLirBOVFVaa23OSFTlOR+F/ivV/FOnSRXkYAtzsXHO7jqc+tQ6j40sLHUn0m5gaLnGQP5&#10;1y/w4+JPhjwrMdMm4aToCMcjmvGvjH47e68TC50xCkcw+/nv3r4ynTqSppw1Z0y1SP0I+Beu+Bbb&#10;U7W51ARrPvYliC2GxtQhf4eDyR610/7dfw98CfEH4Cas1+V+0afbTTWzRsFZJAhYMM+u3GO4JFfk&#10;P4d13W4L2bVbG6mSV/uEOQFb1wKzPiD8fvF+o6Hc+EPGN894kh+VuVYkAgZ+me+a9LCTq0m6EYJt&#10;2enRmblCKtI+BNNtrq4VQV+Veo7g4r07RcwOBJgY6D0pLQ6aymW3cEMcg9CalZfNmEycDr9a+wrT&#10;5lqjhbR634PuGe+8tySp+UD61j+LvCsyamLq0O5WJLE8YxWJot41rqEVxk4Rgev9K961jw5fa1on&#10;2vTxvkx8q8nkjpXzWIrPC1ozvozTk9pB2Prn9iT4Z6f4nsJNWu8gI5Rsnngccehqv+1DpWi+DvHQ&#10;t7VUz5IK4+8M5z+tdB+yK+o+FPD8gnRonmJ3545xgfrXjfx61iTUPHTfa5vOYAghgCRzzzXiYqpC&#10;rFpLVyep0wp+6rnwx8SdW+36sJSMKxBHHTHXmsHRdJ1bUVL6XBJO7ZwsYJJ9a+mb/R9N1ixeF4Yu&#10;Rydua5vwj8Rbn4S6ks+ladDcgMQEf3PNevh8zcqKo0Ie8uhxex1996HS/Bn4PeJPEOuxx+IbK5sI&#10;ojufzYWXKeu719q/SnQ/DPwn8ILbafplkizoVHnMMMcc5Zh3rwrTv25NT1nSZPDtto0EVz5XyyPH&#10;uTJHTAP610fwp+CHjb45zXOt6z4hewkOyVoYo8riTOAvIxjHPWvls5VbEVuV6N9Gn+Hc2jGnCPLD&#10;Vn6v/D6LSrjw4kNphs5Dev8A+oCpP+FXeE5tUOp6hbJcMcnbIARk8Zxjt2r5FsPCPjr4Fobn+3Bc&#10;xoMIJB8rNjHKnmtO0+O3j7U71fszxSqpwViBySf0rvoZxgMPShTzTDPmj6WZuoe0Wp9LeOtK0/St&#10;IRdJQW0jsEBQcYPUGvkXxv8AB7X7iaLxLZqBIjcyqDyD2OPbvX2vot1e65psV5qyBfMUHYw5z6+1&#10;beozWen6a/2jAQKRjH5CrxdCjmDqV6S5KdtOlv8AhyHhvfWp4F8JNdj8N6QbTUiXlJAOOf1r6Kst&#10;Vt7uPzThB7kV8IapquuaVHPOsLxxCRiCB/D6/hVfwp4hufF5uorzUGEceBtL4JB7+1Vl2c4jAU4Q&#10;w7uv5X1+e56Lw0JL3tGfXesfFfwfperDSVuxLNu2ssfzAH3Nd1Y61p2pQLNbTxuGGRhga+DtEX4a&#10;aR4jktbtxOV+cuGyA31717hY3fgt8Pol2hP3iiNn8MCs8u4ox8a1SpiLNN/D0QTwtKySb9T6VATG&#10;OxHI7V8zeMfEcsOvXNtZwhFRiM54bFdCvxRijiawtRJJKvG484rzOZ5tQu2eUH5nzz3BNe9mecU8&#10;bTpxpK3f/IxhR5G2z3LwrbafrGjD+0IVcsO/asLWPg74SuruHULXzVlhPA37gR6Y9q2PDl/aaVEt&#10;rcjYp4yexrt31LT3wLeRWPsa8anKn7GXt2rx77/d1Ik3sWrXSNKsbNbeKFdgHcZ5rkWh8VJds1oq&#10;+QCcDIAI/nUPiTxLe6PCot4PMz68VzM3xMvILIM9owwONp7n1p5lnOBrShCd4ci3itW/Xscs5Ri9&#10;Wdh5OuXbbr2FUA44Oa8s8ReLNO0q88mV1ypIOCD0qA+LtT1sm0mmeHzOihuMH171TsfhZBd3X2vU&#10;5BLGTnb0OO+TXx+Px3tV/sacn3djmnU537pqeH/GmkvcmR15I4NexWt9azKhY/eGeteVaj4a8IaX&#10;tkhHl7f4VOTmqf8AwlFwki2lrby7PugsuOPWuONWrQleo4/ncqhVnD3bXR13imXRb/8A0FdpOfmb&#10;0xXLQaN4ZgRvtO1hgYz1rz34qa3ovw+8MN4m1iba0rhVRcZZm6cZ/lXHfDb4reE/FxR7lwsp4EfJ&#10;x9a6JJwlzVIqLfyQ2+Z8zPaL17bS7YzWTiKNcnrjOPeuW0L41xfbDpse1lB4diOfXmu91y18P6no&#10;htQwAbj3GRXyZrHw5uNNvXW1mVk4Knoa4cXiK1PllSWndf1oNT5dj7k0bxJH4gQY+Tkfj710Wo6A&#10;uoWXkLcvFnqVPNfCjeJPFHhS3S5ikHlDqD7DGRXW+E/2i40lEOtysyj5XPXGfukcVvhcywsm44+m&#10;5X0ve1jdVNLTZq+P/wBlnTfFayXiazcLeDmPc2FBzxkDqMVheE/gd448FyiWRo9RQDbgHBA9QK7y&#10;+8ay+Jr2LU/CzHKnBVjgH2I96930/VdthEJ4yr7RkdcH0964nRw9afsotwitmndP7xKnBPR2PG7j&#10;Q9J16AaXrGnmMjsRtOakn/Z18H3Nu32Kea2kbkbWyM+/0rt5lvH1v7fODJHnIHtXbQaja3MnlwnD&#10;DqPSunB0aF2sSlL10froRQak2pSPIvBnwd1XRZTBqd6JLcEsAhO4nt14xXlPxa8eeH/CuuyaBa3L&#10;kQpumAGcHoBnoTkH6V9JfE3xzZeA/Cc960gW6kRlgGCcybSRkLzjPWvxw8Q6lrV9df2jqMktxd3m&#10;ZZm5PzM2cemB2r6LG4bD4KhHC4bWb1bvey7HoUux6N4u+K2oa64sNBg8iEdZHXDOT3re8HeP5dDt&#10;nt5Czjb9ee9eV6TYXmp2oMcZzH1zweKvRIYm2yAqa8SUZJ8yVmdB9Y+AfjxrguUtLTHlZClWHJB4&#10;yPp3r7Q8NeJn1mAPLGVfGc4wD7j2r8kbXV5dOw9iVVh0J617R8P/AIlePbPVVjt1M8LqpkESs7AD&#10;p0Bx/Wt6GNr0mkpOyM6kLn38+p3kGsiV0zABgn09/eu/aewntC87oY3XndjofrXgek/En+2Nuk6h&#10;aNbK4wZWBUH1xkDFZOs6VY6ZN9u02ea4iA+dCSQOPevfyLNauFnP2aU4z3vpZ/qcMaDu1Jnq2gaT&#10;4et7m5Ww2N5h7cjFeQaF4e1DTPi2bgkRwyFiAvAYelWfhl4qg1vWJo44zEqHAz37Yx/jXsx0+3t/&#10;EsF6wyegwOma+lpU6daEEmkrr8zt5vZrTsd5RRUQmBlMeOnev0GdanQ5VN2u7L1PLXkS0YBBzR9K&#10;ParfLUi47gtCu0XHy02CZSCmeRVG/v47ZiszbVHesmKzjuSZLGdgG64r4ivmEaGItho6q6a/yR0x&#10;pXjzSLeq309xHJa2ShiVIye1eJT+GtYjkMgj3KSTx2r3y1tIbYbQea0NsYU5AxXRDDTxadWs9fy8&#10;hOajpE8q8MR2KQCIoRJjnIrvrVoUIjUYNclcPb2+os9uOa1tOgu7ucSlgEB5qqUdoxN3a12dTlgM&#10;qua8g8YxT390EYlMDHavZdyxAKWwa4jxPok2oMs9swGDyD1NbZkuSmrPVb+RzwlqZVj4ViTTUVsE&#10;+vc10ulaXpkNv5LRKx7lhml0qxv1tRHKQAvQVvQwRquO/euPDOdWUXCGnnsy5uytcsRRRW8YjgUK&#10;g6AdKr3GVOUHJHWreMAVFLF5g+8VNfR43DOphuSlHXSxgpa7mZd28skWXfAqtY/2eSE4347VeZW/&#10;1UrbhVi2treHJjUflXyFPBOviU4JK2/O7lvuUv7N04zGXA3Hnms+48N2F3cebLkjsB0rXktFmlLY&#10;KrVuGBYV2Lz9a78LlirzcfYpRT+JN/kU52V0zkp/DPl5+znC+lc5B4MtL6YxzTyIeQVGM/qK9UY9&#10;l6155d6vfad4iEV1F+7c5DDp+dVjqVDBSi224317feOE200dTo3h3TNDj2Wikn+8xy1TajqENpJH&#10;A/Bk4B7fnTdR1uy0yz+23Z2pgH35rktU1nw/r1kJFuFIQ54PIrfNsww1PDSoYOS5tHbyFThKTTkt&#10;DX1iayS33zTjI6LnOfwrnNP1U2MvzELEfauJubi0gnDWDiVW5Oayte1/VLWIWsKIC3U96+Fr4l83&#10;tXo153/E9GC5Ycp7DrM+jaxZfZry3S6jbs44qPQ9EtdAs5LnQNPjtw4yQDgnHauY8KXZa3T7cDuA&#10;zyK7a78UWlqmJQ2PYVvh8fCU3XxFS1lpbuZzhJJRgrnz5rHgT4i/EPxIdRv3NnAuFG4fKFB/hHf6&#10;mvZvD/gqfw6AtzfG4jxjBUA/pXaaZqbaiu6KMonYt1P4VfltIZXBkOSOle5g8thiaTr0JupJ9W+V&#10;X9OpzTqNPlloNt7aziO+3jVT6gc1c6DmmKI1O1KSZXaMqhwcda+wwydGi3GKuukerRyy1ZnXWsWd&#10;q/lElpOygGrFjLcSQhrkYY88dKyIII1n5wWBwWPWtDUtZ0zSLY3V9Ksca46/pXkZbm08TJ1sTNQj&#10;Hoa1KSjZR1NM5xx1rmdJ8QR3l4+nz/LKpI+uK5eTxzNrDNa6FGQp483v+ArMkjs9BYXM8heU/NjP&#10;NbYvNYTnCWHd0t+xMaT6o9irldcs9bnvI5tOYbUHCk4Ge+frWno2rx6vaidFKEdVNa9e0nDE0009&#10;GZaxZxWo6V4q1PTmtVu0ti4wdo5+mfSubtfhnJLaeRql6/cYj6frXrNFJ4Om/iVyud9zwV/gr4c0&#10;QS6pFeT7gCTu2nPsOM81856/dWn9uOt0spjJ4R2JXA6HHrX1n8RoNZvzBZ2C/ugN7sOoPb8Mda+O&#10;PFSCHXDBcXKuQeQGBwM9Pavic5p0qU5Qowsk/vZ0U7pJs62aDw1e+XBZLtm/hI6k/hWzpvgXxFBH&#10;9vuYdqA5yx4ArJ0yXwhYNFe28g/d43Etzu+laXiL4lpqVo+mpct5QX5ipAyK8Scqalz1d+ljdW3u&#10;UbqaW9n8nTD5kqHaB2zVOPTNTtLtp/HVuwgA+THCGvPrPx5d6Dcm40K2Dv0HmdMetY3jH4m+Ktei&#10;hOqsqohICLwMH+dc0cxpq7k3zLp0+ZCO903wT4a1PWJtRsLJ7e0c4ZuSM+tLrcul+G59tlI0gU4C&#10;7Tn6CsvwR8T7C1jh029Y4f5SCeK+wPC974MufLYi23bN4Lbc/XmvTwVWFZWpySbIlG+p4l8EPEkm&#10;r+KXfyjH5YICsCMggjmvru/k1iOEvpsMcjgcB2IrkJpvDragkOiwI04Od0QA9+oqv431LxjFpLWn&#10;hq1866cYJJAwPb3r6XDYj6rTlGdRvzj3+Yo0+azX4njniLx7qmn381rJYw/aFYh1B/X3xXEaB4ws&#10;INQkXxEIvMYlmBxwvsK8r1PQ/Hmg30kniC2mEkrfLyXJq5pPwd8aeO5vtsCiND94u2CB0z/9avk6&#10;2KqVHpFt9rHUrPc+ndA+Kfhi4c6XpGIY1ON24bc/Wuxubrw/crvN44dhn5W618ea58N7P4e3kUOv&#10;XRcdwvbHeupsoH1uCOx8Ml5o5OA/Qe/NedTxk4z9nOCv2N1JWsfWCWXgbXNNk01xHOZIyjv1Y546&#10;+tfBnxp8JjQfFlv4d0KCNbeQCUZHGe/zentX154U8AaH4TtFl1G6ZZ5uNoYHr0+leffEb4Z+Mrq7&#10;PiOKWK9hQDbG2EfBPQHp0r3sZCeJw8eemuby3S8zn2d7/eeBJ4Z8SeHdFOsaOIm2r0Y8fgOK8Ju5&#10;bzVNeNxrT+bcykIoQYUE+3SpfiP4x1GLxKNJuGuII4QB5EgI53YOOxr7M8OeC/AniHw9aWzgQXeA&#10;NwAJ5x82PTH4ivCcPaOVGj0XXZ+hFW8tEdb8IfhTYfYIr+f5iqBT2+bqeK9H8ZXmneEhGLiRIgQM&#10;biBntW/LqHh74UeBpdRuZxJDaRmRiWAaRgOgz618T+IfF+t/GzUIdRdEiigYmGIkbUHZv9o+5/Cv&#10;exFXD4HDxpQj+9kr2/4IqTd7LY9r8d/GCztNFb7ZFFNFHEWBYkckYxXyLcXMvil1vLJhCjHcoTpg&#10;19haT8GJ9e0eNtdlguo3xng9P5VxHiP4TaF4c1GK20cm2imyGA+YA9sZ4r5/HYHF4hKpU+H7mZza&#10;crnz3qNrugT7ZtVQApYjmvcfh54f8SapoS2fhW2ilROkhbG9Sex9RWb4j+EGg2UZvb7XJhE4DeUV&#10;XBOOg71638O/iP4P0HTYdCs0azEaqglZchz+Hes8Hh1SrcmJlyq3Rq7Nb30iQeIdB+KPgzRWnWW3&#10;a3ZgGKMQy56DkfhXsPwx8JeHbPQ474QxzXU3zySH5iWPXBPvXTSaz4R1bSiuo3UTwy9RI2P0607w&#10;4vhm2h26JKohT0P+NfRUsFDD4qnXUlOD2UpJtedhNy5X0Zt3Vg1xKFiXy1B6jithFCIFHasqLV7S&#10;4uRb2zbj64rVyM4r67LaeF9pOrRnzS2fb0Rz1HOyjM8y8ceHp7qVdTtskcBl/rXOaHpjLcGPyBsJ&#10;BJ/nXs19aJewfZ5OAT2qobEW0OLXIArzszyh80501oduHxSUFF7l61gt7aBY4AFUdKimu4AMI2T1&#10;4rD1fVtIsLDy7yTl+AoPJNYWnBktCxXajE9+orhzHPnh4QwWHgtV3vb5LYypYXnbnJmvaeLtPmvz&#10;pqtmQHHt+deZ/GlJLuwtZLe4WExyFiN2Cwxj+dYzzXEWtSXlgFEe75R0r5s+PvizV49YtRcyf6ND&#10;g7VYct/FnvgDtXzuPzOvPATpV5OS/rqdUsNGm+aGh9e+EfFdtdaBBpa/vJ1j2sG5HsfeuQ0rwGfD&#10;fidfElxch2ZmYRdMbvSsP4Y3/hi98PQXV7OYRIp5zzjtzXpGlfD7SrzV4vEGm3ks0SnIVjuB/E18&#10;xLD4rGxpxhHnatZKSuvNrdnlzrTUnFM9at7aO6t1mcY3AYrRjiSJdkfAFNt0EMKx+lOdS3Q4r9ny&#10;3LoYWjDEKlepZX7+ZMpXerGykqhx+dZ8MaLJvkOT71exIqHd830ryNvEd7f65ItiuxIW2bX9V4J/&#10;H0r5/iXGxoTo1akLvpF/i+zLhsz2LOeap3Skjjn2rP0nWBqClNuHQ4atvAPNe3HE0s1w37iWj/Ah&#10;LlZQtd/mZmOMdKuTTKi8An6U8gYye1V4r2GclYDuxxntSw1L6jS+rTrLmls3q36LyHJ8zukVVT7Y&#10;pjl3BT17VJa6Zp9mmyGMcnJzyarzSXE8/lxfKo/Wp7eJoG+fv714eDqUfbqU6PtGny+0ktPkipRu&#10;i8qIgwgwKVl3qQaCcDNY39u2jStbklWU456E19TjMwwWDpqlXaipbLozOEZS+E01towMNyfenhcH&#10;y1HFV5LmVBuK8etc/rU9tbWL6hMZAIxltprwMdmmFw0L4WGsdX9ltfNamnLJ7s6XbaxPuO1WPvUx&#10;IPzLzXhdn42sdXvECW7IiniSQ88VZ1f44+DNALW9wZHkU42qucmvOwHGmDan7ZRpQ6NXd39xLg1q&#10;zovESatbzG+t0cR/dOMkD3PtVKPxa2n2YUxyM57gcV0nhXxlp/ivTBf2wKEjlD1APTP1r5m8b/HU&#10;eH/F0/g640zzNj8Mh6gjggdSa+RzF4fCcuYYLEtqd9bap/IpN7HsusJrOuWJNimPMGTlsGvnLWtF&#10;0OG/lh161aKQEDcCfmz3zXqeg69r+o2KX7F4o5OUU8HFdKuiWPipS+vOjIBwMjNeJJOvaWrb/m2f&#10;+RjOLucPb+CvB+maAb4amYJQpZFMgzz0GOua8os/G3jPTb4aTFFcXjElVk2ttHoQe9etX/wy8EaT&#10;qUetRTSylWy0e7KnnjivpTS7u01XTEuLGIBcYAIHFe3l+ULHOVGm1SlFaWbk5fLYHT5keFNovxdn&#10;tor1bosoUHylcK+fxFdv4f8AGOpQsml6/EyzjC724BPoe2fetjXNS8UIzR6KsQaPqJOfyr53vP8A&#10;hOvEGvI2uMYolYK+3CgYPVfUYrPE1Vlk1LCzqOWzurp999v0Mp1FDSLOw+IWh39/efaLOzWaOQ5P&#10;lAEj149TXjep+NrrwTNHppj2AAb0c8gH0HrX2T4ftNMMf2e3fOBkkHqa8c+MOsQ+DryzkvbCPULe&#10;6yjkoBIvpg9z6VyZnk044eWaxnyq+rsnb7tfwOacLrnPafC1zpuq6VFPp8qurLn5TyPbFdLDbpZK&#10;RGAFJzxXwIvjLVrHXLfVNDRtNtUIdlm5DkdQSRW3c/tIa4b2Sz86JQpwrrHuHtnmvVyri7A4aklX&#10;pNTjopR2fnZ2OmnXTXL2Pr7xHqVrYWvn3JCJnGfT8O9c5b+JoUsM28qxr6vwa+TL/wAb+JL+8j1n&#10;UZvtcQ6Rg7Vz68cCvUPDuq+B/EcS/wBozFZ26ICeD6Z6VyVOIJYqvKpQfK+l3b8SpR5pc0WeuprO&#10;lanD5V2vm564/wAa5jQ/h6bHWDqunytFEW3KC2cfhWVb+FVhvlnt7nFoDkBjluO3Br0yw8UaJYKt&#10;rctjnAY9KlU6WKqQWPtFR2b7+q1OaMYc96r2Op/tGSBAGRpcDnaM0y31PTbmQRW5AkJxt6H8RWJ4&#10;l8Y2fhfSm1OC2e6zjCRDk18n6t8YfHGo+IUvLXSltfKkUAhGL7euCTjqK9rMM8hgFGnVrKo+3K3Z&#10;d1L0O+dTX3T7r7YorgvA/ijVPEdis2qW32dyCcc8jPoe9d4SAMmv07K81oY+gq+FvyrurEBgZ3d6&#10;83+KGieLPEHh6TTPChhWaRThpWKlG/hYEA9+tcj8Vfj94I+G2lztNc+ffLGzRwRqSSV9T0AyeSTX&#10;5a/Er9rv41ardQal4M1dbGOXfmBQMjHf5uenAxx3r5bPc7wFWEsuheXNu4NJL1epzVsTGL9k3r5H&#10;198Pl+PnhjXd/jK6l8uFirJLICn+8M9V7jFfY+jeJ0azW51W7iJK5O0gAH271+IvhT9o3x9Yu1x4&#10;5uZ9Yld9y+a+EUHqOOtfU/w+8XeMfGupI20RWpAliCEcjPQmvz2hj8RlM26EpNN6Lm0/yMadWVNq&#10;Mj9Fb/xjYxxebao06YzlenH1rP0HV7PWZ1nsZArSZIVuDjPpXiXjHXfF+ieHlezgzEcK+1VyF7nN&#10;eC6b4y1PSr+S6sGffKAWDE9RjGMdPwrPMs/qSqxliHe2rVrfcejBOTufo+8Kwr5lyd/0qRLKwkxP&#10;EoOe4r5w0n4j3usxRWv2hY5j1Vs5OOo98V7loN+GQQz7gcA7iMA/4V9TlucYKviY0Z0FyPrKzafm&#10;/wDhjScmnZ7jNS05xfJdKQiKB07nNdDaea6b3PHaq2oWkWoxbI5AHHQg1U0+y1GziKXMocdR7V2w&#10;wksDmU6tGnJ05a3i1b59rCTv8zYnmMabh0rPWZLo7FOT3AqytzaPGRcMoA65Ip1vNpw+S0ZD67a9&#10;irSljZxlGvFU3um9fkguo6GTPo9rCwuIItzd8d/wqG61SGxg869UxoPWuq6DArH1PR01RRFKfkzk&#10;gjOayzThydGLq5crt/ZSX3kxkltoZ+meKtAvsQ2k29vTB71rNKyOEghyp6nGKS00bTNOj/0K3SPH&#10;Pyiny3N0qkrGWHtTnDE4ahGnj5qLW3JC/rvcpWbukKJhCp2qFNYtxrlzabpb6EiBOS6jtWFrvid7&#10;H5oLKS4l6ben61xt9q3xA8UWz6dbacthC4wZHf5vwr5nEcSpP2FCrKy2UYt39dLIynVgna+p09lP&#10;4O8ZXf2/Q5wZ4Gw2Dgg/Q9vevQ7SBIBsBLMO9eQeEPhdL4N3XVlMJ7iZRvY8Yxzxk9Kl0YeNW8UN&#10;Z3l1/o6NkleMqO349KrL8XUwdWGJxeFtUm+m33bXNntod54wk8Sf2JcReGo0M7IQHkPCgjBIHc+l&#10;fmh8V/2Vrg6NJ4j0BlN4i+ZOsg2iRwM5G3uxznt0r9IPFXxG8HeDdkXiO9SAycDJ5+pr5+8TePrb&#10;4n3kPhLwAhuDIdxd8ou0dTn+76/kK6+K54epiYzeI5ppWUE1dPeyS79dzza83B3i9ex8I/BP9k3x&#10;H8QdTOveNbt9HsrVgyRKy7pCp555wv1rS/at/aE0/wCFGnn4N/DK4t7rUHhdJXgfLW4GAPu/LuPX&#10;rX6BfEP4feCPCPwm1a+8TXN0sFrZvJLJDKyupVc/Jjqc8AV/NDplul1qFzcLmVmldw79SpY4LHnk&#10;gc5pUcsnhVbGRtKye/R9H28+rNleKV2b3hjwvL4h1GO1ncmRiXkZznJ6nr1Nfe3w0trrwroiaVa3&#10;TWygbmVH2ggeoFfFvgPT/Ed14oS3t7WR4wAxIB4BPX6V+l3hjSrM6Ktva6Ysk8iANvOWzjk564r5&#10;vibGTUoU3LTe3/DFxmo7nzb4g8MWHiuO4mF/JPO5PIcueDxx69vpWtoX7NcUOkw6jf3ccbMoO1ie&#10;fQsOelfo58EP2WfCOnaGdY8Thbu7nlMqiMkJGvZR607xN4Z0e91LUPBlvFBbrA22MhQD8w7VwNYu&#10;hRhUatCfw33b/T5ndGcElKx5H4c8Lz/ALwNceL7W6t7yUR7zuOcjsFPoPSuF8BfHbxJ4+8XFtRmc&#10;QN8hijk2op47gD1z64rx74qfBb4n6hr9r4U0OO5vLaJsKVLeXgnqeccD1r6M0H4bRfAD4anVZNMW&#10;5v5tpkJZcq2cAHryBzkVfs1Klzwk1bVrV2tvf16FOdmmj55/bJ8Mat/bGkSiNZrOWTdne7yl8Yzg&#10;nGz29ea+Z2mjnhjthtDqQMADJ7Hiv0n0zxHpviy7hv8AxFoz6h5Y+SIjevUdMjFdJ8Wfgz4a+Iem&#10;WfiNtMh8P3emq5ilO1GKlc+WQmA3PTdRhswp1IunH7N2lrf/AC/EwnJKTv1PjT4Tfs86Z421PGr6&#10;hLpZmPKYGWyOMZ65Havr7xd8JPAHw90iC21TXJ0gTAJwpJx9AMZ9K+a/FPx+0638MR+F9GsiLqHE&#10;Ynx842cMQeufeup8JfEPwd4t8CmPxfcT32oRBgI5Cd2R93BqptTg/bx5uzd0l5Gbkj7l+Cvj/wAP&#10;6Ro/9kG5jGnR5aKZsLhBgDPcmvV9R+K/gKeTyNG1e3lugp2oGyv41+f3w6+EXxE8Q2jatbW8Nrp0&#10;5LBZCGbaT1A7fSvfrf8AZj0+xgGqwal513EQzR7Bj1wDnINdOBzLMaWG+p4ajzQWqvdNf4Xdfqc3&#10;tJbRNHWvFMvjG8+z+LLOOZQdsaxegOc+vXmr2i+DrTUpvs1vH9kgHUbcE/nmvSdB8JeEtOiOs3Kv&#10;DcINrNI3H4Z65qTwz4i8P6jrs9k14m9Pur0zzjAzWNPC801Uxkk3J9d36vQtwb3Z5d4k8E+EdEJi&#10;t9xlJGSTiuR/sXR/7p/77NfTHinwjealcNf2aRzKVAMbDBOO+6uL/wCEI1f/AKBcX/fY/wAK+ghg&#10;3G8eS3bR7HFOlK7sj//Q/buG4kjULKM4HWhb+GSXyhyw5xXkviP4lSeHdUOkXNqwcqGDZBG09Tiu&#10;w0uQXhF7EwO4fjX48uJasXHDYaTly73WqN+aDdkdn9pjU8g1Kro43KayGkJTB60lu4EuzNfR0OJq&#10;lOtGnJJxfyaKdJNXDUNetLE+WAZJP7o4/WvnL4g/ETVtFvRNbAKWO0gjgDsS3Y+1fTz2FpOwZ0Gf&#10;pWLfeG9Ku3D3FvHIAc4ZQf51wcS5Vm2Pg5SnHlXwpdPN9RRlCKstzl/AviLV9S0W2ub+MF3XLYPe&#10;vTFJZQ/SqVvFaW0IhgjVFXoAMCnNclTwhNexkTlllGMcZiOZWVlvYmSctbFuqT6fZySecyDd61bR&#10;w4yOKVmRepr6etDC4umnWSlHfUyV0xFUIoVegp1VXu4lbaMkmrSNkZNThsbh5y9hh5J8vboNxfUU&#10;kAEtVVLnzXMYHFWWxjnmohNbL3Arnxs5yqRiqijHrfqOOnQd5MWc7Rmn9OKxrzW7GA4D5x6c1Xj1&#10;7zceXCxHrXA+Icsw1R0VJL0V/wAgb7s32XcPeqRtrknd5mR6Clhu2mzhfwpt3PP5LC3Ul8cfWoxe&#10;LwGKpvEXl8rq/wBxWq6Ekcm4eXIeaw5vD+myTm4nyzehPFY9tYeIWmLzNtDHODXZWkDrHtm5Pqa+&#10;aw3/AArONHEYd6Xs5Xt8xXT3R514m0vQ1sZZJImO0dEHP5V5Ktx4RvM2upQyqi/31K/z/pX1b5ce&#10;R8orI1LRLTUUMc0SMD6iuLN+BsQ17ai4v+7yv/MiVNSbaPnDRfD/AIdtpzc6PM59i2Nv0xXpGiTt&#10;BLieUsvbJqnrvw/uLNTcaIRubqnT8q8p1i81zwvKDcQOS5wMcg8V8bKlPK5cmIpclt97CVLl1Pp0&#10;XMwQSQtvFVZPF2jQS+RqMggcDJ38cfWuF+Huva1qdoI9UtxHjgEV1/iXQNJ1eweLVFBBHXGcV9fg&#10;cxxFSi6+CenVS2/EtNtcxqvLoHiFBbJOkuOcIwz+lW7HRNO09R9lUrj1Oetfif8AtMfGnXPgf8RX&#10;X4a3itdSPgorZULwNjKffvXR/CP9tP4iXVvDL44lCqA2XBJU5PyjaBnI5Fd9DNYxh9dx2DTd7XT7&#10;eRjSn7R6LU/TH4xv48uNHax+H0DSzyDaWHQfXPHFfkz4j8PeNItcuLf4nxu+oRSEb5erKPukdsV+&#10;ivh79rXwZ4jhFvpMcjv93e4wM47jr1r5T/aT8RaTrN7BrSXqtLHGIJVAxzknP0wa+ZziVPEyliKN&#10;W8m9Va1vJdTqUGnqfL2q6vo+nxywiVVaMdAea+mv2ZNV8Hyym5vpEuZXj2oJBuIP0Nfm54ov3/tB&#10;xb/NuJCsORjt1qPwD4y1Twlqy3dsx8xW3DGeR6H2pLJXKkqsHrvr1NJJPRn7MfGXVYtN0KaWNikZ&#10;RtyodvyY6CvjL4VWHg3+3V8Q69MYLRCQAxwWzyD74qrJ8WZvF9t9m1fMZmTBGc9R0Ga4yO1sZLyC&#10;zLiOEOFy3QDtXjww0ozleJk4crsj6m8Yz+A/E1/Z2vg2CWfyGIkMYOJP59K43xFr3gvwlB9m1Wxd&#10;boDAG3LKemTnjivpTwJ4k+GXgLwssOjRLLdsmScAszkc7j2r4v8AirrN54r8Tz3V7EsaruC7Fz15&#10;GQM9qqrTiqilOSu+iWiX+YLfU8c1XULfX9eNtuNtDNkKXHT3wOMGvuz4QvoPhrTIrPTYHuAwDeco&#10;/A5x2rzH4M+FPAMDfbNYtf7RmfJdCpYqMdQCBwK+3PDPjTwHotkxstNNsm0rgxKB9TiumlKDalTm&#10;kl31Oykkn7Q63wpr+j2cy3kibJOeDwfSu6m8f21+rWSLtD5XIOePpXJ2WoeEdbV7yC3DlwCQo/L6&#10;VR0LSdKj1wyTZRByqsfXtXr0cRVpJwpSSUt7dTZQUneSLt/4M1G/iZtJt8BuQX457da8R1n4B6Zq&#10;PiGPUPH0C3JjUrGo+4Cx+9kYJI9K+lvEGua7ZokOgSKAepYZx7Vy10PF1+n2q7xKeAMcD64qKkKT&#10;Sjq2vuHZp26HV+DPDeh6FpkdppEKpHGOFHan+JNUhsZFZ38s4+7XD2reLYQ0Vkp34/hGfzxVR/hZ&#10;4q8RzLfaretFzkxg8sPr2pSre77HDU3KXZI15orfQ9D0O7OsZgvBuQ9G7GvPPG/7M/w/+JNwsmui&#10;QBGLKIyAAfpjH5V7LoXh2TS7cQNn5RgHOa10uEtpPJTnnmuinhk1GWOi1G/mn/mcjV3eDPnrwv8A&#10;CDSvgpKIfA1uzwyMGfHLEr0BP419D6fPd3tqkssfllhnaa1VWNxuIqCQTAkQnpXr0MqeFk6tOb9n&#10;L7K1f4mDlfTqZn2XUEnEzYx9a2VndVBfiqQmkzsc5NV7/wC3TR+XbgAdzVYfERwanUwrl6b6/I1a&#10;dRpSsbySxSDKnNSMRjNYGl2NzbQgTHJPU1qTl3iZY+Gxx9a+rwub1amGdTE07Stou5y1KUYTsmS8&#10;n5hWXea1HYxlpUyBXGWF345luXguIlVFPU45FdcrSMnlX0JJI5HBFeJDO510pULw73R1LDKLvPVe&#10;T1Ma18Ww30/lW6MRXXrOTFv29qydP0i0t3aaCMIH5rdAA6V6uV0MZO9WU9H/AFcyxMqV1GmjHs7i&#10;7v5mMsflxpxz1NXNRN0tjILHHnbTsz0z2zV2uZu7k6ZNJcX8/wC7HOD0Ap41yy3Dt1W5ym2nLRW/&#10;roQmpy91Wt0Phz4p/ET9p/4apPqdtp8V/abvlaIb8A9Ny8HA7mviHX9e+Ov7SGsRS6ppEjyICBlW&#10;RF54xkYHTB9TX7C+KPF1sLBrlYTcwIMnbg598GvkXxb+2N4D8In7Fp1l51yZBGUJ2kdskAcjPHFf&#10;nnMoydKNVyW6ve/3Ho30vLT0Por4DfDgeDPA0Ntq1sltMqBXjXO0EAZJJALE9z616npsVrGjW2iW&#10;ixxqT91cDrXgvwk8d+KfixYf2ooNrC5YGMhtqgcLywGSf0r6O0jR7uxtTHez4Of4eK9XCqeJjCGG&#10;g2lu/wDgvYt1FBOUpeiOC1vwt4VinbUNRt184fN065r5v+Ig8MRCSW2SOBlbqTge9fZes2GgGBv7&#10;RwVYfeY8ivhH4n/DHxh4xudnhOeP7MZG3KwwdvTrz2rlzHL3GLSguby1++w1U9qrln4TeN7G0vHf&#10;Ti043YXHzDIPJB6V9M3vxIkWHCIVcgcAHivkjw74R8QfDnTRo+j6XLIQSzMBuyx68jmvXvAOh+L9&#10;aLS6vaSQ7iNpdug+leRg8NOmvq8L3fkT7NfaPZNEvdD1mL7VqlusrHoWHT86hub/AETS7kjTLYqr&#10;N820d667SPBsWnL9qvZMjb93GABXOeIfFvh3TnNjbwgvxl+Mc/rXozySdOn+8ai+7WrOeVGM37hq&#10;w6rpTYbgucYHQ1uG9ke3zDASPavmbxZ8QdK8IMurX0cjRFsZjXOO9emeCfjn4a8TIF087lUAZKlT&#10;09DXmU1ShP2depy38r/gY1Oamep6dDdPJ5s42A9jXVxoEXg5Fc/aazFqyboFOPWpZZJIYy8Wc19B&#10;lWJw2X3lSvUXfb7kZv3o3bNtw5GQcVltZ+e+/jNctN4lmt3xccKalHizSI8NNOicdyKeNzzBYyaj&#10;NOy3uzKFSK6kHiP+3rWLfp+8j/YGTXHWHje8iu1hvJSoXAYOuG/Wtyb4v+CIZPJN4jyf3F6nFP8A&#10;EdzbeJ/Dks+n22+Rk3IcDNeLXwmHlJ1cFiW321v8rGkK3nc6mPULTVU8q2uVZv8AYYE/lXhXxI+C&#10;EfiQHU5bua4kRCArHp6YA4r480b4sa/ofjm60sl49smBHMpDemQw9K+5LDxBqF7aJcNdhw6hioPG&#10;DXn/AFqOLUvrMG5K2t3+K6m1O1X3Y6H53+IfhP8AE3StUkkg0eSeAfL5kfII9cdq4rRbgeHNWGoy&#10;xhbi3zujkHIZfT39a/QL4h/HzTPh5aCK9tGnkcHasYByR696+QdQt9Z+NusC58P6Yto8oLMQMZz3&#10;Y9qxVGnTs6bvK+1jKTjTfKyhbeNvFHxsu18LpCljaxsDM65ZiPx4r2PQ/DPgn4RtFcLc73ZtxdsZ&#10;OD6CvGtQ+HfjD4Lst9qkvlowJkKMSGPvwK8z1nx9ofiCZRJOztyE25bvk8DNaTrO8vaRbku/QtVI&#10;yWp+t/hbW/B2vSLdTNEV6xk8du9enSWejXyLHHskXHG0j+lfK3wo8XfDvTfAkFtqhxJDGu8upUuc&#10;Z4rmvBvgzxn4q8YXnirwxqb2mlvITFuYnd7BegxXs0swVOlCLpRqSn/LuiOZux9et8P/AAk5Esll&#10;GzqdwYjnPrX5s/tvW2s+BW0/VtGga5s28xXKqo2swyoJx2wa9v8AFfi7xt4O8WJoWo62wEgLIp5y&#10;Bxj8ah8cW1n8SdCTTNeP2pDk5PPOOoqquaYWpeFHDcji9dd/UqPu6Jn51/AP466/4T1RmWEyISpm&#10;tyRufnqrdsdcDrX6c6b8eNC8WaOks4kgYAg7xzkep9fWvj+5+AWh6TYTaxYiSMwK7KiIcHHbGOc1&#10;5dB4putNnmtM4MZC42kdRngHH5YranmSUn7PSMuhvQxHSW5p/tA+LbnXPEUEumuVt+fNT1OcAGuX&#10;8EXItdQ3W2GYjtzz71wfxG8TWcunL5pPmEHgcGvKvCnjnUtL1IXUbfu84Ucc/X6V61OnJw9rFlVp&#10;pyUj9ePA/g2y1DT0utQlMgIPyHqM1b8T+FPD2m+W9kph29ST/DXzb8O/jfbWNlHc3kgYMMhF6nHX&#10;r6VL43+O1v4lgxGnkNn5Q/AKj6Vs40vZ7e8VGeu59ReCfGlhozwWNm/ByCc5x/ve2a+4LCVprKKZ&#10;iG3KDlTkHjtX4v8AgLxLPc61He24VNxAPbvz+dfoxofj/WNP8PRPbRghE4QgngdlrvyjGyozlKtt&#10;bYivFVFoz27xL4n0zw5bGa/kCnaSB3IFeEePfH6DTWu7JmxtJwPXFeE6z4n8a/EvXTbTW7RJAxYZ&#10;HqeBk9q5f4hWeuaRp2LyVgqnk4JyMc15mYZnPEynWS91bGlCEacfM4nVfGWu3GozXUN2yxvgbRzn&#10;HqfWqmnfFTxR4ekR7X94A2NrMRwfbvivN4NZW5JWM5UnAOc596fNbXEi+fGuQOteHCVVSU29ypVJ&#10;fGez+OvjNPqHh6WS/wB8Q24IUFieP5Zr8/PEGpW97rH223mb5iSyYwK9D+J2vXUVsmm2km0dZF9R&#10;Xi0zCQ4xjJHIr1qcXN802cFWq6miPQrTxXeRQpHpoZZM/wAIyCBW9F408TsqYnl3L1BBwfpVn4Pa&#10;JPc60lztARc/M/K478V9rW/hTw9b2JmvURjjIKqOhpq2tka04SS1Nn4H/Ee+jEWi74UUIA24nO0c&#10;g56V9I6pa6d4gt2t8LIZByc9j6V+bABtfEM0dhHLHGhzuGePTJr03S/iP4o8NxtHFesFY5y6g/zr&#10;ahj4Qg4z1Q5WvZbnf/EPwloPgqxZkbMrAn3JHYCvIvBvjzXdEupLnSZDExYEHPGAd3I6Gsvxx4yu&#10;PEES3N/cmZ1yV9sj+VeZ6F4jiS7RJgQufmbsa46tVc16KsjWCsrs++vA3x71ubUSmvXIOT8ingkd&#10;/bivp+H4oaZNYLNI4VnTdnPA/Ovyck8V6SZS1tJtZf7/AAK4LX/in4xjEum6TMCjDCyNyAPYV0UM&#10;wq01yps0apy+JH2l8SP2iNQtNafT7JRIg4Z1J7DoMdMmtT4a+M7PxNp0uoXLEkH+Lkj1FfnVpJv7&#10;u4Bvbl5ZGPOTxk19O/CbXLLRJZrDIRAPkLdz3NY87c05SOqnUTukdP4k+KNh4a8diSNp8fxk7lVR&#10;9BX11ZeKvB3i/wAEvcSXsMpuYDG22QNjeOh7j3r8+/jFqMY1X+0YtskZ+VtuM89K4vwZrF1HNPb2&#10;wVUIz8owfxrldSFOfNbdm31hJODPIfijpR0bxzfREhk88mIdggAAArofCOs3B05xCu1yMZB6c12H&#10;xK8PP4h01tUtUBniXJ65Pqa+ebDUDpF6IrZzu4BU989678PU9pD2aOCXxH2P4E1HWP7UtPtMjvF5&#10;gJVfU9Dn0r9ePAF/Jf8Ah2Npc7kO059euK/Ib4d3kAhS4llXIUHHt2/Wv1E+CniaHxB4exEPu8lv&#10;XtXs5DL2VZQm9zlxS0Z7XXGfELwvaeM/BepeG7yJZlurd1VG6Ftp2/TmuzoPIxX20oqScX1PNaur&#10;H84o+x6Tc+TcypPLCSrO3ADA8jnuvQ1zfxM8SeGH0BFtGWa86jaeBX0h+1H8BdV8H/FK+m0WIvpF&#10;6RcQ7lAXzZWLOuf9k9M9c+1fnz4o8P3ulXTxja5djyP4een4V+dTwvJiJQk9mOlKUorm36mDZeIt&#10;T06YXKuQTj5c8YrlfHmu/wBq/wCmuP3j4XA7e9XpleSTypV+YEDiq2t+HWvIC1tncAMmvWw9KnGo&#10;qnUiTueUwTKqIq9vSuqttQmjVUkYla5KNWtrkxyqflOOa1JZyF45r2ai5tDmseg6LcG+1BLO3IJO&#10;MnPSvuTQtM1/RvD8CSMoDLvHqA3Svzg0W4u5bvZZHZKeh/lX6D+DotbtvD0Ta5K8svlr1OQO/wCV&#10;fH8UU+SnFnbg3a59HfDDWLz7JJDeEqQ2EVR79f614b8Y9FF/4wk1VSVODnPAPvXsfwr1mK3F0LiP&#10;e3AGPfpjNfK/x51DXF8Z+X50iCTc2xMYAPTI9cV8vgacqk1GMras7a01GN2dV8LrXw/LezRar+8D&#10;HBBOADjrVz4uaN4BXSYE06JVuAxct2x6VyPgzRYI9H+2X7/6RJ/C2QVB6ZPcmvFPiY+op4haxect&#10;DGAyY6VthcM62Napzty/1ocs3ZXNKXVDpcS3emKPNAOGzgCvSPhl+1L8ZPCV8umnVCkWdqNgYT6+&#10;vtntXz3pOomJfs9yT9anuIYZGLqAQx5NfRzwtOScayu+/X5HGpWd0fp1b/EfxV4/uEk8Q6mbiN1E&#10;JUsC25jn5a+3PhR4I0bSra31ueVSyrwGI4PrX4MeD9Xu9L1WGaO5ZVVgQCTgFelffGgfFnU7yzi0&#10;vVLk29uy5Ri2Dz3J7Cvgsxy+WCre1l76f5nXCrc/Y3TvF+jX9oUspUynAOeMj0ryP4h/ELWdDtPM&#10;toBe8jCIck/lXxOviq7Fr9l8N3UkkuAAyHI45r0jwL4x1fSL2J/HquY2B2u3bv0rL6/UrJKej/Be&#10;p6dKav7qPTL74kalqWiTjUdHa03DCbwSDxXwrrFrqlx4rnudOk8vezZVSVGB0796+0vHfio+KVt1&#10;0FXNt6diT3zXi0ngO7udQF05Ee5gxL9iD2r3rSnG9726mya3OR0vwxqA0QiRAXfOcNjJNeifBu60&#10;74fC61XxM7+TJ1T75yPTP9K7tvDOkiVT9uDtjAQDGPWu30z9n3RdXVLrybiU4z/rtq5P+yaTwFer&#10;JOlFaGU6stkaEXxC8JeK0Y+GBtK4L7htJ9hnvWDres6/p9rJqGnWrukGGLqM8d8Vu3Pw98K+DWEY&#10;smSYD+/ng9zitG6+L3hC1tP+EYSN3mdfL8sDPUYxXXyOKtXkk12HFJ6nK+Atf1Xx1ftbzMdq4ABP&#10;Qk19C3kOpeD7ZbkRiUAfwHdXjvh7Tda8J3sd/cCK2gnYABV5A6jNfXlskF1bxylVkBAIJGa68vwU&#10;sVJ056Tte7Irz5VrsfNus+IfEetRi4MDRRAdCOKr6J9r14rBNCy4IxkYzX0pcT2QkFtMqgH1AxVm&#10;C1tY/miRR9BitqvDMcXVtGtd7M82tTc99Dze38C6PbkXEkeHA79B614l46+KcXhHUf7Gi9PvZ4Ff&#10;VOtW811psltbY8xxgH0rxg/B/Qp2a+8RxfbZf4QeAv4d/wAa8DiPIKuDqKjgo+bl0MHDltyI8X8J&#10;+P8ARG1ZLrUZBK+7OCeTn0FfQT/ErQb2P7IkJywwA/TnvXn0Pw3gu78i0to4VjJABUYxXoa+GNB0&#10;eFpdUiRsdSor5vLqmKoRlGk1bq2tPvZ1Ub2Pm34k/s3y/FC6j16PVI4nizsjfLJjp65/pXlaeFrb&#10;4SP9hmuIJJY0z5iL/nFfVPinxN4esbNzpN4sW0Z2k5AFfG3j+fwp4r837fIftBXaWU4Ge3FLEzpq&#10;0I7973R0+ziNtviVqS6sGkuxJCxGcHpWxrHxWNughDq7E9+oFfC3irTdX8Pq0Vu7vHJ8w2nrivUf&#10;hJ4Q1fxkmy9LpvGEZ8k5/GuKrgYUaXtoz0f4nPV9muh7vrfxA/4SLTGhtpABCCCV/wAK9I/Z98A+&#10;EfEi3Gr+MgCyN8iSSBFZMYBYcZIPIrh7H4S23gtjd31xHKhHzKSeTV/XINFv7AWduqge3HNcU6qh&#10;U5qi5kuj0uc3Mm9D6cgk+HGn+IV0/wAFssoibE5Ri4B9AT1I9q9+iltJLBZQQcDjpX56+CLm38Lx&#10;usCHdnKkdq+mvBXi2XUb2G3WElZMAnqMd+O2K9HL8VSUmnFLm2S2RXPZnrOn3sP2oxXB57Cust7T&#10;T1bzRGqk9xwaiXSrSN/taxgHHWlhmhnJ2dBX0VPCvCVF7eMZX2TX4nRRppRsz55+Puianq1tA2nQ&#10;tJHDuLgA5ORjArK8GfAz4bDRF1C8aSGV/wDW5k2kHHIOa+hPE2v6VoGky6hrQAgRcnjOcdsV+cF3&#10;8RPN8aN4ns5ZDZCUlI5c7dmeRt7D0rw8bThRxLrytO/2dVb9f8x39nUu2aHj/wCHer+Dp7iTwtDJ&#10;NYJl0lYZGCfYc183T64ovTHfMpfGWQHkZ9frX6S+Kf2hPAen+Cpo9PX7VctDsEK8Dc49ccAetfle&#10;vhW71TVLzVnOz7RJvKnsM9M+lenOnRVrVLtrZdDudVdT334beCbbxt4ijhM6r0wvQqD39Dz2r9QP&#10;AHw30vwZbK0QV5SoBYKBnHT6/jX5c/D4X/hG4g1OEqpIBR2zndnAx7+lfrp4cvZZ9Ct7m9IEjRhm&#10;59RXo8I0qFbMGsUrpK6fTTucleo3dI4/4sabreo+GSPD1uJriN9+OMhR1x6n2r52svFt3LYPpEL5&#10;uApDBhyrd8j2r7NF9A4IQhq/P3xdb3918Yr5tPOwCYKCuCpAHIIFe1xJWoU8TTxWFmpc+jStpZdL&#10;fqFKTS5Wj2v4S+F7mw1U3zMNsgyc+pOfzr6iAA7V4j4TfxHBcQ293Y+VASCXAxgCvbdwC7s9BX1H&#10;DkqKU0+i6kV5N2sOoHHSoYp1l4HBFWcCvpYVoYlKpSd0c7utyBpURgrHmpT1oYDOaSroQnCUuZq3&#10;T/gg2RSQwyjEqhh7jNQJYWsR3QqE+nAq5RWdfLsPW96dNN97a/eNTa0uUZBGh4OSOtSiVZotqdad&#10;9mi3l8dakWNEOVAFeFTwdeFSd1GMXpZav5F8yObtfD5WRpbra2TWdr3i3R/Dn+jyNsk6YArtywHz&#10;E4rzbxT4Ps/EknmxSbZOm6uXMY/U6UVh3eT7tX+RUZNvXY2fDniHTtXs/t0Tbucc/wCFUdZ8RObx&#10;LbT495DYJ7Vz+h6Bd6BbG0vWAHQbTxV2F7e3uPN3BQD3rxamJrVaHsL2XXTW51xoxfv3PRYZZXgD&#10;OuDioUu4txR22n0qOwvrW8g8yF8gdarTW8Ezbz1HeurEY2pCnTqUp83Tf/IxUFzOMjS84I+FNTyL&#10;uXdmuG1W21RZFl0tuVHKnvUul6zqtzdfZLuDywByx9a4aHESTnQxUXrt2B0v5WdXDbKJC8gzV8AA&#10;8cCmqwAHNMmAMZ6819dhcLRwlFumk3v5/eYt8z1IftcZn8leoq2TgZNYT2Eanzo5CH96al/JHIIr&#10;kE7uBivGwvEVbCznHMYW5n7rT91Lon1LdJNe6zT80zyYiHA71jeIrS3OmSSTMAyglSTj5u3610cY&#10;AXjivGviHovjzW8xaRErwhuB5irxjrzzmuzHUGsM61WLnOfbZfIVP4rI5bSrjxFrF9JYmVJWcfIH&#10;PCj3xk4pP+FZa/p942oXzQG3U5IjY5/UCrnhLwNdaHINV1W4X7WRgKgPy+oz3q74s0PXNZtnabW5&#10;IY8ZEQ6fkMV888HBwvUjJy6apffc9BrsXtBtfC5u2ubyZAQMBS2BXUD/AIR+5l8ixjSY4/u5H5mv&#10;Ao/Cj2MIla5WduBkjBr3T4fWIOnebcLznAPfiuClTnUqRwqgrye5Lkoas7VbCyW2/exgbRwfSvPt&#10;Ugkjc3OnKzqmc45rsvFOr2Gh6U8txKsRbCrn1NczouoFtOZ71tyt2XuDW+eUKdGrDCRUU0vea7+Z&#10;WFlKznuY/hTxQt7qL2kcbbl4JJr0G+kvSv8AoHzSehPFeMqsd1fsnhaFopCx3NnABrotZ8Q614O0&#10;sC9PmSsvD9ec4ry8LOcKUozk+Xe66enmaVqeqfU9M0yC4tV829YGVuw6Cp31NWlNsi8jvkV434c8&#10;QXHiq3kKtJNIoO51+UZ9KpXeonw8zW14jiRj3PJzXoUs7q0KCpYL3YX1bd2/nbf0MHQjJ802eqan&#10;eQCRYEmVH6nkV5b4j1aBJjGw+1gnnB4Fcff6YdTl8yC4eAt1YNXY23hay8CaTJr2q3/2n5RhXx1P&#10;p6ms6Maldupy2t9yNHKKhyo6vwU2jOjfY4NlxjlT2rz/AOIvhjxTDqsev+cDCDjCt0OeBj3q/wCC&#10;PGcAuZtR1CPy0AOD6iuR8YfHfRddYaJpkDeQT+8dsbtw5AXB4x3r13iML9W/fVLSv7qXU5XGV7RR&#10;9EeCYtQj0GJ9RI3uN35//WrqFuIHma3VwXQAle4zXh/hXx34r8S6N5Hh6zjZ4RtMrE49uDgZrjrf&#10;WfHmgavLbX7ol2TlsgOSG5yD9K+goZ3SoUaapRbXV209Ec04O+p9TnAGT0rlfEPjDRvD0BaaQSzH&#10;hYYyCxP9B7mvOf8AhGvFHjG0S9vdXMaKeEVcAEdyB/WvGvFfi7T/AAddtpunpHeXOfnmIyo9zj+V&#10;Z4/iWpShenSsns2/0RUaCerZT8e/E7xlrVzLpdjKtpEy7XCcsM9QrdRn86+dRpLwXbCRmd3bJJOS&#10;fxNfR3hbxH4C1qzmuPEHlzXCkhgnYn37CvJPEsWly+ITFoUoMcp2hc52k9Oa+Jx1Z4lKvOfM/X9D&#10;eMktEjINpf2MAbbhep6GqwV9hLfjxXcatoF9oXh59Uv7iMJGuTzmvINM8WQ67cw2b5jErgbiMZBN&#10;eZiKXspKL6lXuWJtUsIbjy7p9p5+tdDdab4CvNKXVdav0QovC78E/hXres+A/hpY+FJLzUJY4WMZ&#10;YzOeSe3618Ia14f/ALW1Zl0mPzYU/wBV3y2OtaVMK8PZVkncdk9z6E06y8LTxi501vOH8LHnAPvi&#10;vSPC3wz8Z+Mbd7jQ7hIlxtUO7Y2g9gBjn0zUPwk8Fz+FNKik8TWTeTKASSMge1faPhm+8M2Ogquk&#10;Osa4+hzj0r0MNlKrWdd2j22ZTjZaHAaDoPin4d6QjX00TzomDJnIJFTeE/GHjXWNUlZzHcISuMDA&#10;A7jFek6Z4m0SDdFfuMk/xc/pXk3j3xn4d0K9Or6WrRsi8+WNuSD1Cj9a9LE0ZUaUZUK1or7N3f8A&#10;yI5ZX1R3Xifwr4r8S/O7wQoOg5ZuP0q/oWq+GvC2lfYLi7iVouHO4ZJ/Cvm/U/jH8RPE+kND4Pt1&#10;CH5PMIKtj1GeKr/Cv4e65qV1Nd+LQEjLbsKeuetc9THpcksOm31cv0NYUb7r7jtPGeg2Xj7W/wC1&#10;rucrFEMRAnC4HP45rBvW8Wafbx6V4Xe3t4h8pkXBKj1HvWv8ULW806z/ALM8FWRuHwMnJO3B5Gfc&#10;V8d+K/ine6eG8FGwNrdyfK7hztBPuK4FGMFKpN2b3aOmyitT7D8PWPhO5Yfa9Wa6vjwy7twD98Vk&#10;+JfEHiPwXqit4rug+mS8RKp6Y6DHWvkX4d6db2OrJPHeSG4kO5QM4Vh97nPevuQeDdT1XTB9qt47&#10;lZEyDM27HHr1r0sNJShamrNdnf7znnLm1RV0fRPCnxO1FL2S3iFsEBErKvmHj35HpVD456XD4I8J&#10;LdeBwqXWUjMhPCqxwW+teHXlv428I67JAzx2ttGAV2yAxkDke/1rx/xx8bPFfiSZtOkhi+xw8O8b&#10;cnHU98j61FTHw9jUpuDU31sc7fI9WegeE/h/4z+J6s3iHVHnO7y/ny6jH+z0Fd1qP7P3irRYAtpe&#10;xSMozhMqfpjpVr4TfE/wj4W8Jl72N4mmG8yAEq3bqOQe9cP4m+Omo+J/EUdv4eZ4rSJ8CTBxJ+J6&#10;CvK9lhKdCNSrJub7PUpT2R6Zaap8VvA2lTX80DT29suUJJ24x7HtXznefE74leItfi1OaUzwKwUQ&#10;RcDOfWvV9V+OGoS2kmhpGt1JMhXk/Kp6EFe9czpPh+W3hXU7MhctuCIM9ewFY4uUpONKjUbj18hV&#10;G10PpbRr3TNWtUu/EdoVkQgxxk5xx/jXSXHh3TtTni1HV4I4YYyCAqgH9K5jSNL8fX9kL1NPCKAC&#10;u7g4963dC1K7h1Tf4xURwxsAoJyPUV3Rp3SnZ281b7zWjBR33N9dA0HxRIun2lnKqLzvJIwPUV2n&#10;9heHvCdkltuMa8DJOcmuwXUYrnT/ALRooWVsZUDge2a8JW18b6z4iZ/E8kfkKcoi8BBnpnvWuNjS&#10;hZ25pPZpaIbnK90tF957xpaWohE1k28djXPT+ObLSdReLxDPFAiZAbP868+8W3h0vTZI9K1RoJQM&#10;7UryCx0DxJ4vieDS7ZrsuctJK2B9cnp7VtTzCrQdOhh9HvZap/Lci0ZNuZ9J2/xi8C3l+NPs7nzX&#10;JA+Ucc13L63p+zEb7iw4Ar86fFfwn+J3hy9/t6TTFkReS8WG2j0OOfyFe9/BvxReawy2F9atEyrg&#10;F8g8ex5xXu/6w4yMnTrpK/lY2p4SlJXT2Ot8cXltolq+pSYdsHaGbHSvA/D/AMTNY8Z3b2E1wy26&#10;nHkr90Y9+tfRXxI+Emo+L7Zn028EbkcRuPl6cAHnH1r5f8IeDtX+HXiH+yfEdsy3IzhuqOPVW6Gv&#10;FxuBqwqpzptJ9en3ndSnTq25XdowPj/8QtV8IaFFDot19nuHKrkDJANfF1jLqmrasHnke5luDubc&#10;xPI5OM54r6j/AGmYH+0WLTxeYkrKc4Hy4PauN8C+HtHEw1COUgjDAYwc9xXk42Uac5KXRHJWnaTf&#10;Y+vvgdpOleI9Ht7TXTsES4WINtz7e49a+vBLpfh7TlitkIghHAQZwK/PDwvpXxGk1f8Atfwbp8/l&#10;bdqsemCeoDYH0r6ab4oeIvDVp9j8QacVuTtX94cgkjrx2rm4ezylgFKUo8sv+fnK38jw51FzO561&#10;D480u7vUsLOOR3YgcjA5ruAc18z6d8RNItLzzL7yxNI2FVOozzwK9y06S+nC3ccgkjYZVenB6V9Z&#10;knF9apVksVepe1lFJWXe3W46S503c6Y8cmuQuNG+3XgmjHkqfvDHJq0dbvY7v7LLaPz/ABDkVssz&#10;yAM3yV6eY4zB5zFRpyfuPVctn972NlTa3MkWtr4fje6i+WM/M/c+lWdM17TdVjL2rnjqCORWRe6c&#10;2ryFbW4IUcHuv5Vo6HoEWiKwWTzC5ycqBXNln11V1HLqaVC+t3deqd/wMXJ81raG4pWReRwfWsnU&#10;0vrayc6Mi7wDgH1+lbNFfYYrLliaXLN2nbSS0a9PIrmtseP2c3iOKJri8MkT5PzFcLVuz1zV5ZlW&#10;Vt/qSOK9RaJXXaelReSEYLtBA9q/P8RwliqKUIV2k+uu/on+JSlfqNtZi1sJZsjjJrnkfT2vizoO&#10;G4PWuolKrGS3QCuUg0u6e4NzE6lc5Ax/Wt+IliIrC4WnH2jWu127d/I3oW95s6xWWQEfzqjei2aE&#10;2zqG3jGD0/GucvbrWDMIAhjB/iHSvJ/jO9jpHg6S/wBQ1SaCfcPJEYyWkP3VwOx9a58ZxUqlOpCF&#10;G7indysvVJMylHlVyHxtBY6An2e32RyStlFTkj2x24ri7jQdJSNdQ8Q2Ykt1Idueorw3w7qWqapK&#10;sr3Uly6/Md3O32+lc54h+Is9tqj6JdO88e8KyHIC89cenWvzaviadS9VQ93otH95jKMm0e/t8Z/D&#10;mgBX8D6NczCPcjHBCcc9s5rqvhp4h0r4reJv7Y1HSYbeaAEo7DL+hwSB0r1P4SPo8Pg22OlwII23&#10;HKqBuO45PrUcPhfXbTx6/iW1toreycYYI3zEdyV6cmvby/C1eSjiVNTjJrmhGD91d72t+RdRtJIs&#10;+Lfhzc6yI202+aBY85jKja34jBFUNJ8ELpqKcLKx4IJODXq82p2scTTp8+BnavWvGbXUfEuqaz/o&#10;6eXA0h69UHpX0fEOW5bTrRr4b3nLdJt2/wAiJ1VCykdCPBi3ClpWEXOdox+dT2WmXWmZtIbligOe&#10;mAPyruJrSdEVowGcVciLmPE6AGujD5KozUWnCVt2na3yCUOb4XY84XRLyOXz4WaY/r+NbtvBbGIJ&#10;rFsd2eNyiuruLlLKFrhgcKMnHXivF/EPxJnvdSi0Tw7bN5zyKrPIOgPXj/GjG4HDZdB1JVby/l5b&#10;3v6nJONOi7yerPW7S2sLRBJaRhOO3FYOu+H9G8UNE2uQK4t33oD2PrVDxB4gHhHSk1PxHhYQQrMn&#10;rUlnraeLNPS+8OnfbyDhiMZ/OlicRCcPqUopdXC2/wAjqcocu3yPPvFHwjbxfcxwrc7bBQAUAwc+&#10;571ma34Z8F/DfS4hd6LHdIx2hxGDz7tivSovFI8N77LVE6Y24wPrzXjviPxfN49nNk0wgtI2yIl5&#10;3AfxE+teLiqGWUqDr0v95lpZq6XlZ6JHHOMEuaO7PBvGPjfw/JcPbaXpxskdsc4APvVXwnoVn4tm&#10;P2K5MZj6hexz1r0fxL4G0PxYiaRGuwggtIeDge9Xl8E+GfCNmNO8L3xF1LjLAhvz9K+PqYOpVqud&#10;ZJxW9rL5IqjCV/eN3wxo1zo2oraLI90WIzuOcV7zq1xoMWitFMsULFcKSBwa4/w/4b07wzora7fX&#10;32icJvckjG4dhXnHiL4pNq9hJaaVpm/G5S8hGB7j1r6Cg/7NpP21lzrRP3nb5X1N5RSumjpLjxpq&#10;enWiT288V0g+UKOTiux8O6xeaxJ9svLdYoJB1bGR9a+M9LttY1W/Olbxa4y29ex613PhD4U+M/Fl&#10;zcW91rspsYztzzjOOBjNefh8xrVHFwhKXRK63+ethU/ddkfY1jPbw3pFsxcdwvIrrGn/AHe5RXj3&#10;gvwrceBy1nPdNcoUCg4J6Hr3r1ITJ5Pml+DX3XD+ZVaMalOL5X1i7Ox1cqtqeLfEL4B+CfilePqf&#10;iNJIpXTy3MJ2719G9a+cvE//AATz+Emo6UW8O311pl6mWWYPvU+zK2ePpivpHxr4q8QR3P2TSmIt&#10;8fMRw2frWvodvrmu6L5fmIrlSrFvf6VzUpYSVacKVFubu27tXffTT8DyKqoSqNqF33Pyi8dfsz6j&#10;4FC2Emp2l35oYRugZSMdS+eD9BXsH7OPgzxBpkw07SdQ+0iJVJUrlFK/whsYGK+utR+Dl/4k1OPT&#10;9ejj+zRoR5sZ/THWvRdB8B+GfhnppTRk+83Jc9SeOK8KpluKrTcpJxpRere/yLipyd7Hlnia/k0u&#10;3kPiNSwjX7nVT7cVw3g7WtC8TavusoYLaOIjzS+0YHYjPXpV344eB9c1sHxXp2sLbRxoQbbpvPpn&#10;OK+S9Y0LWdf0gjREkaSJwHEanLcc8jFeTiJqnVXtFp0v1R7mHUeS8j7V8W6/4a0jUYm0BYbq8TkD&#10;Ix+QOfyrrdN8f6nb2vl+KIFtl2naygkc9BmvgLwrY+M9Cvhe3NvMZwgX5oyQD7V9HaDqHiPVrb/i&#10;t3aOGPqqowyp6f5zUVcwjGblB2b2S2+Zhi3FWcXc+ofAbW+o3730DsUP3QTn64r0TXV1WK2DaVGJ&#10;mzgqTg49q8a8Aaz4dhlFjpUcysVUBmU45/lXsC3F7HMC8oZT2xX02RZrhIYKeFmneT1lBp2v3uZ0&#10;Yycbo8D1Lwl4tv8AVmup7Z03fw7iV+uc16rpWsR6JYLBPaSs8a/MQOOPevQ0lDx7l9K+cbvV/iXf&#10;ateafFFHbwROQhYffQ5w2T6itMZl9PJ6lPFYWbm6l7e6pf8AAMq8nHU9a0/4ieG7uQwXk62sw52S&#10;HnHTOf6V08etaZLE08Eyuq9SDXwHqGnaxYalNceIVnuAzkgxEHB9umOK9t8M3Hw/ktksor19zjJQ&#10;vjn3/PBrqy3jnMardCrGOnV6Py02+4UZ2j7259DWmrwanG5jJCg4z2NUovEFl5jWrE/L37fSpdHt&#10;9Os9PEdocovqe9VJ9DtrkNdwIxbrgHiuyviMwkqdWM1KbTv109NjZyfLeJej1GzmmEGOWOAcVJd/&#10;YLML9umWMOcKWOMn2zXwh8Zvj3pGgW9x4d0Ga6g1zIjhKjCB845JGMetcD8MPGXjPWYXvfiLq9xq&#10;EkTloYmwFUEDOMd89CT0rx6efU1Fxq01KX2XsvO9ty6UnN2Z+nNnLayjy4pvMx15zTpbJNki27+W&#10;5BweDg9jzXifw81u8uoXe3j2D7qhsZGPWugtdavP7bjsdZb/AI+G2rsGOvSvapZxRdGMKlBSd9NW&#10;rfN6ms6fJuz4/wBQ8Bah4j+KNzoHiOR7+Zp93mMQd0WBk46KM8Yr7M+Hfwp8MfDiGQaPGWmmOWkf&#10;lgP7oPpXYWvhjQrS8GowW6ibrvxzmt5mCKWPavR4Y4Op5fUnj8dZyveOt+Vf5+ZwKklJtnwv+1f8&#10;btGstG1H4V2NpJe3M8LJcHO1UV1xx/ePPHb1r8v/AIL/AA+vvEXiNfD3hyyVBsw7PgD3GTnnn3r9&#10;nfjd4Z+GmuadNeeKrSbz1jI823DLIVB3YLDryO9fnN8PPFVr8Ptck1zTI/OjDOYfNGzleBuxwTXx&#10;3E2a1JYupGrVUk9Fy9F6d0YTum4zPsnQf2WdH8I+HrfUrWfF+sWJQyhkcn+EdD7ZrpbD9nnUrmAX&#10;pvRYSsPuou4jPOM15vF+1D4j1eGN4bW2Hl4JCknketWYfjl438WRtp7P9kGOXgyAoPqTXnfWcidT&#10;3ozkrbK6bfdt7fkQ3Tud7/whOv6HDNYNrbjymKhUYooyOwB5z1NQaV8GLq6thrDXri5TJ3j5ix+p&#10;rmNMvLiF/PvHafPJJyST6mvVNC8Taw8a2wicw4yFUc8f41zUMJgpyUqkXbort+hrGpfQu+HJdesb&#10;dtE1RNuM5ckEtn6CvOvFejaZBcRwa/vvhM+Ejc4X5uO1dfrPjtxq0OlT2rQKSNzMpBx9a9pttN0C&#10;+sYZ/JjmBAILcmvYo0PrkZ4ahUT5e/8Al1O6m1axzOiabDpvh6KPwtpsW9YwE4GAfc+1Z8/w91Hx&#10;TE0XjgRyRMc7E/lXqiZto/JsgEPYY4qkbW+dw95OUOeg6V7EsrpOlGNXmlbSySUPm+pE4a66nyF8&#10;YP2UvCvibw29l4TUWd7GC8b7eWlH3dzjoPUYIPevjX4UfstfFVvFgvfiC8OlaXFLtlk3fM4H9z+H&#10;r61+xt9qNhp8IN+3ykfXNfKH7Q2rQ33hCXRdIZ2WdgCwzxj5s5/SuXMMBQw6k42tbWPVeXW3qHup&#10;6nHfF3xv4L+GehxWmhau+ozMPljicbUVRj5mTgZPTNfDrfHjxfFey3mgahLbyO3eQuPyPBr6K+FG&#10;m6V4gSXRbfRlvNinzd6DacnvnrXxX468EeIfDPxT1Hwzc2It7fzCYEiO5RG+dv047dq86mliUsRF&#10;KK6JX0t5vqJWk9j2/wADftG61o2uPL8S7l9Sgky0ZQMQD/dbptBHQgdfavf3+PPhmXTV8QaNpSRo&#10;rA5kbIB6g8fNivj7S/hnpuoXVnba/JJBFJKqNsPLZ9fav040zWP2avhx4Ht9M1Y2kiRLgI0fmyuW&#10;4Jxjknv2FYUsPDFScadRQ6ty2+V9b+hpJLcPBP7QF344sJGt5bexaNtpUESN0zlQccfWu0/4TnVv&#10;+gwP+/Sf4VxmkfDjw3rGky+IfhrpcUEN5+9hzgKyvyMA9BjnAqv/AMKw+Iv/AD5W3+fxr6DCVsSq&#10;SU25eabs19xz2ctT/9H9UvG3h5/El19r0pQXRSC5PUe1eQaF4m8V+H/E6aRcSmRS2wjsB6/WvftV&#10;8KeKre1a30SdTuGATwR/SsTR/hldwQNe6xIDdk5yo4/P1r8JxWVVZ1rwhKMr3btZHRGlGT3PXNPC&#10;T263EjA5Ga1ESIncuOK+c9P0zWIdVZb67dYEJxGpOD7mvS7HxfpljOtg0m/IwOMfhX0mV5rRpcsK&#10;9JKP8279TWVGSWjPSPpSOVHLED61xGo+M7W0ZY4Y5HZhn5RnFUo9V1HVUzNGyr/dxjP1r3a3GODp&#10;SdKjecvwOR6Gz4g8S6PodsLm7lABYL8vJyfas3QvHvh7Wg0djLudexGK4HxL4W1/VYy9jp4Y5yC7&#10;AVk+GPDXiDR9YNzfWGxDgbhg/wAq+Rr57ifrTrwhZP8AuuxpTmnK09j12+8TpYHey7gew6101pci&#10;7hEx4BAPPvWHGLBVEl0gGO5HQ1tWc1jcqfsrq+OuDXrZLWxVatedZOL+y3rc3rOntTRdUoeBiiWQ&#10;xx8DJ7U4KqgmuW8Q+LdI0BBHdyKZXGVjBG4j1x6V9liJ/U8PKVWSgzm3Z0sLl0y3Wkkt4ZQVdQa4&#10;TS/GdnfWrXSMF5xt68+9eSeIfjb4gsfEp8OadYIw2gmUk4GfSvnnxPl9PCxWMi5Pba9/8i/ZSeqP&#10;oN7LTbYswjHrwK8P8Z/Giz0C7fStNtmlkX5SxGMHpwO9XX8YavbQGTVpY4oyM9Kh0zWvCWrXuyLy&#10;p7iTncoB/nXwuaZk6n7vL7Ub+SuZt9InqHhG9n1DTY766+/IAWwMAH0rsxjGRXDadoV/GRMZTGo/&#10;gHTFdN5sq/IOcV9hw5mM8Hh1HF0ml0fd+g4RclruGp3ctrbmSEZYDiotL1U30G6RdrDg/WtJF3pi&#10;QdarfZYYz8g2j2r2MS8b7eOMoVPce8XoNJPQuLKpfaO9OrHuluxGfsS5fsTxRpjao5Y6gAMeldWF&#10;zuTrLD1qbu3o0tPmxTSRsNg9qxtV0e21KLDjax6MAOtbNUbm7ES4QbjXXnccK8NOOLtb8fl1Jir7&#10;nO6Z4cfSMlJiyeh4ql4pi1q702SDSwDIRwc4rgviF8ZdL+GsIvvGEMlvZ5wZRyMnpW14O+M/w+8b&#10;2QvNBvopYcA7iw7/AEr81ozwVRyw2FqOnHzvq/uNHTVuQ/FT9rL4afFe71GXVJfDE0khndluLeMy&#10;HnG1WK9ema+XvhtrVxe3radcAo0T/Ojggo6nBUg9CPSv6Q/F3xj+H2hpJpq6hBPemIyJbo673GcZ&#10;X6V+Wfxb+A/xAvvHl98UNO0+1j0yeNXKQKFkO0HLMv8AePU1tUrRw9CWC9pz2V7rp69DKlQ9m00e&#10;Hy+IovB9nJdRyeUeDnHVuor558UfEDxHr2sS3HnlYWPyqRxVf4o+JQmo/wBnK5ZRjKf3XHrXmYvp&#10;ZFMpbJ96vLcrTiq9RXbN61S2x3sWrvcfu7wAt2rvtBsLKaPyrbAbqTXhdq888iog5bvXo+hpqMPM&#10;OQowCfWurG4dQhyxYoT5lqexLYm0yImyuMkf4Uk87yqFBJ+YMD3yKwBe3QUNuOa1NGlae4WS4PGa&#10;8Fq3vM1UUlY9R8NtqloWngkfMgJIbkdOtfXH7POieGtZ8Rf2l4lEMsg2pGkud2Rn5lxwD2r5vhvN&#10;PKLFbygMV6dK9a+GPh2/064/4SRpwpT/AFcan0Oct/SvOrUL1Y1YxvqNU09D9P8A/hA/B7gXel2c&#10;MErDmSNQCc9c+tfP/wAWNLtvDpjf7QkcQPzLgDK1w1h8VPiXa6pFpogAszzvjOM577jmq/xS0y08&#10;UaZHdCWY3TknLncM46EGvYqzpVKUpUYa9en3HdCFla+h0fg7x14DiujYaZOvntgMPWvqTS7Hw7qd&#10;ml1LEkjEAE45/wAivzm8BfDzxO9+t95cUoUhSeMHPBGDyDX6B6HdaV4c0NBqbLEyrllznGOMD1rh&#10;wuIlKd5wSXnsVy3i3d3OJ8e+I7PwjKEtYjLzkJz93uR9K4mP4l6hfKFsbdgR3AP61D481/RZZn1C&#10;JzMQF+TvyecfSuq8H21zqOmfa9LjUBgD8wzn0ru9olJ2tbyBxV7HK23x0tfDBJ1e1lklQHJwefyH&#10;WvX/AIe/F6Lx9OUs7OWFVH8eOvfkVxWmadDq+ovB4isoQQfu7QQf9qvXNNGl6LEG061SNB/dAUfp&#10;RRxdWnOMqNbljfWy1MakE1qj0LG9OeM1yM+i6hHdGWGYCI9R3p48XWAUb8qfTBrXjvFvYvMiPBr6&#10;nM8Rl+ZQjabc1tbQ54Rq0fetZFaS5+xx5B3EVpRyu8XmBeo4rBuLR5X3Zzise48SaxHP9hs7dWwO&#10;CTivPwuMWHv7WTUeiWup0Tw6mk4bnlHxD1X4zrcs3gy0WGJD/rWKtnH+yR3rkvCvxC+Kd/q8Nnr+&#10;2Nt+xwqgLn/CvXtSuvH17ttbSJAsjbX2YyB9adeaMPDVkdWvNrSfxDv+BrwFhalWo5QqSt16I19n&#10;ayklc9as5JHhBkPzY5+tQyTzLMqIAc9favE3+Jt1awK0cSNkfLk9fxrH0j4kaxqGpxWPkFmmIAYd&#10;Fr3q2cKFGNNN3W7uYxwnvNs+kllVUzIwGKg+3xF9qEH8a88l8I69q8oubrUZIYzzsUVWil8L+A7w&#10;R65qirJL8yrPIAcZxkA+9dkc9xrhC1Jwh/NK2vmZ/VaSuua77I7641O9ikxFas6+oNaME0kihnG0&#10;nqPSuUv/AIgeGbSxe7iuFlRV3ZU8AeufbvXz9b/FefxjrYi0y6EEIJGFPDKp6+oJrpxGbPDTio4j&#10;2l+isl95McPzrWNj6nmn42bghPSvDvHNztvlVLuM71+diwwuPXnArG8XapaxWCxQzzPKRkMrHrj1&#10;7V8E+PPEGt26yQo0jSyt8wZic57+9fOZti5Vbe229X+WxvDDuCumfdFxc+Cn0p4NS1WFRt+YiRR9&#10;eM18Jaz4Q+Ha+MIrq0db5FcFJOSMg9BjNeNafpms6lqi27iWQSAcSfdxn0xxX0Np3hNPD1gkkgXz&#10;E+YKOg+leBU5Z8qhG3mrnPz80nE+9fhL4p0gaRDp5gFm6jpu3KR6g+9e6q1rcJuVlYZ65/Ovyo0j&#10;4oeErZmtNZ1QWzhtpQMQTXs/hT4m+FtPby7S+lkAG8KWLA5719JlebvD0/ZSinF9G7G8qEaurdmf&#10;V/jTTl1FRZQ3HlK4+bHp9a4uDWPDnhmGPSYLlZblsjKsG5H0PFfP3i/x1q3je4Xw94WZ4vMYbpFY&#10;qDuHQkdK7fwL4E0LwTpR1LVkV7hSS0jAHDMMHnv/AI0nOVWvJ0oJJ676LyR0p8qUD0LWNR1nRbH+&#10;07YeZn5s45571paH4719bIXuoQjy2P0IHrxUrXdxrOn5j2tEBkY9MV86eN/jPp2h6fLpJwjK4Tt3&#10;71VetKh78KjRz15KOrR9H3PxX0maBorj5QeCQc4/CuVufC/h3xRnVbVnSXH3l9R04r85T441DVLt&#10;4rWdnEr5+UHpnjpXt9h8V/FPhnR42dQsRO1ZGVufWvmKmeVa0/8AatUjzqeOlTfvLQ7n4g6gNGST&#10;RtT09ryMqSH7Z/CvAdM8aaxouomHQYmiweqANjPTPWrXi34nap4ohV4QREudzLxz6H2rE8L/ABK8&#10;P+DrsXGqwboWOXZRnBXpwevNeZiorET5oyt2djpnNVFdH3F8MfiGzQQQau589+D8oAYj0HavqS3e&#10;OaME8givz8vP2jvgyluzzZjK87ljCnnutN8K/th6Fea0NDaQfZjhIpCQWJPQH0GK9bKsxnl0/wB5&#10;+8jbp3+Zko6WPtTxL4QbV7R4bK4NuzdCBnmvI9J/Z6tJ7v7f4p1CW4fcTsjwqEds9/yNblh+0B8P&#10;XQRz3qeYODkgc+2a6/TPiL4c11saddI+ehU5rrxOGyXFVI16kbv+S+hzzpQveTPLPFX7PegG4i1P&#10;w5JMlzCR8pIKkfiK9K8P6H4pFmtrclIAg2jvxXcyPdtGHhAYkVmz6h4pRSlpaxsSDgs2ADWlHA4G&#10;jWdWEZQi+kVclwhB+7c5C++Evg+VXvNRtklnYZMhHIr84/jN4x1LwN45/svwtLJFCIwx2Hgc4wc1&#10;9U/FHS/2jdTMz6c6RWSqSTE4Dcc9Bk44r4Y1Pwj458V6gb6+heaWZeVUENx1461y4qNCtJQo0HBL&#10;q1ZspU5Jc0DidQ8VXfi3VcarO0twR8r/AKV9VfDHx5H8P7KKFo/OwMMVwCWNeAWnwN8cS3VtMLea&#10;NWYfNswVGf4vSvTvGfw28XeE9Ek119s1vEB8ueQexyfeuaeExFL99QTuutjJUpTu5H0x4vubX4qa&#10;UlrKfJR88cZ5+tcR4N+CvgjwrGZdItEuLskkO4BI9h6CvgrTfit8TZJpI0lEJRsIv3sHp1HrXfaV&#10;8Vfi9p4Dwq8rEf6yTdtB9gKrD0KsqznWV5PfX9Ap05XPon4ieL9W8JXkFteWS+Q3y8HkHseldl4b&#10;+NWu6X4ZWPw1pw3NkgtnH1wK+K9U8ceJvGN0JPEdyZJ4mBwMhRj617h8PtbktxFa3WHIYAYHG01e&#10;IoVKc3OnPfyV0dCk0czdfEHWtd8bC98bxyl0bC8YVBmvvTwCfh/e2UVzbzp57KNyhuc+lU3fwLc+&#10;HH+1WsMjsuCCgLE/zrw7Q/DWqWWqT3WgW7mLO5BjAyfr7VpQyypRXtNJc3rdeZ0U4qCvc/QvT4tK&#10;ns0KRRsoHHygivnD4w/s6/Bf4ls9zq1p9jvyMG7tP3cuRyCSOCQfUVR8F+NPH02vR+Hr20CwleCO&#10;Oe2TX0Rq0Gm6bpEup6mFXy13Mx5AwO9fT0MRLFUFBUl7u7atsdEFGMuaTevQ/CP4zfsS/F3w9f3e&#10;q/D+5/t6235jikfbPt7cfdOPbGa+PIU1bSNVbSPFVnNp13A5jeORShVhwRn61+nXi/8AaP8AiJa+&#10;PbmfR442st2xIlVirAHqNxB6enevUtAm+FX7Rdulh47077NfKeGbEbs3cqw5OK0oZilFU5R3+X4/&#10;5l1MPGXwM/Mmxuby3iURufb/AArat57u4lVJ5C/O0AjivuP4s/sFjT9Hl174Y6zNJJGQ4tpyHyvc&#10;K5IxXzh4E+EXiXUdS+za1GsLo2GUnkAHGT74p1WpS00OeVGUdGd98IVmfUDCu105JJ4OQeBmv1f+&#10;HUukSaTEJEVm24z/AIV8Cab8Lp/CT+cLhWVf7ox+FekeHfiD/YV4IIGLIPvDPII9KUZLDy3uzopR&#10;T0bPvaSy0C13XKpGpx1AGa+NPj/4g8MXtpNpzETlWwzqdoQFeSCOCfavKPib+0HdRyjT7EOQFJYo&#10;2zPbBI718t6n4/TVbdLa76HPyckev6UYrGc0XHlNXBQvqXm1LSNPKSQxkDHy+tXX8Zo9r5FqMFvv&#10;H146CuUiube8T5WznAweozXqfgr4ZPrMnnydFOfvcAeuK8SEXLfcwa5mfNGu2VzqUpuwrZUk4POB&#10;6VkWXhfUNRu0tI1KM5+8RwPev1J039nvwXLYieORwzZL7m3buPTtzXzR8SPDdj4DlD2W3Gdx5xxn&#10;gfWvTjCpFJtaGbwqjrc6z4bfBa703REvZGAkOCOePU9a9d8I6RpGoeIDputXBRFGWUH5fpmvlCT4&#10;9anHYf2bZXBjBGFJ7YGOa7H4PTxeI9QW61S8PnRtyzNgMDyeM9azbtJKK+86ISVrI+yfinp/w98H&#10;eFJbjTUiiuimEI6kgZ+br/8Arr8zfFHiqTVJttnuSMf3uM19MfF5dK1RltRfBwBtKg53YOef5V8u&#10;69DYQXLRq4xkY4/OprRU5STjZLRGdV2ehgi9by90z7j0rKk1e4MhihjOM9RUEk9urlUbNWIZYiAq&#10;kZ71yufI7JGPM+5sWUyyW6+cSCc5zzWTIsxkJh+Y9hnpTx0GDj0roNAhjjcyS4YnuaTrNuwm2yLQ&#10;4b6S6CspReTuxXu+ieHRII72GbdkDOOufpXi974is47hVt3XC5GAcV6j8PtZF2gcHKk8YzjIq6KU&#10;2+Y7cKjjvibp+qWmu+XPlYTzj1z049q0/DS2lvbNNGuDgAt3zWZ8c9WuZtWtGtvlMZIcjv6VxfhX&#10;WJBb7LhWI3E5PSnWh7L4VoVNpTPetLvYnJif58/KV9jXzZ8W/Ad9o10fEOmWxiifO70GK9psLyNZ&#10;Y5IBjkHNegfEq80XxJ4Flsm+WUpjPo2KrB4hUpXkzKppqj5m+F3iqSWJbK4YkghVfPPsD+Nfsl+y&#10;vpl1B4IbUrxw7SsU+XplCc49ua/Fb4M+BtU1vxDH4Z8xGui+8DJ24VlAB2555HFf0BfCnwVP4D8H&#10;waHduJJsmR9owAznJA+nSvtspy/nq/WW9EeZXxac/Yrfqek0UUV9QYnBfEDwJ4e8e6O2k+IoBPER&#10;0PY9iPcHkV+En7THwZ0v4Z+OJ7fS7ppopxuCvgFQTj+df0Js0TqQSMV+Qn7Yvhjwd4q+IrWVxPmS&#10;GJJMRSYPzEht2M/lXxed0FGarprV6nVTScGnuj8mr2zt7W7ZncE54P4VrWF9ZWUDSzYZSBkHuO9a&#10;PxH8M6N4f1FrTTCxMKg8HcvP1rzB2DQneTnHWsaEeeKdzjeh5/4quoL7VZbjTwfJLZXjp7Vz7OSM&#10;HgmuquI4jKUAAANZ0ljEZcL65Fe/CSUUjlb1ItHAt76O4k5APPY19ueE/iLDrMMOiJgSbAfx6bc1&#10;8m6Bp7Xmox2sC75CflUDOTX6mfB/9nLSfDHhaTxd4yn2zzR+b5bKBsGOMH19a+ez+FOrFQmteh1Y&#10;OMpy93Y8Z1zx9D8NrVbnAeW7BWNc88f4GvS/gdrvwl1gN4v+M6QuwTawmUumCeOM5J7cV8mfGfUr&#10;AeILi6unWeGJgsEakZA9eK4fT9Um1vTDYSNiJSGCd8jpXh4fLYuhGrFO99WdDxHLPlZ+gvxX+Ivw&#10;K1qznsvhdpscIhwgnRGRWB9FPOa/PrxbrFrqF6xjXYysVOT1+lWrLU5rDfBD91+vrn1ri9QsJ5rv&#10;7Q/zgHIz1+tdWDwUadZ1W99jDEVnPYvxxpJj5eOK6C1gsJJlimwM9qx9PvEg/cSDJ9TS3Uan99Ee&#10;Ca7qkW3Y5rHrWgeHdMeUzMoeMcjnkEV1/iF7uaECzX5cAdM/SvH/AA3rUtlHuZsjkYr33whb23iS&#10;1kublnVkcKoQHFfLZlGdOp7Wo7pGislc9k+B2oagb21l1NizqyqVPUAHP61+iHj3V/CetaPb2zMj&#10;TAK4VQMjtXxP8M/Cl3DdxJIDjdy2Mce9fQOoeHrXzM2gLykYGP0rzMLWcVUkoqz/AK0PUwz9256P&#10;o95o0kC2kTKgC4A47V1OqeGNKi0GXU55l/doX3HoMAnFfI+q+HfHejahA+rQSx27MMujfLjNe8eO&#10;/C2qeI/hZLb6NLIXVQWSMkFlwQRxzkg161DEe5K0NUtjp5WldM+LPF37TE2harPBpOnfaGi5Us2B&#10;6dq9b+Hn7XHxd8UxWdrGtvbiY7GWJNxUDgYJzkmvlnw/8KNO+xvLqs8wRWwEf72c4Iyefwr9CPgR&#10;+zN4Tj0CG9uLqWOSNi8SocYBOfm7GooYyVRKjhG+bvtp1OT2k3K00fS/g/SbvWtIXWPFCCSc53M3&#10;XPbP4Vwel+BfDY8cS+JHjGY2OxewxXa65rmi+DrM2l1dqiRjGWIGfU18+eJvitZyubbQHXBzl+pP&#10;pjHSuvFYmjTjetuu56EPU9v8YaR4j8T3MLaPbtNBCckDpmpB8X73wNFFoOsadKJ9oAUjao9PmJ5r&#10;xnwt+0drnhrZZ3GnC4s15aUkhyfyr1XVPiv4R+JegPFaWTT3CqcFgAUbtgnn8q4J5tQcZVcHiOSt&#10;0TX4JmdWon7tro3V13UvFbjVrtPIGPkUHPHrkV7B4Su7j7B5Fx8wTgH1r5Y8E3Pi2e4TTBBlMckH&#10;LZ9Pavqfw5Z3tnZldQTy29M5rfIMZVqVlXV3Lq33MJWlA6yOaOU464rL1e6SKFtg3H2rlfFfii10&#10;G3UWLLJPIcBRz+ORXmN5468TBS0tuIkYcM46/SvWzriJqnLCSV5vdrUyjhnJXiejweILGOcp0b0P&#10;Wvn39obxXqU+gx2OlCS03v8ANMpwQo7fjXk3ij4tanp+uTeWsbMOSMH7w75rxrxD4r8WfETXk0m1&#10;Z2LgfKWODn9ABX5tVzBujOina/kQ6bh7rNPw9Dbz3SwalebjIRu3NgV6f4h+HHgKbTxNbXTST4yN&#10;h4Ldua5LV/gFqOn6el/qkjNICGKx8gADua5Gxu7W21JLHT2z5fG3NeVeNKMlKF3+Rje3U7TTP2cb&#10;zXCt8upIecmN1z1967S1i8P+Cbg6JqMqLcwjACjnFe1eEtN0uTQRNd3fkjbg7Djk18/+PfBGk6pf&#10;yr4duHe5BwCzbiSe5JrevhZOnCql97/Qyn7zVzqFsvD/AIvt3ie5YFTnI4P61w9n8PNVvdcNlaPu&#10;tt33zycetUfDvw08f6TeM3kGRAMls8fXmu30TxDP4P1EHUGUqyktu7EH1pQwkJqPtIW8+500qS2O&#10;81f4ezeF9Fa8u1STYPmIFRfDjxjbRXrWzWsisPunbwQexr0H/hMNR8WQxWttbF4ZgrNkZ4PTP9K7&#10;y41DQfDdkkVtp6/aCBwqqOe5J617P9nRTjVp1FGMe6epM6NnzPYni1fxJqkLEK0UJHy/L2+tQ6Lq&#10;RtZ2tpWwFHfufrXSeH9Yl8QW7RyxfZ+Mdaw9U8E2rXRmiuWUnnBGRXZj8NiJUY4ulJzS6vT5K45S&#10;dl7MwPiBoLeO9Ik0eK5MYcEDb0JPrXxn4g+CnjvwdC1zJB9rth0EXz4H8/zr7ns9C1OzffakSfXj&#10;9K2Xl1CNDDqEW6MjmvCpt1JOriOaL77r5nPKMk3N3v8Agfmdd6PI9l5Ukfk/L0fg59688lsb6DcW&#10;jIUrxnpX3T8SNJ8Iq3mAeTPkZHY/hS+F9A8GrpTHUbaK5kYZQuN3P07V7EMJTrpKnNJo3pJ1Nz57&#10;+Ef9lavqNtpOsR742IT5QWwM8kemBX6ZQaTpF3pq2dow2hQF2t09K+GNR8LaZpmpi70hBbhs4VOM&#10;N65r0Lwb481HwMTNrEUtxZkbTsUlgOvXp/jXq5bPD4KpyZhBSpysm+y7mjg0rrc9K8QfDnxqsMj6&#10;LqakPklCSv05rnvhV4LsrS8kvNURJriM7t2c/MTzk9znvVq8+Ptj4gddE8JW0yzy5VpJgF8sY6gc&#10;8ntXd+E/A97ZWCXD3hWSUZJGT15oxeBwVbGQhkClVS1et18r2+ZnGTjo0eqRFI19PalKbh9a4ss2&#10;h3HlvOblz2PauxtpGliDsME199lWZLFSeExNPllHpv8AivyKlF25iGBJI5Tx8prRzxVZ50U470yF&#10;mdiTzXpYGpSwklhaUua7+4mSctWWaKKRuVOK+hnLlTl2Mh2KSqbSLCCznGPWqp1SMjIOa8CtxJhc&#10;PZYmXK+1zRUm9jWOMVSmiZ+rlajjunk5AqjqOsW1jCzzsqED+I9PevKzDNcJiKLq1Je781f0KUJR&#10;1NOKHC4di4PrUe+wil8oYDV5jbeP1e/FoqtKztgFR8pzXdNZ3Fxi5ZwgA6AV81Rz2niIKGXUOacX&#10;rza2j63/AFK31uaN3p1veJtPB7GvP9S8O6ik22Abkzyfau104TvIctlR61tsCBxXsYSlTzSg8TSg&#10;6b++9vL9SnNx905jRLC1tLNYW69z0pt3qNrbkpHIoIqbUpzHEQVOT2Fecat4p0rSYnW5tTJOOgxj&#10;P4mvmsTiI0o+wVk1f3tUy5Xte56HYi5lUzMdyn8KvJAJCSpAavnux8deNdRv1S0hijtieVUcgfU1&#10;7Vp2sIlms10pVsfMK8rA5lhJ1I0a17a3b2+XUmDsjqLe28nDOdxq8kiumRiud07Vf7XJ8sGNFOOe&#10;prReOQfu4iSPSv0PLcypUaXPgablT2b6t+V9Wu5EouXxbmLqOolrwWlum71IroLW3CqHflsVUtdP&#10;EUolZQP581qOSqEjqAarJMnqVa1TMMet9o2JnO2iHnivKfG9542uLdl8IRvkqVBAU85689/SltfF&#10;dv4inezu3MCxZ+4TljnHUU+Sx8azlU8PXEcFoT1cfOR9cHmu/EY94xqlRuo+W7/yNaUFFczZ554T&#10;1fXvC8kv/CYNI90Mko5DcduRxVDxDd+J9Quv7fvHEdiQAEXChQeckdT9a7t/h1rLSSapf3wkm5Yl&#10;wWzj34q34U8S6FeWU+n63LBuiPO9lIYdBx+FeJVwk1JUKr5U72b/AFOyNSLi5rU8eutctGQXFu3m&#10;BcY2fN/KvVfDPj9bTRs3lu5KAnpt4685qazh0CfXHvtCtUjj+6xK4ViO4HQCvOviz4rvmgbRbO3U&#10;K52u2OceuPTsPevPj7XDSdaE1dbW1v8AePkvG0keZ+KPixb+JfEVxNeWziOL5YlydoA7+hJr0X4Y&#10;+MNP1fUf7OupQgBACnIz+deU6Z4SfUYVtls53ZxuzGDnHrmu90TwbZeG7iOW6t545cfK03HT37mv&#10;K+rVZVXVbvd3bHGST5YM+rm0rSLSIzrHtx82V6muY1aLwrrFq0N3udyMDOcg1gaXr95p8wfWWL27&#10;AbT6V6Xa3GnanGJI19MZGDz6V9fTpU8XFwpQjHS1mt/MwblDWTbOH0mLw/4RtWEVwqlxnDYDED2H&#10;615B4w8VWuualH9mKzOFyoUg8Zr0n4r6F4ZTw7Pq96fs9zboTE6H5ifTBPzda+Y/AFqlpO+r3oLs&#10;4wM8Yr5vNcLVwU4YKVrb6P8AF+ZcakZ3mep2c2p30qWgiCA98V63rVp4K0fSs6pF9pYjaAAXJbH5&#10;CvLopBqMRS3leM9PlxxXKyXcdte/ZL+7d0U9GPOa0wuK+rRlJxUr6Xe33D5b9bF2wjsZLt5rpGW1&#10;5PljsPSuW17SPCt3rEDeD7E43fvWxlT9c16/pXjH4caVEun3C/6zG7zR1Jql40+KXwn8MwNBYDzb&#10;18KscC5YccZ7AVnOlRqU3OpVirb33+QarR3PYPBNnb6foEUFkgjz8zgf3jWPd+D9B1bW3vr+ZvOf&#10;HAOK8M+H3jfxH4j1R7e0mEMLclTxjn1r1rxhBD4U0OfxDPdGWSMZ2swUMfQV2UMzjVpLljeMfuD2&#10;MXdqW+xS8e6F4e0DRJbz+1TZuikqjOPnx2wDk5r4U1C01C4V1ik86EZ6cls9+Pyrr/E3iC+8Xhbj&#10;VSFib5ggHX0y3tXZ+BdImuLHzUiEiL1xwRXi5jjI4iopUKfLF9m2RrHTc8OufA3jO60Y3Hh/TpJO&#10;mVQ7WI+vFcZp13qWh3v/ABMUeF0xlXbJBH4199WWpW2lW0kE08dtjoXbH6V8W/FiTRLnXTd6Vdfa&#10;pckvtPy8+leRJcsPar57f8ORMyPEetnxZD/Z80jtEozs3Hr9BXP2X+hPFcRRszxjCEjpj1HrXr/g&#10;P4XySWQ8Sa5II7U/MQCQ2B79q+iNL8PfDLUbESWdqLidOA+SxH45xXp4XA1sQuebSfS4o3PhXWNX&#10;8b+J7uLRcq6ZyIQhBJPvX0J8OvgT45F7bXsqwKeG+Y/KPrjP5V71oPgLQrm9MumQiKRORI3IB71Z&#10;vPiNP4C1RtMkjN0EAO5ThcsO39a9WhldKNquJm36FKLWpe1LwP8AEaWeG2v5Yja/dIjOCo9eetd/&#10;D4X8P6BowuJZGLQplixHJFM8Iar4n8YxrquoqIYAchcfoKo+NPD2ua/BJp+mlkVsA49M8/pXtVnS&#10;5fapNrpc2i+jPCda+IfhC/117JptqxbR8uefxr1LR7HQPEQS4WDzY+xZcjjtzXges/s5+J9CuJdd&#10;0u1a7XhmjBy2e+B1PFe8/DzxF4u1HTltI7BLW1h+TMoIY49Aa8J46Sqezqxs3to9Rud9EeceLdbT&#10;w74sFtpcaWtsGJZ8YBYeg9MV31j8TNP0vTle8uI5VZcA5A5PTArzP46eMtFZT4fe1SS+jIJdWGI8&#10;9/r7V8y+G7bTDfeVft5qT8jcSfy54rlr4uSnyLX8LeRSm4ao+stL8cz+JtekilkMNnk8ryTjp9K5&#10;v4lzfCS3lgNhFFd3wYb227zn0J6ZrlNR+BNv4jCXvh++uLC3YDzfnIDDHODkED2rzxvCelaFqsXh&#10;2wvI7+VDtYocNn3681lWr1qVP2c6e/V7fIlT5nqe16B4H07XtWh1TQ4xbLGfMkOOPpivQtW+M3gv&#10;w74jj8I69fqj7chcYAHpurjtKgufBVmkF7dlDKdxUn9K47xZoHw18YajHeXenfaJ1ILzdCSO3Wuq&#10;nXnSp2hZSe6YpRd9D6N1fxP8Idc0JrgaYmoxOpG/ye3QnJx3r491H4V+G9RaVfCVq0MMmWkVMkgH&#10;v6Cvp+LxT4W0jw99jtdOk8uCPB+UYx/Wsb4Z+LdKuLm6uIbcwxE52sOSPp9a3nJV5RhVlFNrorf8&#10;OZyhFo8I13Ubaw0IeEvD+mC4ugoVRtB/E+9eZ3nhPxT4X0f7XqelzxAfOcrwc9hX0x471aDTNcOv&#10;6bZm0KdH28HnOW7V51qnj3xd8Sb+PQWmVbbr8gwpI714mNhBXU53a0jZafMwlFLdnz74MtrjxBrz&#10;fbYZIoeNpPy/NnpX114Olt/C2oRxhftB+XgjIUZ5JPTjrWh4H+FEt/dx22ozpCituJU5ZvUZ969S&#10;8YfDTwLolgLrTbmWC5I5aOTJbHXj3rfA5ZWhTeJVtO7L5nsdxrPxL0vQNCM9vPHNdNE0iRg5UAdM&#10;kcfnXyXf654n8a3sl/quyGN2yqLyEA7ZFeV+M2m0q8k0mGedYJWLEOSclveqnhHVrVtds4Ly4LKr&#10;YeNCTkds49K5sxzuvXSptWS6XOinG6ufVHhO78b26eTps7RwngO2do9zmvc7S31W5t1BZZ3Yc4PJ&#10;NZGjHTNc0uLT2l8pSu0844FekaNpGm+HbbbHJkHqXOa1y/DTdRRb93q29F8gqXS8zk7DwbpkN59p&#10;1e3Ulv7xyK9PtEtLaERWyrGOwUYH6VwfiXXdGjVZru9jRV6KD1NO8H3k2siS8bPlodq++Opr6DLs&#10;asFivZ4aCld2T0v66GUqTlDmlodnqts95B9mRgqucN9KytO8MWelyGe3+ZiOpHNdAVMj5I6VbK4F&#10;fXvBxx9SpVrLTRLXscqqOC5YnnHib4gWHhEY1JGIOdvbOPf0rk7fx34Q+I0SaReo0RdgYjkE7vVS&#10;OlesavoGka9bNZ6zAs8bDBDeh96+dte8BWHhHW49V8LafJHFAwPUsu4/nxXzOc1Mywa/eTUqT0t1&#10;+636nRRlTduWNmW/Hf7NWgeOY0kn1G4jngGIjgFB/vLxmqfg34JeG30s6Trll5c9q2GeM4Luvce2&#10;Kn8U/FbxZBpbz6SsEZQHdnJP4Vynw8+Nc+oSNpSqpu3JZm/h3f8A168PM8XlM8TTVOm1/NfVSXkr&#10;739BSjUvqz6R8MXNrp8DaOEaCO2+VDLhSQO+K+dPjd4ltZPEdomlyHUB5ZDpF8wUg+o7kdq1fF2n&#10;eINXJv8AxJeRqgU7Ah24H4Gui+D1zo+m2clnMY3lLEhxjkZ45PevPxWZ1cTSp5NO0IX0nLounur9&#10;WzjnS5pch5j4V+HXiLxQYtTS0SzRskSOfmA6dADgmvr3QNIi0jT4rUcuiBS30FasMsU0QeEgqfSp&#10;AABgdK+84b4ToYCUcXGaqNrfp8l+pCjye6ivPcSxyCJVyD3qKQQWaG5uG+Xqc1ckCkZPFZ91aG8h&#10;MLDAYY5r0cdRqqrOb/eS3gui/wA/mbKWmg+yutPuctZYOOuBir9VLKzhsbcQQqAB196t17WWwq06&#10;EfrCSk9bRVkjJhQenFFKOtd8ldNJiQz5ZVKnioAkwITPyjvV3jsKDXnVcF7VqVSTut2tLrsWpW0M&#10;29tZbiApC+G9ar6Yi2kZtnkDPnJrUXcTubj0pnlxIxl2gMepry6mUxliI5jQ0a095vbul3KU9OVk&#10;U1uJ2y/QdK+cfiz4Q0/xnu0lLhxNkfL1HH8vwr6YqlNYWUsouZIlMi9GxzXncQcLrHU/aQau9Xe+&#10;vzRE/eXKzzLwL8JPDHhLS7eMQCSeNNpcknPf8cVzfxF+AnhTxjqMPiCKBVu4FCEEkBkDbu2MHPc1&#10;7i10sOE2k1OsyMuTxUU8qyiphf7NUVzJa23v3uP2bVjhfDlrbeHLJdNtoBGqE4C8Dk5P5mu1jnec&#10;bccHrRHFE53FPzq0AifIvFGQZPicNDl9ulSvslv+HU0cktDIfQ7Bo2SMFC/dT3+lYdkqwSGzhULK&#10;OMniu0rnNZtYLoZlBjcdGBxn8a14gyqhh6ccRhYqLXbr89k/Mxmm/eW5mX0Pi2ANPaSpIeflxXlt&#10;58RdSSX7FLcpFOMfLj35yK3rnWdW8MylLtHmhfuG5GfSrVlb+EPsM2uzafuJJZmK72NfC4itUry9&#10;lh6so91OTdvSxzym1s7ep0Wn3mu3unlmZXEi/KSMdan0PwrFbg3F4FMzfxDr+dc/4fubXXJA1hLJ&#10;BEhx5R4qt4s8eweCNQh06UGUzpuGW6YOO9d2GxNGEY4rMG5U46XctNfxEpRaVSWxD8QPBui69bbf&#10;EWsXMUUOWEaFdv4jaSak8DJpcWjroPh1yq244LcHB74711Znsm0yTVLpU+ZCw34x0zXwNL8TPFOg&#10;eJv+EkuXBUNuMUI+UJ6AV5GcY6jhq0cTGFubs25cvq3p5WKnVjBqXc+zvGnwrl8X6abV9QeNz3xw&#10;RnrxzXm/hz4Z6Z4GeW58WTME6iTdhf8AvofyNcbbfthaWYWS702aMjGwv1bPqB0qbUfjI/xFs201&#10;rMW1upBdmO4t7AYrPMMRkc5Rr4Tm9otk7tN+f+dzLEOm1zLcqX3xC0jVtdk0rw9YPqFoi/62Dlue&#10;2DjmsK+8WaH4a0+WbTNFumkj6o8ePm9CetGg6lbaRraWumsLVHGZCUIJA6cmvctK8T2Oq3yaLpFx&#10;DdTEbnbbnA6ZOR1ryaMvrLc5VYqV7fCn8lrf5mOHqvZs+W4fjbrem2h1PV9PEEJJwHDBQPx/wr51&#10;8U/Gm9luf7Qsb1Ehl+bZ2684+lfrfF8OdHurVrfUVSdZDlg65X8jxXjnjD4IfAI6rHBrNnbpNJnE&#10;a8BffavTPevWlkGLhSjWxL9y/VpHrKaveSPzs0P4txzajG9zeFSPnG3gOPb6d81+i/wX8d2niQFb&#10;RlWGQKQyjjP19+a8r1b9ln4CWOvRalb2cpxk7I5XCDd3xmvdvD/w8+G+kW8dvpRNtGnGA5x07k1y&#10;0cFOlW5aDWm+v5MhyV7nst9rWmaHaG5vSWX1Ubq8R1rxteapq6zeF5GaHGHUrgg5x0r0DWfEPhbR&#10;9NW2M6ODhFHX25ri2+GHhe9j+2aTrDwzvyoRlKAnqNvBr6LMZ4nERjh8PytRV7JpNf8Abzeoppy+&#10;FmdqmuWsFuI7ve0754A4zWdHc6+tn9qObeMdw2D+Qqv4z8Oal4VhtZ5nNxGWw8yjpjoT9a2bLXtO&#10;TSBGyPcP7jj8jXkupN1HTrvlaX9X/wCAcEqVmSeHL/xdqaPDY3RMcfOZOM59Ca89uPF/ie016fTL&#10;hUuZA2NmWYhugCjvmvV/A2rafqFxJbK+yUdYsf16Vt6pougWV1Jqdjb7Ls8GXBP+fwrOrQqYjDxd&#10;Ors9bv8AJf5l8jS5rnI6N8K9U8QXy6r4/VGhCjZboxIB6/N0wR04rt4PhNoOnXa3Xh9fsiL/AMsl&#10;5Qn15zjPStvwheapdqW1PJAJ2E8ZX3HrXcC4jD+Vnn0r6TIciyyvRVWsndvdv3m/Xt2R1wSlA8Ov&#10;/D2ra9qb2MRigFu2dpGQRnHUVe1zQ/FQ02PT9OhtnXozZIYDucHivQtV8N2t9ci6hla3fuUOM/Wr&#10;1tpUFpCI2kLgdSxrhxHDeKdWpQjB2d/f5o2t00av6k0KMY3czybQvL0Z49PvZgGY8HjJb/PSvWV0&#10;+CTbLISTjj8a4DXPAOm69qq6lZ3bxunZTkA9seldLpWmajpsAszMZQgwP/rmvEy3BVsFXnHH4X2k&#10;L2Ti01p6HbDtE3WDqfLiOK+Yfjf4L+LGp2b3fgjUovMQFliJ8tjjnG7pivZtb8PeIrhXutLkKOed&#10;ofGfzrg/EekpqmiTWnii8mtRtO9xL5eB05I7Gsc3zKpNqhWw04a3jeVo2+4mrGLR+RHjD9pn42+G&#10;/tfgy7SAvC2xpz821j1we/P4VyHgL4ieIERL27Y3NxyX8yQhVOeSCP5HIr7V8RfD3wNFrztBs1C3&#10;aNQjMVcnHBGR1rzPxJ8LUnnVPBVpGZJDsaIfIR6cVr9ZoVaKp1aa5l53M0obM93/AGevjtHqGpya&#10;Z4lupHt5ZAF8wg+WzZyS5wcZwF4I5r9Gv7V0nT7VXuJ1jjIyrMcZz9a/DfXfhh8Z/hvpjeODpawx&#10;253PKAJREqnq6dSo6ntXOyfFX4l6h4cGj61qM95DFIZcK7AsSchTnPyjsK9bKsxrZTzThBN9L3ur&#10;/mg9ja/Kfrp410f9nXV3eTxbDYtLIS3mH7wY9wQeDX58+NLrT/CviS70vwLqJudMQfu52zkZySmT&#10;1C9Awr50/wCFk/EG8R7PRdBKo4wJW3PxjnI/zxXNaX4Q+I/iTU4k1W4NtAWBCLlUVc8rg5P0rzsZ&#10;zYxc2Ip06TWvu76+SMeWz5pn6v8Awb+IAi8FnVy4m8kH94ASSQvOR+tedaV8TPi98SvibbadpCId&#10;PRjgIgDNjnezdVwK9L+FnhzTPBnwvTSrGItuDbhnklhg5J9a9S+BPw3j8N6cdcv4fLlmZmiBJ3KC&#10;ec57HAxXo4LK8RiZ4fB0ptJq8vJd/uOmtG9o30PfTcrZWAuNRcKUUFz/ALXfH9K57QvFB8RTSpZw&#10;7EjJG5+px7V5cfjL4E8R+Krjw7bzi5WxIWQIcgNnBOO+DxntXsFve6DpUGYisKk89q+y/tyOJxCw&#10;+HxEYUqekm370vS+yMJRaep5j8Z/HN94B8NnU7W2W+d2C+XtycHuBggke4r8vfiLrLa7bDxLqbpD&#10;MTgRRgKuGPPy+vP1r9PvFPj/AMOSu1pHA8/mHBdhwO2V7/yryTVvg58HNS8Oz6jrKR4mVixkc7lJ&#10;5yPQ56cV+dZ2/ruMksNVUoK+l+ne73ucuJXM7pnxv8K/CmteKNNnl0dVdEfBJIUrjvjvX0b4atdd&#10;8N2R00aSJwx5kblm9+K+bvhbbaJ4e8STWx1KW1tGLA8ncsYfCk+v5V+kvgvwRo99DHqdjq0l5GnQ&#10;5BHt7A15WVYKWLxChg03PXrH8mYU6V3aJxXhXwhrNzbfbri2ZC+TtK4A/Ouz0+51jSrsQy23lEdM&#10;jgjtXtPkPHEI1OQOBUa2sR5uRkV93/q3iMPyUYNqXVtJL7ztjhla6Z51dajDqO2HWrNZ+MDAzj6V&#10;e0nwRHZOLvTWNvk7trZPXtXdxRWKYSJVz9KuYCivVwvDarT9rjJqdv5dGn5vqaxjbcyk064Molml&#10;zj+6MVqMiuNrDI96ZHMkjFUYHHUZqXOOtfW5Xg8NShJ0VdPdt3/4AmcP4s8Om+04tp8ReVOVVTgk&#10;/jxXyb8QvA/i2DSpNV1Ez2axr1bY8ZI5AbaeM9ATX3VWPr2nR6vpE+lykqk6FGI9CMV4eecL4edO&#10;piaUnF2vZbX/ADMp009T4Z+Gnw88TX10Z7fWjpyIQMKgJbjPOcdK+Zv2jvDFx4C+I8er6jrcepvq&#10;iYhAYeYoiHzlwpwAScLj8a+hfE/7Jnj7V5rq88JeLJbIOrLGjbyBnp91l47fSvzMh8G+MbPxRe+H&#10;Nftnu9as5pILjDeZ88RwdrdSDnIr88pYT2eGTqwab7yf4LYunsmdjqnxQ+xXEUotvMSEhjkZOR6f&#10;Wu18RftK+GfF3hxdDsfCwjuE24llYAZXk4GM815t408BeLfBsEM/iDTZYBcgGEFTl8j9K+bW1W9F&#10;+9zt2Rxn5hjp611YChGUZU1H1uE58u7P1K+C/wC0N8TND0NdJsrCKa3kA2GeRt0QVQqqDjBXA7DO&#10;a9v/AOGi/ix/z42X/fx/8K+R/wBnq5t/FdoLL7ogUZ25yA3Q5NfVn/CEaf8A89H/AO+6+lyWFSOH&#10;UYSaSbJjLTQ//9L9sG8Q6ZBF5txOiD/aOKuWeqWGpoZLSRZVHB2nIr5r8UfC/WotQbW5rsy22CXQ&#10;Egj3x0qG3+JnhbwTCmi28yrcODmPOW3Dpn61+bYbP8XzezxMeVLo92d8aEZK8Xqe+at4ctdUnMqD&#10;ynIwXHXH06Vhr8PdMtpVmkBlVem7kg15zofxpkvLzyLqBgBjkHPX+de/6bqNvqduLq2YFTx+NbYX&#10;B4HHykpu029O33DqRqU490V9Ng00DyrdAGXrnr+tbWAB7VSkQI5ljABrz++bxLrU72KyC3hViMpk&#10;E+nNd9PHQy2k6MqKlK7S5Va/a7MY0ZVNYbHXv4m0lJ2hEqkqcHmra61ppHMgX68V8o3P9s+Htek0&#10;+eYTRl/lB7ZPWvY7mxh1jSxGBgsoGR7V4tDiPMXNxcV6NHRHBd2el/bNLvVMYZXU8EDBrjdW8M6o&#10;jfa/DU3lMeqk4FcZbaDc6PMr2z4ORkcmvY9Mkma2Uz4yfSt6a/tSoqePgovpKOjXzMsRhOSPM2ea&#10;X0XxFt7B1LK5CtyCCeB1zjivizxlea7ba2bgGWVJxnzmyTv7qc9NvpX6ZcGvkr42aFoejXr609xH&#10;aqy73D/xHcScH1Of0rPiLh10KEakarlZ/aepOGab5banlHhSHxBfQmZZJAmN3PGc/wAqmvbAo5gZ&#10;tszH72ctk9Ofal0L42eDksBbFtygY3KOMDrUHhj4ieGfE/ixrazxJ5nCZHT8K+GlSTkk5dTthzN2&#10;aPZfDvw+8S3MSSa1tuEXG0NzkV2th8ObOz1Mal5aW5U/wDBPtXf3GqLoWjC9vhhI1GSBT9LvY/EN&#10;kt7B9xun0r0K2V0OaMKd5VHqk1+u5yYiknK7RsW88cCAO4PHHPWpBcySEGOM1zsfhiJ9UjvZCxCA&#10;8ZrV1vxFY+H4w12CAehAr6jL54h4eU8VL2VOGl7XbflfZE8l2lBXZtJOG+/8v1rNvNf0axcJdTop&#10;IyBmuE1PxVoeqWwjS5ETvyOxBqvp3w3069cahdzvMWUbcngc9qt8RYuvL6tl1NVJd7/mjmrc0Hyp&#10;HqVrfRXkQlg5U9DVocjmq1pZxWMC28Awi9BVmvuMvjiHTjPGP3uq6CuFZGrXdpp1k95dHakYLE+w&#10;pNX1yx0SITXzbVY4B9zXz98ZPjn8P/DHhG6Op3sWZIyqpuG9iwwAqjJOT9MV4+e5hhYwnSclzroU&#10;rx1R+fn7a/7YHg3U/DVx8NtAtF1Ga4JQyHOI2XuBjn65xX56/AGy8Q63qF5prahcW1tDGHRY5GQB&#10;84IGCBzXKeMZIdZ8Y6jrCkNHNMfLA6KoOABn2HNZFj4l1Hw1IZNOkaLf94qcdPpXzlHD3oOK1lLd&#10;/wCXoZU5OM/aM7n4gat4y+EHxNtruymN46RklJJmcYbnaTnI55xX3t4P+OnxW8U+GYrbX2jtrdow&#10;NyLhSpHAyeeQa/L7wjrcXiXxib/XT5xYMXL/ADE9u9fYXj/4r6ToXgEaLYxiJ/JEZIBbDKMDArhz&#10;fDO1LDUlab0b8u2h20pKXNI+QfiXrEOteOb2azjaJElKkMOpHBP0zXOJIVjyT+Fc5by6reO9zbW9&#10;xd5y7MsbN356CnajLf2iRx3FpcQPK3CyRsp/UCvqqOG9lCNGOyVjklJyd7He6XqUCMPMbbjua9U0&#10;u/hZVW3O5SMg180WM1xKwTBIU859vWvbvCrRPBGqYA7+2a8/M8MlG5pRlrynpaXEkoAPFa9gjSDC&#10;kkj061XSxBjDoeSOgruvB3g6/wBVm+0SRkRqwwOhPtXylRxtqzs5TNS6ubQfaY2y8eCoboD719y/&#10;AwR+JZ1j1rG3y1YKPlDEjnp1qj8PP2ZZ/H9r5l7bItoT8kn8We5HYjPBx3r6r0L4EaX4At4ptIRh&#10;KibMnn8vSn9SqVuV046J6mnLbQ5f4i+JE8HaIZ9JsmlmVcLgcLjuf6V8g3/xz8ba6UWKSKBVO0gj&#10;5s579OcV9i+KrbWbANJqBElvtPbPSvlvxJ4c8Ma7cPqlorRTOwzs+6T7jFc+KnKE+Rvl8tgvpZHp&#10;nwi+NdnornQLwG4uJCCmACTu9cV9O3cs+otFe6gfLZxgJ259q/Jc3Op+G9XdYB5ckbjDMMHAORg9&#10;a/QD4CwzeJtchu9XvpLkRASbWckru6DnsOlcUq03y0/ivt29WLna1udd8Rp9S0Hw02r2ejy3nlHc&#10;xCNjaR1yB68V8zaF+2brWjwPYaTokeF4w0xzn8u3tX623t9Y2Fg9zdOqwovzemK/MbVPhn8HvHXx&#10;OvrvUh5EcsrNH9nfykYYAPyj1719FmGAWXOny1lLm6aK3/DhSqOT1Whr/Dz9oa68R+JW/tqHYJwp&#10;XoAvX+LvX1O/ivV9Xs1e1jCRf3uuQK8Aj+Bfwc8EXKalpUciFSG/eTMy9R2Jxivo6w8V/D/+zGt9&#10;PnWVo1+4g4yeg+lec6Np8jlvrud0Yq12VND8RWVxc/YrsKr9FYt1/Cu5hhmLERy7Yz1APFeC6Lou&#10;oa34pN00TC2jY4YcdT0GK73x9d3uiaJLBpk8UVw6ERiXPJH0opQu3JrRHRypbs7q91vTrOMwG52t&#10;jAPYVU02RLojy5FZT/EDXwzB4f8AjN42mmtbZ0Ty84dOB9QB2NfSPwq8EeJPD+ki28RTytPGe5JG&#10;PpUOtUqzT9m0hLsz6Ssn0rT02iRS7dT3qO80+w1o/wClLvT0rzCaHSVvEe5mKbG7Pj65rvrbxLoQ&#10;QRWtwkmAPunIr3o472kFhqsYxpx19WefiKXs3zxk2yr4g8M6Nc6abWO3X5emBjFc/wCF/B9rosfm&#10;28Krnpg5OPxrtn1fT0iLzSqB1xmuSl1S5llaWxlURjnJrxc0dOU4zpLR9I7mdObSd2aWv+ObXwva&#10;PcamjhEUnKqW6duO9flB8Zl8S/ET4gN4wtYZLeEKFEJkY7WXo3oMjt0zX294++MOl+HLaaO4Au5O&#10;VCrg8/jXxjd/FvS9RuWu76IxFySFHQc+1eHj8zxNblp1KvNy9Gr29WctSryy/d6FLwj4j8R2EMWl&#10;+JJt8e8kMwAZc+/+Nfc3w58OeEI449YGBI65bJ4Ofbsa+BPEF8fETK2np5cXUY4NdTpvi++8L6M0&#10;N1dldg+VmJ/CurK8dCm7VVzHZQr2ilI/QLWLPSZJ1MBAU9QDx+VfKfxNtPDNi6vpDb5t2GPUdenP&#10;pXy2fjp4gl10pqt6Bb+Z5QKk9u/419HhNJ8UaB5+mSLJOybgM5+YD39a9+OJ9vdKFv66HWqkZq5w&#10;+nndcNKoBY/nW74k0fW9V0tkhfZtQkZ6EV5zoOk+LL3V5LE2zRMpHzM4Az7V9V6Pbxx6eLbW2RSo&#10;wcd65qOH55SjrY5XBczPzAPgC/n1qSKVFRGcuWLEsP8A9dfbHwX+F2jwRpq/jOfbtAKKXGNoGMt0&#10;/Kr/AI6tPCVt5kumgMw4Gwd6+adQ1bXL+ZrGeZgMlQsZIyD2PtXLUh7Ka9taVuhy8nspXR913fxn&#10;+F/htjovhNYrzy8KwhIwGzzn6V5P418WN4qRZdLYxKJAdodvx4zgn8K+T7rTp/D5E9ophAOTtBHJ&#10;+ley/D++vNTsN1tbPdSbslUUlvwpVq08R7tSVo+RM6s5PU+vvhPeX0vhoW15I77Q6ktjjjIAxXwf&#10;8UYdNsPFl7eSsxRnQFnbcN2Ocegr7c8PXUGgaYz3BMJRS5VuMA9fxH61+Xvxn8badqfji6iUmKPd&#10;tRQcqcHqff8AlXdXw/Nh6dOnqVinLksdBpHjzTtB1mO+tV8wRkcrnGB2r6h8Q/Gez8XeDf7Pt7VY&#10;/PQYdTnBz6djX5wxa7YQSCDdgnpjrX274A0bwPqHgxZdTuNkhQhSD82a8fEYWpSXLSdr736nnOny&#10;rU6/4K6da6pp2pabemM5JABbLgHvissfs/w6j4nOmSaoEim+bbld+Sedv4e1fHj+Ida8NfEDGh6i&#10;/wBmefDEDDYAwBn617/Nq3iJ5Y9UgupPtMRDK7YOP/11lVi6Eaalr/Wx0UHdWR6D8X/2HrvQvCdx&#10;4g8D63JdzRjeYLwqqtGOWCsMAN6Z4r468HaHdS3wglTyDkiTjqV6jI719p6d8Q/EviTQ20XXLjes&#10;RKhRkAgjFedTaZpmmyMLMAbjzn16131szi48kI6M6ZU9DCis9I0uUSXRK7PmViSTj1+te3/C74p6&#10;XoV+lvpsLSq20kbsE4PzYHTOK+edaZfPPzBs84zmsaxt7211GHUNMba6cDI4ya8h04VPfWjWxhVw&#10;6mrM/cHwt4qvtR0yHUuFhcbgM54Poa6O7+IXhnTbczXl0kZUZO44x9a+Yvgpq90vhGKPV5B8qFlA&#10;Iwqn/wCvXK602nahr81zPiWPGPavocHWr06cJwe/cKeHnBXuerXX7V3gNtTOhQkzsxMfnR8xhsHg&#10;ngitnwRo9tq3mavEV/0nncOSOecGvkG4+Fukz69aXmk2xhjMg+UA4J9Sa/RT4a6HDpnhiGGSARnB&#10;+XGOc/1r3cmjicZVtiHdrZs3jaCvIklsreC2KkD5Vxz7V+f/AO05f3FjKNPhmzHdcFM9ABnjtX3P&#10;8VLj+xtAnvbJsSKhIAHrX5Z+P9X1DxNqLx6jJuaF8qce3Sqz6ssOvq8lqzbmTjdHlegeA9eLfbNO&#10;jVwPmbc2OvfHrX0F4D1VNPtP7K18IGjLMDjgj3rzKKPX4LcLYFwGA+53qtf6R4hNj9pYMMjksefe&#10;vHp1IU5JwV31OWMuRaHa+OH8PXVz9sthEoUZJTuaq+Gc3MyrbyMiBh09q8ihmPMTEkDgA9ia7vRZ&#10;ZdLVZEY4DAkDnmoq8kXzvS441Obc+v8AwRc21lKIJlMwLDr1568V9LabPZtH+5jCqefSvlf4cxHU&#10;b1HuSSxUNkdq+uNP0QfY1Zc4xwRX0+WLmpcxfKr2JlkaI/arRQJEyQR1rwzVfHniXW76az1hCiRE&#10;rszwR2bjjmvRPFXiiDwhbs0jB5CpKr3+uPT3r4W+IfxY8ReG7l9eZYGhZeFbqxJ/oP1qMa3GSUX6&#10;o3pp3vE9Fu/DWiXV4JntlPl8LnkiuC8VppvhonVbSLy5I+6nBAxXmFn8fJWQXE7qsh+bAHB9q57x&#10;H43j162d0c4YZYZ5BP1ry61Pn1Ru/c9651Np+0LchfLl1OSSNwP3ZzkAcZ9eK6nwl8SfDGoaoGuZ&#10;GQE7SzcE/j3r4evLRFmMyAEnnA69a6zw9rM1peRmJFZ1/hYZGK0VJKSdjGGK5pe8fo94osLq60Nv&#10;7CkErvGTknI6djXw3eXOu6XqE0eqLNHMmAd3QEnjFeseEfibqFkqRanhbZed2cfWvpY618K/ip4U&#10;ayuVSGeRSoYgB8juGHWlKXv2kdMVzfCfmDrVzf3t209y7HnnGaS2jmZuOWB7Cuz8ceCtY8G682m3&#10;Aaazlb/R5Qp5U9ielXvDunWTEYGdpzkf4d6yrOzt0Oas5KWpo+DfCus3l7G8sDCFWBLHpivr7TWs&#10;dBtPtNnICVBGwHua8/0O0Z9KDZMe4ZI6Uqx78mE7sdjWVnFJ23N6furmOa8aftA+JNGhlsLe18lX&#10;yokVix9NwHFfOfinxhqXiuaO51CWQgADk9SO+K9I8V6LHr8i2jjEnIA46k103w1/Zt1jxFq4ttdj&#10;kjteuR90g+45FROt7N3nd+hyVsRZ6nzpBb2/l7m4z71v2k6bfKSQx4HVTg/nX1r45/Yu1/TrSbU/&#10;BV39qITKWxOPmH+03Wvkufwl4n8M6uNI8U2zW0zclSQVz6ZFbOvdXtZ+ZEMRGWkR322a2j/cyFmH&#10;3SSTXL3Vxdzyk72I75r0m/8ABN7DYrfCREjI5z1x7VziaCJIS0DEkcYqnGyvccjmIrVSjOx/Crtp&#10;aRRtvduCelLeWsti4ikRt355FbFhb2l2FSTgf17VhyqWpJGXSRPJPAB4p1ppl1NMUtgx3dBnj/8A&#10;XVtdKtrNSJZATjIPNc+niprGTNg6vjjntVRo31ii4Fm88A6nZt9suFEaEk8nJJNeqeBtSttB02SL&#10;OS+MZ9R6V5Lqnj281mBYLkbFDADHQ+9a+i6kxi8uQcD5ueABWkKc6b5janPk2Nbx3fw6o4vrhggQ&#10;859e1cn4c1CAXnlM3yscjJ7ms3x1qdlLYrHbHMmfwNcboF2z3kMT4MpbgngVtKk6keYJS9659TwW&#10;oIV2O01fu/D8er2Mtur4JHy4bHzVkWunX4sl+fLY5rR0eR9Hdrq4YuDy2e1ebKnrqKc2k2j2b9jL&#10;4Yf2Z8VpNa1GIzOInaN85WNlwOe2SM4/Gv1wmkEELSkZ2gnA74r4r/ZQ1DT7ldRvbZDsZl2H225P&#10;XvXtXjfxxNNrKeFdEk/eBPMmI7D0J96+9yrGKjhW29eiOFYVym599z03R/EEWp7lcBWU9BVaea/1&#10;DV/scLmKBB82O/41zHgCFJHnlc5YYBAHGa9QWNEJKgAnrXo4VVq8f3kvd/Muqo05WSKU2mWU9q1p&#10;KvyONp55575r8K/is+o2HirVdJtlWQ295IgPcR8nr+lfvIDg5r8ePiBDp6eMvEFpdbPNa/lY7h90&#10;FcKT3rkz7DQdOLirM5lVkpJX3PzJ1+RZxNdzDLq2CPTA4ryhncu6uPlzzXs/xGs1sdXmh02RZo3b&#10;axXj5gTk15N9imZm3rg5rx8JpGxM0ebXrNb3TiQdTx9KqG58td/UfyrpdTktxKbeYAlT3rBjs0ku&#10;YkjbKl13AemecV7sZLl5mcnU+of2dfDV3rHjODU0spJIEUMWAyvHYV7d8f8A48+JvGAT4feEt1va&#10;2wKSyjhpMdse1dp4G+LXwz+DnwrVYwY79Y3ESnljIc/lXhPwM0e28ZatNqd2wee6JldmOcsxOcCv&#10;mas3UnLFNXWyR6cX7OChTerPknWLn+zZWt9SD+b1+bOTzXoPgiZNUZmHCAYz9Kv/ALT3gW48JfEF&#10;J2w1tPGNjL0JJ6fWqfwwsrtNPdzjON2O4HQZr0sTUUsGqq3Zxey5aj5jY1S0+xTBkbeGrKlYsMkC&#10;tbVxK93tXoBgn37/AIVymqag9q2/ACqOc151CLnyrqFR2dkbcGnxXGHf7w5GO9V7tJQxtyp+Xj/6&#10;9Z/h7W/Pgbgjvn3r2DwZoOoeKbtoIVK5IwxQ888808RzUbzqbFxvLZGH4U0aC8VDgfOwBOcZHev0&#10;F+C3wsdpVnitjdBAGOzJQE9Dkd60PAnwI+GulWv2jxWzSO+NqocAHuOK+kdG1rWvCGjvB4F0syxY&#10;JHy4DBfQ+tfKY+9eopVm1Hy1f3HVSw0r3qbGcdT8NeH9QFvryvCydQIycqOOo681NrXj7TdFK3eg&#10;6cZlzkEnHvzXnlt4t8b6lfPqvi/SpIrbJyXTGP8AZBPoK6HSJJfiBdtF4WhZ4o+d3VcZ5Nc0aj5W&#10;oW8tNTtTSdka8PxI1zxhF5N9bpDAhyE4Pbuavw/tCQaPYnQrG3DTLlAScDI7+9eVePNG8R+GpHQ2&#10;riL729Dxj8K5e28Nza4igxOnmfdk2tjJ6jIHWspYzEUpX5vefc1WpbeCHVZ59UuXjDTuXZMgDcT2&#10;rorPxH4m0/TWOn3zwAZxtbsvY14t4g+G2vaXr0MP20PbSSjMinBVe617L4ws49A8PpDox8xfu5YZ&#10;yDwea8qUWruL9bMxcbPU8L+JXiPxJ42nRdTnaRYwPLZGwAPcDvVHwJGp1NlvnYhcAncTn6+tal/o&#10;0UVq1yzbGPIHaqvhmzvY0l1fadkfOT3+lOc26TjJ6lPU+mE1e11uSHw/pUJDk7QeCMdOPxr6z+H/&#10;AMChottFdXF4zOw3FcADnsRXxz8JvjH4P0vUJDfaezzwofnwOCPrXvdh+1TPqWoRaZpdmsIkB2tK&#10;fT2FTgYYWnUVfH3l2S0Zy1MPzNNn1TpvhGLw5dNc2bA7+3vXL/EPxV4l8NWyzQKjwSnbu7r9a800&#10;b40a3q+qralY8BedvOfpmvTdQ8XeHbq3Np4hjAYr9xiOfpXsRxdJqpHBylTXS7/M76VGySkkc94T&#10;l0i60xtV1ALvA3Kev518e+JfjZrFz4wmsr64R4baQiKFBtVlHqepNfXsXijw9JZmw0mzYRH5FJGF&#10;4r4++MngnSrCzOr2cP8Apcm5hs68HOB9a8/Hc7pLkei3aLr/ALuPumZrZfxbOdQiiWJpDwR06d65&#10;GwudR8Mawl3ZhfMVtvzegryyL4uXOg6a9iEJlUYAP3kbHTmuY0fxnq15qWLkswnOcHqpPJry1gZu&#10;LnY41aT94+xfE37Q/iW+0k6XYWqxzEYaX7ykHjpXj+lbzi+mYNOeSwGOprp9C8Nrr8Bk24z36YqU&#10;eF4tKARZdzZxg96XsnJc9TUUqcEUrPWPEV3fG3tHlZR1jjJ5z7CvsH4V/D28khin1G3OcBi7g5z1&#10;4rgPgp8OLK61s6hqcUkY6hw2Mjpt49a+9LRLe1iWGEYVRgCvSyTI/rVT2lRqMV/WxyShd6bHN3vh&#10;lrnTzbAhW2446V8c+If2adV1TW/Oju5HV2LMFI5yc45zxX30siONoNZmq3Vtpdq99LgKoySPSvvM&#10;bwxhJU41IzvFeZpTetjhfCfhyw+HPhhI3XfKiDP1A6fh61x0yLfTS6zPIzvJ84GfujPQV0Nj8T/D&#10;t9E82oEpGvQvtCke3PNchH8ZfhZpV5Jm7iUbtp+YFRXh53CE6VKnQmlTj+Hm+5tKk5J3H+EtbM3i&#10;EwNJ5aquPYivRtW0ueeQXNtIcnHU18meNP2ivh3c+MbO30MneTsZdu3eM5yp6HA96+t4PEnh6Wyi&#10;uTdR7WUN19RXg0oqVOph6sr2d09Un5q5yrD3jyz0NTS4pre3X7QfnrbwjLl+a5xNftLznT2WQdMj&#10;kVoQjzOZTtr0cBj6VB/VMP76+5fjodMYxcbJ7FbUfDuhawP9Ms45SepIrz6++ES/bPtegzfZE24M&#10;RG5SfUc8Zr2KAJj5Oau9TX1OH4cw2MiqtZWf93T8UZSlbRHypcaNbi9ktLuTcbdgDgYyfpXqwtpo&#10;PD7/ANl26XG1clW78frXWa3otteTrJ5IJ5GQKz5tZj8N2Z8+BnRRj5cf1rz6eWToVXRrzsldXsaw&#10;Tktj5j0rQdUi1p9VhshHI8mSFB2jt0xXvtr4vvYIRDKFRl4249K5+T4gLfo4sNPmRifvcYXH0rxK&#10;48SX9zrzxyykM7YAK4AHatKFKhhVz056+Wh1eyi90egeJ/E2oW+pvqsZHA3Bee3vXqvwz8Y3vimz&#10;ka+gEJADIAc5HSvNG8PnVdPNvPKnzjBz/SvRvhr4fm0C0dZX3hsKvfge9dGBxNOnjKfs21rr89zK&#10;pODi4Hdahc2lrNtuH2k8iiK/hCB4m4Nc740TUP3MtlEZAp+bHpWNp0tz5gMqGJARkEda83OcweDx&#10;dV0Gk0/R6mcVBwTkeqRyiRdx4pXmRVzmqCXDGIFOazrhi52u232r6jE8Uyo4aLh78mvQwVG71Mq/&#10;Ec8pKuWrT0xIzDgqM1DDp0bvvzkCthItuFXgV8DlGW16uJeYVoJRd/O9+1+xt8Ldyrc21wEIhkEe&#10;e4ryDxTZXbXYimBlUHcW+nrXreo6PcX7qyTmPb2HQ/Wm/wBiTtCYZJV5GM4rrzPJ8VXrOFHDzUVs&#10;200/RX0Oeq+ZWueW6PdaZbzBZPvccDrXqV3qmmwWXmXMoRcZ5ryu++Hv9max/a9xfh1ccoV24x6Y&#10;NNnuoZ7mO3tUacFhncP1rDBLEYH2lKrTSb0s/wDgGlOK5T1DTdTguVEkDDaemeK1bi7mC4hIyfWv&#10;M7/w9cbxMszQgf3B7c1lvNplniK7uWHbe56e1d+GxuJw1CWHi2vO9rehu6TfvM9Ku7u5hTzSqv68&#10;4rwLxtdWl7cvcBwsn3duc169BfaDqFsLOwuUlc9AGzVuz8CeFoVFxd26PJ3dvXrXJ9SxGP8A3VJp&#10;u13drT5nLVbvZHzr4V1Kws7xZbpjIFzlR619JaPrllf2ga2gYBxwMdq8n8T6ToNvrEaaLCoTHzBB&#10;gZz6969e8LSsNOjhEYQKOtPK8BKhV9n7Rdrpc1/QI7FFVEd4Il/cA9BnFdPZlYyI0kD+vNJc6Xa3&#10;U6zyrlhx1q/b2Vpb5aJApPevrssyWpGsuSyae+2ny0NZVY8qTLZOTmmkBgVbkGlor9EONmU2h6OV&#10;2rbRp7qoU/mKuWtqlpH5UZJHbParNFZKhTUudRVx3drHEfEa28QXfgy+g8MzeRdmM7Wxn6/SvzR8&#10;PaQllqPlzY8zftcgnJ65J+pr9ZCARg96+TfjH4K8N+GoYdSskYTXknlkAjpySSO/1r5niXLfaxWJ&#10;T+He504Wryy5WdB4I1ux0q18u8b9wON3XqOceteLfEj4qW+seLha+HLGUQWmEeWb5QxHPyjrx71r&#10;6R4H1rTbcXkt3iJuVTIIx7g1m+I9S0C101zZol7dD5SEGSD74r43FTqRo8qfL1139Ed1Ta9z6q+G&#10;Or6ZqWin7ER5i43r3BPbFdj4jm06301rrUVRlj5Xfjr2x718FeAfEfivQvEbX2oW1xbWjDklCEPG&#10;AT6ivVPFfj8a1bLKyNIYmChlUiMd/wA69jBZ9B4L6u4q/n+djnhh3KSlcm8Spe6mf7W1G4S2jQ5E&#10;YbC47fWtfwn4f8QeKpGFvqTQ2cX8KngnsM9ayPD2jWvjJktpQJMgEjnABHv717p4X8FzeF0Fvp8m&#10;2MnLAdq58Dh/bzVTlbXWzN5yVOOj1PN/EPgC10Gzl8ReI50vYYE58xsYHtuOP61w3gg6L4ouDJOi&#10;QW+75UU5YjtX0j4wTw3qGiz6Xr6JcIyHMbDPPY4r4wsobP4b+IHuoy8sUTfu12tt29ecdcdK6czw&#10;VOhVU4Jcttdbv5nPBuWsj2/xPpmtWemzQ/D/AE9In6bnBDHPcV8xDwv410bV5LvX0YMeeW3DHtmv&#10;opvHnjnxlpyXumlbVNx4jXnA9zk4xXPW0kGqXq2Wrh2lPys5zn6ZNeDj40ask6bdlquiOpSujyi1&#10;05L+Ym5kxk5PrXWN4a8HiEtCnmzZ+Zm6g/Wu41Dwdo2nSpb6NbvLcSnhcfj1NSxfDzXpdxvrZ402&#10;nJGP5+leTGhb920m/vOacXEo/CzQok16SaMIIRgbBwfc1pfHNrDWbS30BIZjITvyM4wOMfWo/D+p&#10;Wfwxu3vb9vtSS/L8mN3pnmuof4oW/i+JvsFgBGmSrtyR7Y7V6uGy+nKDjKVm+lrv8Ck5I+f9P8JQ&#10;wQJJqedsePkb2qifHWoNqD6T4ShwokCu2OCPbFeqajrSTRzWyWrzyjJIQAjn3NeJTyTaKhubSJre&#10;SVScjAYZPf0rLG4JUknQenW241JpHpniXQPC2q6K1vrs7/aXUABDglq8j0f4Ua9d6hGLPTJri2Rs&#10;hiuc4r6R+Hnwt07XPJ13U7p5pCAzDPJ/p9eK+qrW0trCAQWyLGqgDCjsK78u4bWLl7Sa5I992/Um&#10;tUUT4B8fXPiPRPD4h1TQ7iC1+4zkHYq+p29K5rw54/gsbeLSvDttGXbGFBO48dR71+kEs1jNC8dw&#10;VaMjDK2MEehBr5L0v4V+GNC+Ira5aOgjkc7Y8fKATkYP1rtzPK54apGth6qknp0uvuFTvK90evfD&#10;G0v/AOwRNrFqwMvzAMuDz1zXQ3vgzwhrOftFggkz1IwePoa7lpVit9+35VH4Yrnp/Fejxt5e8bvc&#10;j/GvWr4WjRoqFasu+sfyZKc5u0Ytl2xtE0yySygXCp0A7CoreeaFmMoCL1JNMGtaekJnncED0INR&#10;2tza68C9sWManB7Z715FSo58n1ab5lsupUYyV+daHK+KvjF4G8HW5k1a6JbkBUUkswHQepPYV8U/&#10;EH9qfVtcvG0L4aWpso58o1xOpMuSOTGnQexNfU3xT+GHhDxNHFJLKkE8LZwpGc46keorlfB3hnwb&#10;4RkF9qdtE5X70r7cfXmrx6x+ImqeImko9l9+u4QUFrFH57zfCT4hm7iv47xJpdQ+bfMxZiT1yD1+&#10;tfStr+y5q1jo8WtatrogmVAxjVMqPxPOPWvo/wAa/Ej4QaZpTSGOO+nQfuorbBfI6YI+6K+L/Evi&#10;Lxh49G3Vb6a1snYlbXfjanYEjBPvXBisNhcHdaVG+ie3qbRct2rHI+Pvin40srg+BdM1baQDG7Qk&#10;OMdMc/z9K2vCvhLVdFsBrVzcB72RQdzdcn6etea3Xw6nsFaXS4pb6TOTsXc2M9u5rtvh9LHpesGb&#10;XleFMZEcwYYPf5TXgVqntZLnT8tdiU7PQ2Zb5v3i61f+bPnqWOVHoPQVlw6ffR3BvTOwV8Mu0/qa&#10;6jxd/ZOvXkF1psAWOPqFXG/8RXmGteJ9YlmWys4Ft4I25Y5LHHb2Fc81vFu9vUfN0PTr/wCKQ0zw&#10;++nSCXzWBUOUIBP1q38MfHnh7SdRbWNVlZkJwUBySevQ9OleW+Mfi/qI0AaMiW8K7eWdcue3FfM8&#10;vijUGPnQEBN2OetU3VjUjOnLmt5WOadSSZ+hPxJ+PkfjaJfDtjpy29puDNNKwDNj0HTBFdd4Jl8F&#10;3Fj5Gm2gtp4gMy45J/livlD9nL4h+Edc8YLoms2izzkERmUA455G05+YjpX6Xav8CvDmoabHP4Sb&#10;+zpTht0ZJB7kEdK68JQx+MnOo4c0lvG2tvIcWmuaZ5Y2oahPcf2fokzbuDuQdD71r6Lod5FqbX2u&#10;sZJWICqMn9K67wb8F/EPhnVmvn1JJY3GCrLW/rfgfxh/wkkOoadMjwDGVxtOa6VlmJdJYitRkrPY&#10;3puDe5wPxB+HOp+KdOMcEiWKd5CmSR6Cvhb/AIQdvhvdTz6beebcbmPmZyMKeuO2K/Ujxyzp4Wkt&#10;7y7S2m8shGbuxUgfrXyb8NPhJpOq+IAniT/ToyWy/bPpjP61lmWEi5x9mtXbV6fgTJ8rR5R8EfFH&#10;im+8VyLrd008SDIduwJ7dutfpBpniHw9qVuovGiMuOVyCa5+y+DHw80fc1jZCPd15PP1rkJm8HeD&#10;dX85ijQscYDfNwfTviirh8VlE1OvGLT/AJtV6tFe1jU0uL4l8M6B4h1rfo8YY7Tu29Bz1FeieF/D&#10;X9iQFjM6lgMKTwMVuaJrfhnVoll0sx5IyAFwQKyvGF7fW1uG05SSc8Yya9R4WnRpLGe0hLXRR03/&#10;ABVhqrKbVK1vUr+I28cpA1x4emhbbyFYYJ+tcfpvxce0Y2viiIRzjgeUQckfjmtrQvEUosvs/iVf&#10;syEcO5xXjXirw74auNZ+1+F4pGkckyOz5UkdNoJ4rz6mLxEGsRh60td05N/gdUMPFtwqJfd+p75Z&#10;+PrG/nW3iyu4gZ9M1Q+IkviRtEC+G72K3lYgHfglh/s+9fPk03iXQbhZbZB5zDhXww9ulXLLxd4j&#10;uL+MeMY4UCsNjKcc56YrOrmWIqxnTqzb5lvdqxosLT5lyobc+D5NJ01l8SEokw+ZieMnrzXlFrZe&#10;HdB1gnw8XkxwW5IwffFfeV/p8fibw81pcwq6Tp0P9K+e9Yt/C+kKdIsJlglQ4aPbk8HBy3c5rjr5&#10;XyOEvs2um07/ACuc04812+h4T4otNQuLtJsu7n5VBJPJ7bc19W+Dfh/4Rv8ARILtY3glVcMVbaN3&#10;fjpWz4I0jwJcW8MyRxy3xG5t33genTtivWP7MgEPkw4jX6cV25dwvPFt4uMY1Fb4b6/8A45SUZXe&#10;jPKbW/1bwnePp1gPt1v164I/p/jXZ6P4us9XuPs+fKlXqhH9aw9Wtr1bo2elqDIRy2MAfWtbTdD0&#10;3RLY3N/IvnOBufpk+gqsqqZhh5vD4SbUIu7Tdox8r7m9X2copy3Osku4AQqkMfSrStlQx4zXg+ve&#10;I9Vi1Ix6NaSGNed6gkn+lem6Nay6nYJcXvmISOjcE19NlfE+IxGJlSp0lJvZJ2WnVto5alBRinc6&#10;0EHpRWVaWclixjhO5Dyc1q/WvssBjnVi/a03CSeq3XyfU55IKUdagluIoThyamV1ddynIrrjiqVS&#10;TpQmnJdOpNupIeKbvA61n3cbeU0kbPkDgDrXzTrnxM1HRfFUmnwh5I4nwfMQ5K+o6d/Svms54n/s&#10;1qFai9et1+hpGmpdT6k68imsoYbT0Nc94Z8QweI7AXtsrBeOSMZyM8U3xTc6pa6cJNLQu2fm28nG&#10;O1ev/atGrgXj4Lmjba2/Ronls7G1LcW1mu6eQKo9azbnUkdc27N9QK8i0/xnb6teCwvxgkkHHPT1&#10;+te1aWbf7IqxMCq8CvjcJmtTNqksFh2qcLd236bo2SjHXcktt88AZuD71l3mtadpk4hupQW9B2q+&#10;TFPGcyeWv1xWVZ6D4eO5iqzsTyzHNdtVYicaVPB8vMvtSkrO393dmcna5sWWp6fqKb7KZZB7Hn8q&#10;ra01wtqDbNscsBmuc1XwfCb1NR0QLbuOuM7SR046fWq3/CS3NgrQa4ioY+rdvqKxzLPq0KVTAZjD&#10;kk9FON3F+fdGP+LQ7GxlkWBUlyzdzTdW01dVtmtJGwjAg4689wa81svG0M900ttMHjU8rjiuyh8Y&#10;aRcpgSKjEda58s4hwOJw8sDj6tklZLuvXr8xurTlpFnIJ4T0Pw8FGpTPctztDksfoBXV2Wp215EL&#10;SC2eNOg3DA+lVoI5L+QzuwcDlSOtctqupajZ6gm+4XygfuKQG+ma+Y+u/Vr1MPDlg9Fpd282/wBD&#10;GrU9n7yWh6LaaVZ6a3mRRgFjknA61Hqnhnw7r7pNq9nHO6fdZxkj6Gp9C1CDUrITxMWPvXnnxD1L&#10;xLPZXWlaBBIpZcJKgOc98HtX1tWrg8LgPrM6anTltC1236lTqU40720O+utLjlt/7PECtbAbdp9P&#10;SuCvvhn4AaNo5tHjkL9dyFv1qj8PNH8XWNiG1a9Z3P8AA7Fj7cmvYFkukgMjruIGcL3rzsBh8Nmk&#10;PbVKLg/70VJJdlbawqdq0eaUbep8V6j+ye9zqRu9B1J4LZmLLFKAwjB/hXvgdsmvoDwP8M9L8H6e&#10;lndW8U0yj5pSMlj3PPrWhpvjvWdS1CSzXTJLZVYjzJOmK3p9ETU8y3d0+H6qrYriwuV5a37bLYSn&#10;PrfSK+UjOFKCfNBXOE8ReOvAVlrH9g3Vqt1coMlVQNtx6+leca7O0viS28Q6Ki6UYk2gYADjPRgB&#10;0Nep2nwO8AwXkmpiKaWeYli5mfOT16GvFfi58Hvs6DWtG1Sdo4uDbySFivrsPU/Q1y51lOaU8PPF&#10;4ulDlvdKDV0ltd2T+456sKz1aXyPU5PHep2Ph+61XxA6wxQpuDxKScDv7/hXzP4e+IHhvxNqkmp3&#10;00kyiUlW24JA9c881kW0Laxpj6b431d7WyjUfIWxwOOcenpXl9zpOlxagth8ObmXUIW4aRxgj1x0&#10;Jr52eMqYiNOrV1iukndt+hVWrNJHtvjv9oTwX4axFoiq8mACzEbUJOMsT6egrltJ+K154juoVvdS&#10;gaCTJKxkD9a8cv8A9nrSL62ebX5WErbsZyQpPtnmvKIvAFn8K9VjuNMuXu9oO5X459FHpVYhua56&#10;ja/urRfgcrxFS92ffN7o0+q2Sf8ACOMszSdVcnBBrNtbTxP4XJjw0U5OYiPm+YdxjgVy3wc8ZN4r&#10;K/ZWCNEQrJuxjNfVt94d12aHFnZ+Y5H3sjFKng6eITrUbprTRXX3bnTCrKWpm6ZofxF1nSVvfFcp&#10;mtgm/wAo43HAzkgdT6CvGvGPxEWa5XQ/B0Rj8g4mlkXC49APWvo77V41s9EZtZlS2hjTa3AyB061&#10;8iarHoMd9L/YsrSwvIXO/kjJr0cyahRhChKV2vec/i/7d62O6CUlqe0aXqGleGdPh1WzlFzfToCw&#10;T5jn046Yr6A0Jr/UNPivdQCl3UNg9vaviTQJ10xg9rGZSzfKq84zxwOtfQGhp4slQb52gtCR8rZG&#10;B7d+tc+Drqm9E7dovr3dyXJQlZo+h1jdI8kDHtUaWltK3njdkfhUeiyCSzXEnmeuetapZIx83Ffp&#10;2EwVHE0qVap8Fr+9rZ+TWh0899UZ01isjfKzLXI+IPCeo6qnlWmoSQrn5hx09ql8T6zrCMLbQ4iz&#10;MPv4yBVjw3b6xg/20zOT0PTr2xXzGLWX4vFSwdKk5Nu3Mm0v+G+RT974ifw9okunW32We4aXaeOm&#10;cVvqrWzZHIaq14EtnR7dGLZ7c/nRqWpwWVg9zMhkKjOxepNengsPhsFGeHlaFSlqpXbX+V+lrAlZ&#10;WjsXrjzHjzEPyrw34nW9vqWlHRtX0/zIpyCWPIyp46frXQ6dBZeLI2ubXULizlB5j3fKM+nrXSeJ&#10;I7XSvDbre77hlUKMdSx4z7V5+bYWpnFJ4v4YpXu2nF/LdMLO3Kz438K/AK60DxGuq6PPss3bzEtl&#10;ywQ9xk9q9s1v4fvZXlrqulwvNOM/IABz65H9a7nwPY6utmbm6cLC3KqR8wH41V8YfFXS/CiSQWcL&#10;XU8QGRkBRn15yfoBXmZbgKFKg6+IfInrr+hqqapLVXPAfjV4c+JGqfDe/wBE09VSS6+XbIeq55Hr&#10;ivk34efCfxDpdhJ/wlVuFZSWLAZByexI6V7tdfE3xP4k8RwzapdNcJNN8ltHhET069a+ztL1nSLD&#10;RIWu7bewUAjaCT69a5XLD5pKXLWcYx6y/wCBsvIxbdRe7ofH3gGPT2imt/Ijkhj43AYyfTArifEm&#10;mabc6tLHbQiIM20AccntntX6CMPBV9bNeXNrHb78ZcqEP5rXz1qXwS0zxd4ifVdE1qOON2DGNRzu&#10;XoeO9PF5bUp0YUsPUjVb7aP8bM5amFnJXj+J6z8NPCkE2hxyXq7oV4RGIOenX8ai+Nnja90HR/8A&#10;hFdDhZ73Uo2jV1OBEjfKWGO/pXqvh7R4vDehw6Z5jSiBeXPc9zWfYXcOs3jXUtmV2HaGdQcgdwe1&#10;fc4inLBYCnhKMuStUsn1dup1JOav2Pi34X/BGfR7+K9tXLucxuzKUZlYZbn1B5ya+2LTwtpLRK17&#10;CJXUAZfnoMdK6JykSkrgN2FQwS3EvLLtrzsBw3g8uxCp4n963srXXzvsyFC61M+Xw7pLQNBHAihg&#10;RgKO/wDKvnjxJ8JvEniCV7DT4o7W3B+VnbjPqBX0k+r6dFObWWULIOq9+a0gQeRXp4zhbK83Xs6U&#10;uXl3UGr+j7Gc6SlpI+fdK/Z5+H1pZRSa/bRT3oxumX5CT7e1eyeGvD+j+HtPSx0ZAkKjAx/X1NbE&#10;9vFcpsmGQOaxrbS9QhlO+43Rk5C45/OlDI6OU4qnPB4JTSVlJP3l63dvuKjTithNQ1uON3gtSDIh&#10;5HvTrLULi4jzcjA+lRXdtBZE3Fum98ZI+lR2l3canbOht/KJ4G7IrxquPxrxs1iavLLW0IptNdFf&#10;8zZJI1prZZ4i1q+1vbvVWO7a2ZbaYMwbgk+9Zml6XqWmK7Szoit2xx+tJdWN/fuJEvQAD2HH861r&#10;V6iUMRQoSp1Xo4q3K16N/oKTaXc6S3sLS0kaS3QKzcE1aIDcGq0c8MUAMki/KOTkVz1rrRvtSaO3&#10;cCBOPc+9fV1sxwOXUKdJQSU38Ktu92/LuzOzb1Orxjij5WXBFUrnUbO0i824kCqO9U7fxBpN0u+K&#10;UEHp716NbN8DTao1q0VfpdbC5WfC/wC2B8a9Y+EVtFaeAbl7DVZHjYlkEkTxs2GAB+6w69K/OP4d&#10;fEa40jxBe+M9TnluL26Yv5xG5mdmDkn2yOfav3D+Kvwo8D/FLw7PaeJ7YSDyyVlQDzFIHBU+o6iv&#10;xY8V+CtD8G3UvhvTpHkdZHKh8A9T0A6DA4r8lzmMsLVlRqtWk24cu3L5LpYmm3FuMj6+8U/HHw38&#10;YtGhnuIPsEdg2+QTMOeOh9s1+RXxEvvsHjfUPsjKIJpS0W08EN6Ads17BfXN15B06IZRjhl9/eo1&#10;8LaJdWxnuERnUY57UYPFONV18Rq3/SDER5kkbvwl8afECy03zdB3QBxgtGmV2j8PWvYv+FjfF7/n&#10;9l/79f8A1q574bGbS9JSCGIqCD8q9x6//Wr0n+0Z/wDnjJXuYbMoRi1FtK5jGEkj/9P7O8T/ALXG&#10;kXNudNtoHLSx5ZQuePQt0ya+Q5vE0niPXJvEV1E8EkjcZPIAqB7aAkkDpVcqCPKQYJ6AV+FVsVOr&#10;Je2d33PYpwVP4T37wprzLsuVlC/d+Zua+svC/jFvsZVHBHcrwM98V8BeHIngBkmY47qelfRngbVL&#10;aGFTJKNuDhK66Nd83Kjpg7bn0pL4+1GXNtaJkrwD6mumsNB1/VrF3kvHtvNHRev1rwWHxUtpfr5G&#10;Cn5n619Q+E9YTWNKS4jOQvy+/Fe5llKOLrqlXbsRXqOnByppHhb/AAL1hNUe+/tOSYM2758E8e+K&#10;9u0XSm0q0EV22/aOSfauvrG1+GeTSp2sxmZVJUepHavoZcPU8MnUo9DiWNlUfLMlNpY3Cb4yGzzx&#10;Wc1wbGfy5OF45r508MfGPQ/Cl02neKLhkaR8KpHKkHng9h3Nela54ws9asBeacf3ONwZuARXmTxN&#10;GpS56VlJdEbqjJT5JO8T2RCHQMOhr53+OK+EL6JbXX/LkwhV1Y84PQfX0rzuP4u+LtXuhoXg7ZO2&#10;dm9MvjPH6Vwfxl+B3xH1TwhdeIJNcEF1DH5xyCdzDoGbt9cVjmWfPGYf6tTpN23fQulgVRlzzmvI&#10;8Pv9S+Hnh+abS/D0CSKq/KTyST1BJrk/A+r2WjeLotXvExGrZLLjA44/WvGfD1lMbhtJgBkug2Co&#10;BZiw7/jXd+JPhb8RrfToLyexkVPvgL/7MK+FqYmPNZ2S3F7ZRerP0E8T/GR9X8KRyWULyWrgs0ir&#10;ksgHTGOPrXzB8Pv2qNf8L2ky/Z/tUKysChO3YoJxhjnP0IrQ0PV/Ez+CkiTTDEkSbdjZABHXn61+&#10;bXjy/wBdsPF15aLHJGjyu6CLJGc84weea6l/t9ZSpVfeS38jLEKMlc/oi+FfxY0v4gaCL+42WtxH&#10;hZYy4O07QxGfbPNcj8bPiT4QsNDbRZZo5ppztG1xkEEHgdzjsK/n98HeMPiPDcDQNJv72wsp5fmg&#10;jfZFI7/LzxnLfxc/hX6sfBH9kaa70RPEXiu8Z5pyHVCS3A6HO7v6V7eZZrjFhP7IglOUlvu7fl8z&#10;kpNOXMuh9LeEPA3hHxKq3cm/7SoB+V+oPIJHPTpX0bpmnf2dbLArkqo4z6V5t4X8Fv4HKR6eBKG+&#10;UZ7V6Dftqy2xkjAY45Vev4U+GMHSwUZ4ivQl7Vfy3/EK6bdyWa/jiuFhDZYnoK1gcjNfN+m+I9Yi&#10;1p440M8rMcrjoOw59K9itPE6QW+7XENsw9elezw9xDGVWo8S7KW3ZfMUqMnG6RzXxg0zS9T8HzQa&#10;reNYxuVXzVIBBZgAAW4GTwfavxW+KXwZRr+6XSPE8d5bRk53MhKru+ULtz+Nfp/+0nZr8UfAc+he&#10;HLnZKqsUbPy7jwOPUV+CF18D/iJovipPDl3ceQhkCFjvVdoOM/7XsRXm5niMLjMbUqU5xja1nvfv&#10;5fqVyNRUWjs4fhGpvGtjqaMwXIHAGSeOa9+8H/sA+JPiZoM17PqRtCzfu1UAgAdyQMnnsCK92+C3&#10;7L3g20ktdT1zVhdSqN5ST7pOMcDORiv0sg1Dwz4E0VFu7hIIYlGcsB0GOleNDH4lVeZVLQXWyRlV&#10;UdI2PxI1X9knwt8D9UWPW55r+ZgASVCoe/HcYHrXQ+HL34c3F1JZzWUE7qxZd5HOOOD0Jr9JviV4&#10;++FvxL8KX/h68ZZRNGUL4w/syt7HkYr8YrL4Q6x4b+I/2OwvWl00SDJfJIT19M/SsamJ+sTnKpib&#10;9V/kVCryLlij6F1r9pr4ffDrUxpGraC7+Xja0RCcD04wa+gvBnxa+Dfxu0xLWewiEc/DQ3Ch3YY7&#10;Bv59q8V+JPwU+F/jbwjIllds+pRAeXJv4Vj3Kmvl74U+DD8N/iPH/wALCuBbR26sIZQ+0c8bs9yR&#10;2ruwlWlKj8Vqi6b39DopznGa5leJ0v7Uv7Jll8KtIl8e/DaC4bTVKfaIU+dIlJ5dR94DkZ6ivjLw&#10;3rhhcNZOGB6gc8V+4Q/aN+HLsnhe4nimgZRC5LDLKwx3r5e8d/shfDHxdIfFfwuvl0wqC4gj+aJj&#10;3BXPy/hXvUcbGcXTrtvz/r8/vDEYOz9pRZ4P4KvoNUjgDHOHHTnHPevub4f2Frd+ULZB8rfNhcZB&#10;44z3r4z8B/D3xf4cv5tN1SzIEcwCFfuuPUE1+hXw08MrabLpxtY4GCf6V87VSjiOWGqNoRdveR+h&#10;fgKbTxokFvaKiMq7WVQAAR1xjj61u+IZ0s9Nlu9oby1LAfSvn7QfEFlojIsU+wAk7Se56/nXo8Gp&#10;av4uiNtZBRF0aQ/yr6mGZwhQVFrXpZamdSk+bmb0PhD47fFfxdp90mkaZafuLhlDzEFmGRyAoHTs&#10;D3PFYPw8+IOi2Vi9tqNjKUBwXliIy3pggV+jcHw+0q2YX17GtxOB1KjIA5wK8Z8b+JNCXUv7I1iw&#10;SKFiRvdVA47k189mOCrQn7arOze11/ViWubWDPg34gPo/iPVQ9kFAUk7cc8+pro/hx4qi8ASG9ML&#10;XQVeittOM5xz6HpXqnirwR8N/FeU8JXqxXUnIERyQemMelcfqf7PnxJ8NwnUEh+354EUZAYDt17+&#10;vNeDXgo7q7XbVIadtzs/EX7Q2m+L7F9GmE+nqwVRv4wT33D+vFd78Mvg/wCEBs1/UrkXMjEs6hgV&#10;De+D2FfF/i/wprVpAp1iwnsmkcJtlQ4YjnAIGK9Y8CeH/ij4b09dZjYGxmXeQ74YLng+1cqxUK0r&#10;VafNJf1saRqpH3j4g1D4TaXpROvGFYQMHcpPTmvkXxh8UvhVokEkvhlxCg+YygFQ3oBXp9p8QPhp&#10;4ysZdHv1Sa6RQXic87sdj3rzeT4E6B48ZmsEFtC5OFYZHvxXq1qqlb2cYvTS25vCvFJ6nz9L+1Rq&#10;dx5th4aR+wEiucnPHYcVS8O/EvxV4i8QJb37zXjFto3nJUd8D2r7G8L/ALPmk+B42Sw0qKUy4Duy&#10;ryB09xXfWvg7w/oAe5h0qC3kJyWVFzn61z1Izm1fS3e//DExxii7M9B8H3WkaD4fje6xG7KCxA5O&#10;K8I+Iv7TP2C8k0rwWqXc6ZUt1Vfr3J+ldPJdG6jKXDZjORt7YNefRfDPwhbah9v0m1Pzkl8nPJ9K&#10;7K2b1IUfZ0Aq4iEfeR4Tqfi7xh441GS8QzxyBeVi3BR7iu/8I2PxXFnG+jQM7pglCMbgfc9/WvbI&#10;/CUENsBYQ7XA57V2nhbWtb8M25tJ4FlAJ288jNeJJyqTXtpNeaWxxPGKbszhvDfh74i6hLJF4hVl&#10;PGF9M/57VbvfA3xAW9IF4Rbb8+WR29B613F38YNOsW36jH5b5xtHc1zFx8frG8umsdJtZJZF4wcD&#10;k9/oKmUcJbllWd79NzKV56ROa1f4T+DbW0bUtaRmlGWz05P1r5r1b9njSfFeprb+G5Wtw+dz5LBM&#10;99o713nxM+IGv6pqkGkbP3pkU+Wu4Ft2AOenFfYfwn+Hln4X0pdSup2uLuZcuzcbR/d+grXL8D9e&#10;xP1bCQslu9vzMZUJN36Hz94P/ZKtNE04DxPqj3KoBtVQFAx33cHB96+ZfjL4R8O6TeTadot6JCr8&#10;puyVU9Q3uO2K/QX4h+M7eVb3QtPu4CkSbZRkE7iMhevX1r80r7w0l9q1y11NlmkJ3gHv6V0Yp0MP&#10;UUKENU9W31O2k+XRnyX4jsI7O5ZQeOcZ4zXY/Arxtc23iP7LqErKqkA4PBUHB4JrrvHvwpk1OH7R&#10;oN07XEPWI9DnnvXzPrXhTxv4Ilh1G/tliDZAZuQVPXp3r2aFWniKPs1K0v1MJ1Zxqcy2P171j4T/&#10;ABC8S6L9v8B3dvbyOuV844ByMg5CtXjFp4L+PnhSV28V2J1Js7cWmZM+4wBxXy54L/aK+Lui6Oml&#10;aBqLRQQLhQrFj+uRXp+k/tl/FHwqoufFNt/aAJ7AZx9K3VOm7Qd7+qOuNeL965seLfFcmlX50rxJ&#10;a3GnyjB2zoycHkH5gK53TL3Q769F5DcrJhv4CDXu9n+0l8G/jNpzaR8TrOJLdtrKsy7CD3Oc8Edu&#10;a29L/Zx/Zo8Zwed4B1BtMkZgBLbTlwSemQSRUSy72jbpyv5PQmpS9o+dHnUt7Hc2rLFHuBHpkn8K&#10;95+Busaf4FeS71q28v7WRtYDJXjv6Cm6d+zvqHgmf7VYawdUiVePMTaw985IP5Vx/ia6vo5ls7Ui&#10;N24YnkdamFKvQn7SorNbFUYuGh9WePL7wp4l0x72GeJmjTftzhjjscc/pX88vxBu5pfilqthfSRR&#10;oly2wxnICyHIyfUdD6VL+0R8VfibY+OJdKttRmsooZGCi2kZSQDjBx69a6/9m39nD4ufEvxNb+NN&#10;OsBdWccobfLLHtmwf3m4O275c+hya99x9nSeNxDSunZLds48bilL92t0ei/DL9mrWvihqKxaOzeV&#10;Gu/7SAPK+bgKzckHPtyK+6fDf/BPjxHbeSL7xIsMK4LRRqzc+mSR+eK+vPCng7xfomjQ6NZWMEDo&#10;gUvEoReOg49Owr2PRvDOsRxr/at2/AxhWP6181QVXGuzhOfkvdS8rtHnxvOXvpnxLF/wTz8BC4N/&#10;Pqdz5zjBZCBj6ZzW/c/sY+D9Hsj9i1q+8zPzbijEj2BGOK+2k0+W04gdnGecnNX4reLH75AT6muq&#10;GTqtL2DpuL7yk2vk0d8IKOqPyH+IXwb1D4dOt/oWoyX0EjhXjkA3Y7nK4rp/B/8AYt9p6aXPoz3E&#10;vOWVS/B9xn9K/STX/hp4P8Rusuo2ikqMYU4B5zW9pGhaLosC22m20cCJ90KoGM1zz4YxjrcnNGEe&#10;71X9epc6s2rRPzYP7MA1Tdd6ZDdxQv8AdQR42+2X5xXH3nwZ8QeGnDXdk7wIeXlG3A7H0r9d1ZSB&#10;t5rI1TRrPVoTBdIHVuoI4r0cTwW40lPD1rvyW/4s47VU+bnv5H5oaNFeeV9k0pWMiDaEBwBntXsH&#10;hb4d6zZznUNWTA42p79etfSFr8J9Bt9SGojcrAg4GMcdq9LFhaJB5CoNtdmU8PVpxvVVrHRSxE7e&#10;8jifDnhLShaxXc0eXAJHoM138caQoEjGAO1cRNrb+GJWgv0Zrcn5GHas3UvihoNrp8l3bB5WVSQA&#10;PTsa+qwWMweHh7zSkt+5fLOo9EYXj24S5uWt2YFVxxng9yK+MfiVomkzrNJFAkcyt1UYz75r1yDx&#10;JdeK7573ywHckgdAM9sV518UPDviO3083zAPAWBbaeR+HpXxWd411oTqQjc6XTaW54bpl0lihO0k&#10;r0B/nWZr2r3msMtv9mIWMHJB4Oaxbnxl4b068NjdylWz94jIFet+D/EHhHVbVS7gRsfvMh5/Gvlo&#10;1qjgoxnY4ZKV9jxeDwZd3zNdWsRUHBOfSu80630/RLYteHc2Oc16F4gvNLu7E2Xh8iZyeseRgVzX&#10;h/wPDrpC63JIvmfwDg8VdWpO6hHV/gXB23PYfhlr3h5pleNgjjDDJwD2I/Cvebn4xeE9H/0C7mBZ&#10;eCB1r471jwZd+Go/+KdDzEA8AjdXLaJ4a8U6hcfaLu1fHRnZ+R36fpX0GX5vWglh1DX8DqTjJ3R3&#10;Hxp+L9r4vvDo/h8MoRhmXo20fwge5r5c8f61bQaQNKvIpJJZBuVuqjB/nXV+N4r3w3qmTEFA5Jx8&#10;xPWuMgFz4k8yXUx+7HKj3roqV5Sqc8nqzbbY+YNQkmuLtpI8qAeAenFdppN8jwjfnOBuIPQ1Pr3h&#10;pbfU3jt1IRunPSo7TR54ADKdvtXTOtFpcpjOWmppyWo2ZRs561c02wZbj9yMse45IFaejad9plWP&#10;dhScV7HY2Gj6an7iIMe7d8mpbbXMzBQTd0zO0rQrvUohDaRBlA5LcD8Pf2r6B8GfBvVtB05NRuIg&#10;gZjIAcnr6+le/wDwL8E6VJZw6s4jIyWAYZz9R9a9s+IV6bPRpLW2UbnUgDHc9OlVHDqcfbVTspK3&#10;vHy9HrvgbW9Pbwj4gjjkl24+YZ59j6ivPdF+BVhZau11azB7QPvAOQQvpXL614JufD9+mpzfulmm&#10;zhSflycnOfWvur4T6H4f8Y+DUmmUlZAQGRiCcHB5HcEVFGm69RUpx16GjnGV5S2Pjv4mxaP4f05b&#10;aGf9+V4Cn5lH0/xrx+w1lbHTme4k5IyNw5rtP2j/AICeMfhbrx8YaKJNV8P3DFpZCxMtsxOdrj+J&#10;D/CevY9q8H1C+ttV0rzbctIikAhPU9vrXPjF7KfJUjZ9hzqwUbpnM3Xje8GpfbI4sFJOOeoH1r6x&#10;+Gn7QGsLDbRX8SrbgHLdWyOgx3rxT4efBLWfiXfPp/lyWp3A5OMqo7mvpTU/2btA+Hmhm8n1Caac&#10;4Cq5yqt7DFeTVU6kXOhey630PFr1lJ+6bt58f9dF0bLTVDBj99+g+gFeUeJ5LjX2bUdU2yTkn5mF&#10;cokE8F35bxlmGCoGPmHtXpGi6VN4mzbRxGIoeVx0H9a4MNiqjqJVJeiM6Xuu58zX1zeFzZXModYz&#10;wB25pIrFYn3RjBPc96978Y/CXUNF04ajZRRzhjyOh69fevANS1U2YKOpjcEqAeOR/SvepptNM9GE&#10;lLU6xbOK+swHQKMcNjk/jXPPoFpBIRGOR3pmgS+INZ3xWUblFx7Z9wOuKXUb2axljtrkmOWUnAII&#10;PFdEIxUdS7xPLPGmieJ7+TGmJtVcjlscd+a8zs9L1GBT5iHPVjnP619JJeG4c29wQQcgj1rgNZtB&#10;ay7YeFJ4Aqo1VDRCuuhwVrHKkgeT7vUD0rqzqL2tuPJbG4Z9awpvNdiD161aO1rI5+9jrWinzbjU&#10;tdSFhHfxMyjcxOSODVjRtHtLe+jmfKkNkkjIFef6TPPpOpmWRiyA/d9q9Nt/EFjdrmJdjHue9dFW&#10;Pu2gXF31Z9CN4u8PR6SBcyESxoflC9TWn4VntNZ2XCkMjnIGMnHpXzHfTq6IZOi8k+1ej/DLxBLD&#10;fi2sVLsPmUfU4rkinJ+8jKc7aH6x/Bt7TSdAK264wMHcNvbr9BXk1j8UodV8a6rMluZFgcxnKkE7&#10;e+fT+ddhZxazofw3nvWZEllgZuf90186fAXVbLWrGfUNSiLybSGfruIb+lepKyjCDdup2TmoJRZ9&#10;z/Bzxb/bMLF02F2YHjGMH9a+gq+Mvh9rVna6xNp8BKKXDJj17ivsKwkaW0jd+pFfQ5PVlbkZxYun&#10;tULZr8Mf23TcaR8edQ3mS2W8iWSILgJIqIu9iOudxwD3r9zq/HP/AIKUeD9VXxdo3j+O2f7ILY2c&#10;lwOVUmQFVYdt2Tg9+lb51FOhd9zzal04tdz8wZ1gMzTJzk5HpzUZVZX/AHo46ZFMvt9vEWVhxzjH&#10;H0rEF1cuBIrYJ9K+ShqrxZqU9a8G2d9NuiYh2APWvo34Vfs7xx6ZF4g1ILIsZJw/U4HXHpXzljVN&#10;Q1aIQs4yQvAyOD1r6Pg+JXiO20yDw3bkDylKP2IX/GjG16vs1ShIdOMXLU89+Inhf+0LkLDgJCTj&#10;aAR1/nXI+CpNY8HeKrW+sJWCh1EoXONpPPFfQHhfw1Nr7xWkL7Q5JZjyfrX1rb/sgzHw3L4n03UI&#10;lZI9+HQ/MV5+9nArno4udOlyS1+R1Qw2vOj4e/aBuE1PR7TULoecYn+Xd1xyc/hXnWhIljo5uIm3&#10;blBJ6dK9p+JHhG6vo4bRkZjH1P3ua3PCvwW1PXtHt7KG3P70fK5yDg+tZRqXoqnJ9bmden+8cj5o&#10;EsM12N8gG9uBXeWHw7uvFVp5cMHyg8s6kA/T1r7S8C/sdzeFryLW9atzKT94uQVCjqR9a+jdQ0LR&#10;baxNraxLEqAKpHp9K0qc0VzUt13COEc/ebPgLwd8ANF8pG1aPLR5ztyAR7D2r6m+Hfgyw8PThNLj&#10;IRSG+dcbh6c11un22labOLiZd+Mj8673wu0XifU209MxRxkAZ4z/AJNebJ1KvxSuzvp4ZU/hPUvB&#10;+laTfSrPqEMZaM5GeB+Veta18SPA/wAL/D7XV4g4+5FGAST7e3rXyD8XPGJ8BGPStMdRNjLtnt/j&#10;mvknW9a+IfxNvxZKXuIIVPy56Z7DoKcs2eGvSpx99dSKrUNZHrXx9/aRl8fwvo/heFoLd3AkcYDN&#10;jrjGenf1re+E3xe0nwT4WWz0uDbcKvJwTuzXx5rVjc6NIdMvIDbSIcEEcnPevR/hpYb2YSbiEfBL&#10;Dt7V4WIxFWpL2/N73c5oL2lRNH1TpGveIfi1rxjupBHFJIAVOBhfTHriv0K8EeEtO8OeHodORFIA&#10;ByQOT6/Wvx98U/Ei6+HV/aSaWDHKW3bsdvwr0HT/ANtrxfNGthFFgDGZSSBj1K/4GqwGI+rzdavB&#10;z3Ouaa91M+hPj58CpUvLjxt4bmEcIO+S3J2rluCR7mvivWvG3iC5tDolpGp8rj+8RjgV9KeKf2rD&#10;4m8HDSIbfy5p4P3sjEYB9V9a/OPUfjfbaJ4jf7PH9pZmyXbAGc89O1c1PB/WK0nhYO278iL8q99n&#10;vWmeFfE10V1PW3PlEY2njj6V6BGsEOlCz3IEA9cc+teYQ/HabxJpsMSWaqpUqfb0Nafh7wP42+I9&#10;0B4TtHk3g4ZsrGSOuGPBrjxVGUZ2noNzRsWPg/UpP9K0tEZSSWyduf8A9deqeAvAt/PONYmt90iA&#10;qqdf1rlf+EJ+IvgUrpnieH7MTjy1Vg3B6E4PQ19qfDjw3Npvho3UkyszLuJHIH41lhsOq1dU5Nqw&#10;4RVR6PY8Z8G3K2/jvy54/KSHMZ3dcmvVPiH4TK6eNds7tnuoRlYxjBHWvm/TfEtlL43unjYSs0zA&#10;AEZyDivuzwL4b0TxAxu7pvNYKDsPp05r2sJlbxfNh0tb6f5m0pcp8nXnxH19tEbTYbFoZ2XHmFTg&#10;L3OfesHRtYWOHfrxEkajOD3r708c+F9GttEbbEiRHCkADqemK/MHxNqa6jrMlvAu1InZCg7YOM/S&#10;uXPMrr5fKLq1L+WxyzlzR5k9Dw341XVtfasb7TbKO2t5G5YMOcdyK5jwDc2Z1ZZbqUMmMBR/ERz1&#10;+lfUFv8ACa28Ujzboh0dPusucfhXoHwY+FngTw54nkj1qxVrVRtDuAQj5zuwfu+me9TTrfuFBwd5&#10;P5E83LqUtJ1MSW8cOjRn94AF9OfevefBPwRa9ul1TxfLG4O1giEnHf8A/XXoHiWDwnq5h0nwUkXm&#10;BwCUXgD1yK9B0/RbfR7BI7q4MkhUDb7+lefXw87vmd7dtv8AgkSqX2O80PQdO02ALYwhEHcda19T&#10;kSzsnusZCDNeeaXrOufbDAYz5Z4HbA9/Wt3V7e91OzNqJiiv1r6nLM/wkcI6EKT57Wvpv/kKLu7x&#10;2M+38WmcHyYThevNeaeJviY1/I+kWsaoBkMWbk8enauwufCuppp5tNLuRCzDBfGSK4rw/wDA6ztb&#10;qW81i8N48pJY4weffNZYjM6rcaGHi236WOqc6f2I6nxD8T9V8RQ6kml6FaGZ5Q25lySAfboK5Ow/&#10;Zt+Jl7bW/iDVmiWJF3GKQAsE5PHavvLxt4O8P+C5otcsYWJyE46KBznB9TXzB8ZfjN4yufD/ANk0&#10;R4rReQTnn6H8K441KVOMlibqXZW/MmEk032PmnW7HTtIvS0KA3Fmfl2gcZ9vWv0Z+EnhjU/GvhS0&#10;vNUla3j8lVEYABAAwDz/AHhya/NnR9azdfbNQhS4RvmdyOSf7wr9OP2ePH2ian4dNnbyMvlhVVX+&#10;9jt+A6cVx4ehTxFVUq7vfRmTSnJpHu9h4fGjQLb2LblXrkDP1q9aajY3c3kJKGk6bQc9PpXyv8VP&#10;iN4jt/GLeH9NmaK3kjyBH0Ibjk9jn9K9g+C2iRW2mnULmTdI5xycjH+PrUU8Mni44PDQ0vZ3eiGo&#10;8mx67Lpc8iZilMZ9qv21veQJtJDVpDaRkUo4FfrGA4UwtCqqtGUovyl+mqMJVW9WiibqWNgksZwe&#10;45rnNaZLwCJztHcV2NVpbS3mO6RAT645r0cVlWInDlVXmXmrP70XRrxhK7R5lLcw6OAXUKh44HWs&#10;GfVPC3iiV9NtoFSXoZdoGD7GvQr7wxZShpr6X5MfxHCivF9Q8SeAvD19LHZM93Nkg+SNyhvQmvhc&#10;1w9ak+Wdo372O11Iz1iz0/QfBun6RmeeZrmQ92xgfQCuteYQMPJIHPSvHPDPjpNQufMvoykZ4UAZ&#10;x9a9BsdZ0zVL0Q2pJx3NeTSlyw5aEUnda3d/XUylT1udNPf7I8yAAe9NsbmyveQBxxzVfU9PtrgA&#10;OxXHNVrCGKJjHaDJzya7sVi8VTxkViUprRWdm36GCV3ZaHWBFUBVAArzHVLO5l1Z1Rzt3YHauwvv&#10;7QhUOJML3ArlXi+2SmaNs/3jmuvifNaVeEcLDDuLj3stPKxhNNOzZ01hYzwwhC24+9Zt74p0nSLl&#10;bS/lSNm6b2C/zrK17xHe6BpDTQL5rAYye35V8Uar4utPEniSRtXmMiK+HQYzjrn8687DVlClCGXX&#10;UlvfY6XB8rlfQ++rfxd4bu5xa2t5E8h4wrZrox8wyOhr5N0DwydVij1DwvZkpx+8zjB7ZzX0voT6&#10;vHZLHq8aoyAZIPWvt8ur4qf++RVujin+Jz2T1RpyQW0s5MyKxHTIzVgRQpyqgY9BWU2oabLMdk6M&#10;c4IBzU4u4DIEDZB9K6cPi6dGU4uEdXv1+ZXs29ieaePYzSfdHPNfH3xLvJfFHiwaL4fZHiTG7byH&#10;c9uO4r6p8QaC2uWL2nnPFleChwfzr5es9CtPAXiUi1YmWFtwDHPPc/U+tfM8S08VW5VKOjer2v6F&#10;2tH3WereAfAt7pcS3N5GFdem4+v0Ga9Qa1kllWG/XdHjIx93P86w/DPjXT9ahWGXdHORnYQentXd&#10;V6eUcOYOth4ypTbfVPb0a/4JnKbjoUo9O0+NPLSFAOuMCm+TAilVXaParE0wjZQf4qp6m96loTpy&#10;h5PQnFermEMPTUlSglyLVJfkkOF3bzKdtNcRT+S+SpPFbw4rl9Gg1cr518OT2Y8jFbqXE4fbPHtH&#10;rmvM4dxkcPTviuZJv3bxenz6FVYfylyigcjIor7pO+qOYKKKjeVI8Bu9TUqRpx56jshpX2JK8w+J&#10;Ph/QZ9Im1/U7ZriS2XKgH/OB616fVPULC11SzewvV3xSDDL0yPTis8RRVelKm9boE7O6Pz016Dxt&#10;qunvLb6ddmADKpECRg+4PQetdP8ACj4Z+KbvxBa63q2lGGxjY7jKcM3H93OTX3BFa2mnaf8AZ7JV&#10;hiiXCheAAK8Y8LfEHV5NTOmTWQEJc/vFDYAzwfTmvzjHZLSoV6f1uq2n2SeqO720pwaSParnTdPv&#10;Lc2t1CjxkAbWUYwOgrKTw9otpC1taWkaq3X5a14760kUMJF5HTIz+VWgykZBr6+phaGI5fhTtvpe&#10;xzRlKL0OP0HwXpmgXUt7ali8zZOccD0Fde24qQnB7U6ojLiQIBn1Nd9LDYfBw5Yq1/xInJyd2eUa&#10;l4Q8Qalqj3ybEUtyGY5PqfTmu8tdA0+30z7HexJONp37lBB9q6CuT1/xL/ZUgsreFpZ5AAvpzXJX&#10;oYbBRliK8vv119DSMpT91HzJZ+Ibk+Kb6w0u1WGFJWRUTgYBxXc6QtpBryvrMAOMjPoT3r2vRdHs&#10;4FN89uiTyZLHaM5PXkVrXdlb3MREkSue2R0/GvjqXD1erRli1UVnqk10NFV5XZEVu+mT4aDY5XoQ&#10;Bmqfiex1DVdDuLDS5fKnlQqrHtXEanpqWF+v2aVo2cgkKe1ekW0sSwopbnA69a9fCVXiITw9aKgm&#10;rNx0JnC3vHkHhX4X3enN/wATyRLhTnOQG/LNdy/gbw5BA32O2WNsfwfKD9a7Oqt5DJcW7QxttLd6&#10;9yhk2GoUeSEb9u5Dry2ucRpWn+HYlMFtaqZCecdzXH618H7TVbs6gZSCcYTGB+Ney2Njb2EIihX6&#10;nuauZ5zUxyeMo/vGP27Wx5N4W8Dal4dn8+W4VYlIOFJHA9QeK9Li1KznUm3kEmOPl55rjPGuga/r&#10;4Sz06fy4D95egP17mpvCXhG68OKRLcCQE52gH+dYQpVKE5RwkPVsqTUlebG69oU2tktH+598/wCF&#10;efX3he+02QS3oDIOA+f5176SB97FeJ/GCVZ9Mjto7hrdd3zlK8jNcsVBe157yvtsb0cQ37ttDJ8Q&#10;+KdMmtY7D7S7MOGVM4AHvXnd7ouj6/qUDW275QSz88AVytr4t0z7THpNhGZznG4HB9MmvqDwna+G&#10;p9HVsqsjdQTgg+1edTo/W24yaN411Ew9M8MWjWOElI9wP55rw3XdS8Q2OrPpGk6o9rCp5CdDn1PW&#10;vrCfQWNoy28oRCCefSvg/W/EenyeKbiw0uWKZYZDExQg/MDz09K3rYaGHjH2itfbzFUrqT0Zui11&#10;BZRNNcySybid7MSeffvXmvjWw1ORjHczyyRMd2A+QRj0r6r0jR9Di02P5DLNIAcZzXCXHw5utS1z&#10;e9rLb27nAbaSDjp+FGIwXPDlgtzLm1uz5Q0rVrHRZ/sSQl3YgKGH3Qe9drcWZkK3CEBv7vYiv0P0&#10;/wCGfgtdOjiutPt7hggDOU61418U/hF4e01F1/S5DbJuCtHn5eegUdq463DGIpUXVTT9OgpYmK0P&#10;nfwrqup6PqLPpYjR2XEkknAC9tueK6jxLqPw5uLYan8QplN6UZImibnHpgHnHWuF8a+E7y2s3Wxk&#10;Ck8gcksOvGOK+cbO18R61fur2MgUceYV6gemf1rwqlWpho+ynC/k9jRLmVz6EtviT4NGmf2folv5&#10;h28y4wOe4z3r5217xZY3erSR6dvO1jvZhtGfb6V9seAPgH4P1jRYn1ETC4KAlw5C5Yf3R6V4X8cP&#10;2eZPh7aDxB4YD31vk+dv+8D26dfrSq5fiVRVecVby6EpPofOC6VP451uHQbHJnlOzcQSFHqcdq9W&#10;f9jXx9pyJqOtXVm1vjLRh2DHHcHHXFU/gh4ys/htfnxFrtvhpJcJuOWKnggV6L8Q/irZfFDWbeOG&#10;Sez0+JvnMbsBIP8AaAxjH61nSdGnSbqyvLotvxIlT5jyGHw38PvAOpxDw/Z5v93yzJIxy564J5B7&#10;cV9w/Czxp8XdZtIJ72VLewTgKvUgdck5P418uaRpvwij1qKPTvtE845BOdoPbOTX0zJ8OvH17pkE&#10;vhC5k+yEZaFSI+OvB715ynVdRzg232i9TWjBQVrH2HpWvX0lsm8rKMdVOT+NaU2uy2uTLGSO1fE+&#10;i+LfGPh3U/7DMbwyBwrF+X5/lXtml23iZbhJdT1BW84gCInnnrivZw+dYxQUYTlp+H3mvsqctbHY&#10;61ouj+NdQUao7LGo+6Djoe9d5pPhfR9FRE06MDaMA9z+NY194SlSNZLFgXAG4H19RmrF14p0rwzA&#10;sGrTbp9o/dry/wCVenhsPGhiJSzSna+vO/6sctWaa9x7HS3kavCYrhtiuMZzj9a4i6+F/he8Qyyw&#10;CRzyGc55rRg1NPF0KG0jaODOd7dfyrQn8SaXpsi6akhml6bU5I+td9b+zsXVnWxa5qVrKXd9kuvy&#10;RMaMmkob9itovhqLQbYxQKAB0x2FXmu7aNS0y5x7ZrfjbzI1ZupGcVHKLaNDJKAFAycj0runw5Cj&#10;TjVwU1GNr+8he2d2prU+Jf2lNA+IurWi634Zjd7GBxuWPO4KOrYGcr6+natL4aWtnYackmv7ri6m&#10;AACElVGAPr1zya971bxva6wj6Z4cngKupVnZgOOjAA/zrgYvF3gzwsy6DBNG1/NlQoO7OOp4zxX5&#10;1mtKMK3+zVebu7WjftHudtJz+0drf+HPDw0p7+XLsiEqN3IPt3r4Y1e3hl8XPq3iK+ENtG2ViViW&#10;A7cV9V+MHn0PQH1e+uEmJHEQbacegr5IufDOteLtTm8VaFpby27KAyqSx3Dr+NJ3UIwlCza+/wAz&#10;SMmnue46P8W/Euut/YfhKaRLVFCB2QbvzbnntXoVl+ztY3cf9q6zqE811LmR+eNzDP6GvnT4fv46&#10;n1VLDQ7N7dCNz7wFxjvk+npX0rZaz8U7JimpTRtGuAoCqWP1xRgq9GpUazKM6kbWja9kyKlST92D&#10;SfUx/DHgfUfhXrB1rV5HnD5QFDlGB6e+frXuEfxB0cxBphJEP9sYzXH2l4muagtvrtyWcEEQ9gf/&#10;ANdewPY2U0HkzxK6kYIZQa+n4dwmJcq1PJ6nJFfzq7+djmrOKSdRXM7TtZ0/VoDNa5K+4rgvFHiX&#10;wqkx0yXebjAJAH3QTjPNeo2lna2MIt7OMRoOwqlqGh6TqmDfW6SEdCQMj8a97MeH8fi8IozlTdTr&#10;7unyd9/kcrq2d4FPTIPIskFu5fKggGrllPqbymO6hCrngg9q0La2itohDFwF4H4Va4ruy7h+pQjT&#10;m6rg1uo2s/W/fyIlO+gYFM70pIHBptfUXi242I1Kps7cy+cVyx9z/KuY8S+LLfwxPCl1C5jm4DL0&#10;z6f1rsaq3dpaXsJhvY1lTrhhkV5OY5c1Qn9Qapz3vb8/UOZ9DKh8S6VJB9oZ9oxnpXgvxF8S6X4o&#10;1m30jTomJtyxeZlx82MBfXAzmvcJrHwvYqZLkRxKf7xIH5V4h4n17QhqjS+HZrcjgOBgcjjmvhM5&#10;x2Mq4ZYbG1abTfSzk7fkWt9j2jwPbW1loUVjbEHyhgkdz3NdbInmIUzjcMcV87eE38a6jNv0woYO&#10;5DABT798+1e5Wlxf2seNVwSOMryK9nh/OY08LHC1qTUFdc1vd+ZrKi2ua/yOMf4U+F1uhfwtNHNk&#10;ncr9zyeMY612dnpH2G28mORnPYt1rJk8W2DXp0+NG3DozcAmtmTVvs0XmXETkAZygyMVz0YZEq8n&#10;Cyt1XNb5kOnOK2MW5u7DyXttTjI6hhjpXzb8StX0rRfn8Mvdbz1ERPU9MZyK0/ib8WbSXVE0iz8y&#10;CBcb5WUruPp64HpUUHxk0VoU0LQLB7mRsK0rKAg9+eTXwWa4jDVqk8NGrFqOilbV+iWrMa1S3uo7&#10;P4RXWs61pf2q5NwEVsh5iR+GD1ruPHVl4d1HRZbbxIjsmOsWQw9MEV5pd/tB+BvAunpZ60GW5UZa&#10;OIAkk85ArU8FfGC6+JEkg0bRZBaKcGV2U578D1xXs0PqMMJTwcsRzVJKzjyyfysc8asYx5JPVnFf&#10;DbTv7J1owSxtcwyDCMwHHYbh64r6F1LwxDdxBrZVjYdgMA/WuhtLG0hRZY4FjcjnCjIrQIBGO1fQ&#10;5NwPClh5RxMlJS1WlrfN6l06aUXGWp8G/Edfjlfa3J4Y8O6fMLVfuvESoK+pYHn8Km+GXwe8bzaq&#10;JvGnmWYiOQASTL9TyQPXvX2/a28sMshdtysePUVbK/LwOa4afhzRrJYjE1ZNp35X2T2/4Y5fqSk7&#10;zb9CpYWUOnWiWkKhVQYAHNKJbkSkOBt9qkMsqnAQ59e1VFgvWuN8jgKewr6zFTXs6WGwEZe69krK&#10;3ndHoxio6GXqWiwazIGG6JlP3l4JrZs7eS0jWDzCyqMc9avc9qoPp0DzCdmYke/FEcklh6n1qkua&#10;o3rZ8q+4TUU+aKLFzAtzC8LcbxjI6188ap8DtVv9fFymtzrZM25k3MH+gwcV9GnOMCsR5NRjclhk&#10;dq87ivL8HWVOePpSdusG18nbuRPDwq/EitZeGbXT9LTS7eWXZGu1SXOfxrndU+G2larpxsry4m6H&#10;5lbBGeuK9At3kkTMgwaldggww616qyrLcRh4zlT9xKyvdWX3ieHhtY/M34m+CNge20lbqaGNjt+Q&#10;so5xhj36Z59ayvB1teeFrIatNDvySBHjDenTqMV+ltppdopkUwqFdi2AO561Zi0XSof9XbxjPX5R&#10;1r4DC8CV68/rVGqktd09Dklhqr3Z+bera1J4mvVs8mDcVDADnk+vavfV/Zd+F3i3So7q5kupJZEx&#10;5ofDD6elZHxvuG0nxPDIdNMFuCMTBBsYjPUqM+mM16b4B+LHha38P2ltqMuyTbtdgMDd16dfxrwc&#10;uo4aOZ1MLm000tOZ3VvTU1o0I68+pc8L/s5fDbwjpv2HS4ZWfjMruTIxHckYri4/G+u+DL+5ezJv&#10;LRHMaRzthhg4Fe7J4/8AD91afa9MZ7oeiDp+dcvH4h8IeJYp7Frby3fIIlQZY/Wvqc6w+W0pUpZN&#10;WjCavs3r212ZtywjtofP+reOvGXja+E81rLHZQNgRQqWWQ+/rijSvBniLxxdGPTtPFlCg+aaZCob&#10;tgCvojwHoN5p3mRSOghz8qR9AM8fjXpyCC1Hlp8q5ya87KuHa+Pti8wrtRb97RXfo+iHb2iujxzw&#10;Z8OG8Lss19Es9wB/rE6AdgBXaMtpqEz2cyspH512YmhPRhWLd3UX2xU2ZJHWvdzDIcLgaSeGrJq+&#10;z1uvVFwio6MypPC8scQWwmYEdCx6flWrZQ6hDGtvdt5hA65zzW6FAXcKpSX1ojYY/NXpzyPC4ZKs&#10;qns9NubR/JjiknexEonibds4q7FNGQOxpQVmiyp4PpVSSzIO5W6V108PXwXLWwa9pB662/Cxq2pb&#10;miTWFqEAM+/PBHStpM7Ru61FLbQzHMgrvz3LXmmEUKS1umr6E058j1OY0/wlp8FwL4g54O3oP061&#10;uatafbbCaGIhJGQhHwDgnoeferjFo1Cp06VRup227OleXKjgcpwc6Lpu9tfN27/5DTlJ7nzFqF/8&#10;WvDtrc2DRPcnna6qCrg8ZX+79DXO/D34W+Prpv7W8RxKqTvudZW+YDPpj+Rr7GS28yP94cj0pby3&#10;mms3trV/KYjAbGcevFfN0eC6uItXxFWbhFXitLt9uxnVd9JM+ZL74G6Jrupxato8n2K9tHDgryuQ&#10;epHTNeg6P4P1+1nMWvzrNEo+TYMc5r0jRNCj0dWIkaR3ADE9OPat0gEYNdeB4FjKh7Sq3Co3qr3T&#10;9UKjLljY4DUfCf2+2W1jOE7571l6Z4Gh0nUIxZx4izksH5z9K9T7YpFRU+6K9ePBlGMouMn5+Xkv&#10;X1No1uX4TH167Fjp/nMcICAx68UzSNZttTt1ktUIjPAJ4zivNvine+P7m1bQvCOkfaY5R887sm0e&#10;yqSDn3qX4Z6D40sdHjj8UOI2XjZwSAOnIrixuYYhZq4YGEnol8Omm6TenzRF7rlaPULrT4p2EoYo&#10;y85FSXJeS1MUTFWIxuHaqWt6de6lp72tjcfZ5GGA2M8+9cHo3h3W9Gt5Tf77iU8gq5I/DJrbNKtT&#10;CVZKhhWlONpST0/C9n9xcIqXU6GHRdPtrpZXDSyv1ZzmuxiGxAvtXz+Ne1Syvn+32V47A8EKSo/I&#10;V6xoGry31uHaN1z2Yc/rXi8OZrhcJiJRlC3Ntbf59y503ayOrOAck1BcpPLCUtnCMe9PCs33qkAC&#10;jAr9BjB4pSjZxjJb7M52rFe1geGFY5W3sOrdM1LJJtUipKMCuhYP2dFUMM7Jaa6/iCl3OMv/AA/b&#10;atJvuJJFx2B4P4VLfX+n+H7QK8coiQdVQsAPrXWhVHIFVblg0ZicYDcc9K+MxXDkMHTnXjNKbvq0&#10;3fy1elzRTu9jl9HutD8RWv8AaFijEN3ZSD+tbOm2Nvb7hFCEGfSmQraaPDuRcIOyjoK1kubWRN8U&#10;isPYg1hkWWUJ8lXGShGrHWSSSun6/oOo7aFTUrO3vrR7W5jDxsMHNcv4Z8G6f4ftns1BkiY5Xeck&#10;Z5x9K6uTU9LU+VLcRqx/hZgD+RqnLr+iICj3Cce+fyruzXL8sq4qOLrzhdLS7jb0fl6kcy6mtEkU&#10;SbIxxXgPxW+C/gfxjpd3NcwRW1xIpYTgKHQ4OSpPr6dK9Ktxq9zeteWUha1PCqfT19a8l8by614s&#10;1GXwlbiOFU5Z5M7sY7Ef5NfIZ/xFh6uEjSnhmrO0HbT/ALda6Dik9T8cvEmm2mlzuhj8oSHKKOwz&#10;gc/TmuG0nwFq/jbxDa6VYuJhJPEjRR7gxVm5UYxzjJzngc1+hPi/4MWnhHUBc65fLeRgALxtUE5I&#10;U9e3pX1d8P8A4Z/C7UtHtdc8HRJ58QH71fvkjqCT+X0r5/L6uInKVKivfS6v8l1Mq+vwnm/wu/Yz&#10;8N6B4egGu6hPcySx5cI+FAJyFVsZwBxnqa9P/wCGUvhl63X/AH+avorSku47JIbxQHQY47itLBr9&#10;YyzhnB1cNCrOMrtXd2079dCVBW1P/9Svr2tjRr/7CqhlJ+8at+E5x4j1+K3gfG1gAcZHzUni7QbG&#10;9l+1Svsc9CKofD20Gm+J1+0SnYpEh24AO05IyeMkdK/DpxSdj20rs+yYPhJajTHlgllecA444zXg&#10;Oqa7N4S1NtGuHKzJz0555HHpX6T+G9U8O/2FDdB4gskYb5iOSR+v4V8E/HqDSrnxE9xaxInlqm1y&#10;Pm77lHsO1ejXwtOnSU4PU3cWkUPCur32qXkdy7EpnJznpjpX2X4E8ZvoVitosQdWAO7J/Divhj4d&#10;TX2s6gNE06MlndRxx1PUV+jvgr4Ww6Tpkcl3N5shUEcZArpymlUlK9BarqROcVH95sdbo/ifUrqf&#10;N/EFiI4K9a7hZYZ4twIKsMV8zeOvG1z4ZMtrGhVY+C3GMD0rzHwx8R/EXi2+isrCcIjfMRnt3/Ov&#10;dp57UwsnSq++30e5y1MNGdnHQ9P+LeleAltri51G2RmVTvdB8wx93J7DNfnnrHxc169uBpNjdvaw&#10;wsUWIjghTtJI9xX6G6rpLahZPaXSiRT13cg18lSfBzTLjxqJxFtgSQGTy1P8Ryee1fP42T/ixja/&#10;Y7EnHqfRH7MnhGyNrL4jHyu2AAeCCBzx7nmvpPx/DYzeEr+C/wAeWYiSD3A5xXMeANL0bSdPjjst&#10;6MByrH8jWn8RNLi1Lw7NayufnQrgHBORzg+uK6cJJU8DUhTppt7u5jWjevC70Pz4+HHh/QbjxNd6&#10;3b2SrcpIF3IpwBnhvxFfQPjvUtX0XQWv5YFuEj5ZSccfjXjfgDxbpnga7a1tbclpZl84SZyu3gY/&#10;Ovr+Lw1pvxE0l1vXADAq2055I/qK+CoYKvX5qdB6vocdXBupJzvZHzn4Z+M/gW60VLDXZYrQTK2P&#10;MK7d2fu+/rVz4b+GPhHbaxN4iufskqtKzoW2kKDyTz61y1t+zn4I8MeJpG8QXUjJFJvhBCldvZWB&#10;zmvKPGHwv8DR+LWh0q/aK3cEsC2EUnsBxxS9lUwqjPERTcXaz/y7F1aLpxZ9UfECH9nPxT5Vsv2I&#10;3sLiRPKADBl+6QF4zmvoL4dQXMPhqBFGE2/KT1xXy98CPgj8OtNvf7VaWPUJxjYx52jvkdMnse1f&#10;dSRxxwrDGAFUYHsK+54dy6pmFR4yXLBL+XRmTlyR73I4gDzJyahn1GzteJXAJ6VgvBd2t+bmSUsj&#10;HGPY9sVt/YrScb5EVvqK+jwWOxElLDYaCUlvd6+pilHmvPY8r1Kezt9Ya505NjynPyjr7j61518R&#10;dL8Z+IVRNPlaNVU7sdD9a+hLk6Jb3SwyKqygZHHP4VsLBFPDgJkMOePWvn5ZHLEudLnXornovFRi&#10;k+Vn57eJ/ip4b+Dai08TymS5CiRo8EnBIGRjivm/WvHPgP4j+Jv7VubpLCGPEgjzyRnOc+/pXFf8&#10;FF/B3iXSfGVtrkMkqWNwqRsoYFRs/UjkE+lfnvp/iB7RizgSuMJk9sV58cm5ocsX8Lat6HPVxKU7&#10;Lofr1bW/wxu0ivPCWqGG5PQK5xu/2gTkZ9aW58JeKtZnFzPDNOuCVfcXQ+/PAr8uvCnxPu/DGrR3&#10;1xAs+6QAAdMdww9K/SPwj+074pvtHS2tLOAqqbSSMYHYAd8V5GY5ZCEr4n3Y94q936Gcpxqang3j&#10;3w94n0vUGu9TMkUa/uyQ2MA9vQ187+Kfi8nh22ktrHE08IxvLcA+9fT/AMQPG+p+NpDZ6psLFvmK&#10;fKBjoMV85ah+z74e1e8/ds8c05DAbxtY553biAB3PNGVvCRnbFt8q2039Tkle5xPw3+Nni261qS5&#10;lszdhsDZEpbjvwM9K+r9fg8MfFDRG07xBv0+V49scmAJEJ9jX6yfAH4T/B74OeArPw94cis1lRd8&#10;0jGN5XdxkknqM9h6V5v+1TD4d13wZcyeHNGjvtQtsETxoqsNvZSACcZz+FfR5ngaNKmsdQlGD3Ub&#10;6+Xz79O5phq3JdVNUz8KPGXwWbwhK08N39tg4w78MQOhx2Nb/wAP/HHiDwjKsNvOWt+gVic889et&#10;XfGXxDS7jbSLwGKQAYDjBOOOh964vSEudSBYjKr+tVCtWrUebFo1lKMZXg7H254T+No8TbNP1CNf&#10;MQgeZ6D1J9q+1NAtIrXTlvbcM5ljV2f8M/lX5BaPbS6cxvot6CRcHAJBHvxX6A/C/wAd+JL3RV0y&#10;5Z/JjQDcR37Y9sV5M6tOnV953T29TeOI0949amg1PX70rbyhCWXqcADNfYXw41G60m3Gl3a5H94D&#10;qa+KbR1jvhPNIQMjpxmvoT4f+NNQutW+xON0cZUhyDz+PrWuX1uWfO3aS2N41I1I2Z9gDMyZPQ18&#10;7fG34fW3ijT/ALPKuzzjgSqclT7j0r6FtZfNhVyNpIziuZ8SaT/bSpCXKAHJxX2ec0oVcGqkneTO&#10;Gk+WTXQ8n+EnwJ8G+ALf7ajfbrmVVJkl2nbgZOAOOtfQgjt5E24BFedaX4PvtLwYZ2bno2MY9OK6&#10;pYdWQAIVrx8oqxwVP2SwTt1drtkS66i6z4Y0TW7b7JqUCSJnOGGefWvDPiB8IZdZ0CTStHvpbVXG&#10;BtUYH4V73DDqLZFw3B9Kp6ja6s8TLYsoOP4vWjNMJRxcfb08LKLfVKz+5GfL1R+f/wAPPgJqPgvW&#10;brXNTvVvHc4XaCMgdipGAe/WvYJrzUY9RWyt7aaIgjJCHaR65FexWfh3xBFdvPfiPGcgKc5z7dq9&#10;CtrhMeW8eOO+K+Uo5Xz+5zun5tP+kKLm9ziNJEtxZrEpJkx3pi2V1G5S+UNn05r0Mtp0OWO1SR2r&#10;nb3Tre+k/dXG38a9fEYKVGMbzUn5P9GDjJ69TwnxpDpFs4NqojkH8A4z+FeXab4ys7G8aDUQY1LA&#10;Anjk9vevo3WvAWnX8rS3EjEkbcg84B7Via3F8NPDVulzrcKlywCZG459fwr5jGUK0pucXGCXfYzd&#10;Oo3dnFXXiK7itxJo8YlPPT2/nWPp3iLxJdMx1JHQjuVwOa7q38beAHjDaeoVVJ+8vGPX6V5D4k+N&#10;mh2+pPptnamZAwCyRg/P69qxqy5LVJ1tOy1TLVNoxvH/AIgs9OZGuWzux271g+CviPp1hObiKzWX&#10;zPldi2NuO44r6R+HJ8L+JrdHvkWTzMtslQHHJwORXZ678IfAOqxErZxwnI3MoxkfhURwdar/ALVh&#10;5xv2OiEWtT5v1z4yeFdLQa3LYxSzqNq4O4/yr87Pjt+018R/E0k9hpWrzWFnA5z9mBiYh/7xU5bH&#10;T8a/VbXfAnwz8MQebHaxzSEkKGyx9+DXmGp/s1eCvidYG61PTltMOpRoMR7h6kL1rvw+Jq0qiVez&#10;/ur9e5E60npE/EzR/HOvT6ukd1qkspkH7x3kPLdQT7191+Cnlm0GJg5ZiOW65969B8XfsPfDnw5c&#10;5sLqZZppcjeQ2foOuK7yw+Dd9oWiCKJgPL+VDg4I96vOMRCs4rD02mt9F+hFOv0kfLWta/rug6q2&#10;45Vj8pz1FcV4+l1Lx5pqtGmJYcsOeCPTFe0eOvCraZM76rMsgPCj0NeQavrUvh/T5H0dUnlxwrnC&#10;gVwYKs3Jez3uU5Kex8yaH4g1DwzqLW+oRZVWIYYxXofiTx34ZvdNeGUbH25GASc15dLeXOualJda&#10;lt8925C/dGT0FXL3w5fy273GzIX+Hufev0GVGneLqKzEtNDkf7aF9d+THI2X98da+pPgnaLp9wZ/&#10;tEyxu6MNrsMFe4wfzr5G0zSr+PUNiwndknp6e9fTPhDXbzRFikgUB0H3T79q3zBwjFcjHRXK9D9I&#10;Y/Hmo3dokSXJ6DHJJ49a42+8SS2spnkUPnLHPr7V5r4K1ddUdGxhmAB/GvS9f8OxLbPIWDJjINeT&#10;VrTqJyh0PSvofD3xt+EXxD+M3j1td8DaZFdxBV+QMsbjb95iD15r9BP2OPhh8b/hj5OieKIIIbBV&#10;kZ9jB9zM2/g9Qdx5+lfAXjb4yeO/hHra3Hh9GtvMdlMij5vJz05B5NfVHwe/as8Z+KtEVjG1y5GZ&#10;JIs/LzwG46+uK4M1r13g4utH3E9Gt/zPEr/xbxP2EPinS9PjEd3IFfGSBWvZavZ6kgktTuU9DXz9&#10;4IS38TadHe61MY5JIwxRjjOR713llqP9kkWmlIZhnAUenrXVg+IsbFQjK3s/TU7oUZSV2j0+Q4X5&#10;TgmvB/GHizxZputfZdLVni4yQuR9OnWvcLSKeaNZbngntV8RRAYCD8q9/FZLiM4gqlKTpR6d38kZ&#10;zsvdbOM8P61dXFlGbxGErDkYrdFxd+ad8fyevetYQxKdyqAfYU8qrLhq7aHDeKpUlCWI228/VsXO&#10;jO830GKvRk7fmOazNRt47iBrdMqWGAw7V54IvEGjXXlG4M8Z6cHIrya+bTyyq1Vjzx7p2X3E1Z8t&#10;m1oeotOVbGKoXmqyWqGTyi4HpxVfTL2eSEfal596xNe1y5ts20Nu77/l3DsPWtKmfy9j7elXav0t&#10;+BSSsm0cT4s8Z3OrWL6fp9k25vlDt2PtXk5WbTYna+iI7Nhc5z3rvJ/DnixZjdWU5aInJQDkVyeu&#10;XGusGtpIWwB1PevFljpVp+0rt83p/kd1OUIq0WfNOtad4xt9fS90CCR7cfMNmQeOpNUvHfxJ8Tx+&#10;HZba6tZXuEQ7lUEnB6HGK9Zi8QeI9LiZvLCgBu39a8+1P4n2+Zb77MrTpxhhycf0rz/Z6SVOq1fd&#10;W/Ic2rH5z6fL4h1/WZrrUrG43l/3a+Swx6DpX0nay6poGjD+0beSAbM7SMEfhXqcfx3v1Zpo9JhL&#10;A8Nt56Vy2u/F2fX53Gq2MMaAAbWXkisq9Ci/hlbsrM50opXuYvhLxIUuCgVxv578jsa+gLXQ7/UF&#10;FzHMI2IGc9s181ab8WLTT7tEttHEkTNh2ClsKOwxnFd14j+LVxqWnpZ6BbPbSSn756Ba4YwtFxlL&#10;TokS5o+mND8GXY2XV5dAnqQOcivUbjS7aPThbxfMpUngDP518c/DjUtb1bVY5b/VfkhyNjE54r63&#10;bVrbEdvE4YkAdea9/LasYQbUberOnDOLufDHxD0+9s9eYsw8gsVxIchfzryu+ujZfJGQu48bec/S&#10;v1Hv/hh4A8RW4lv4xLK3zMOuT7ivH9e+CPg+ximmkZokSMiMv0TPpgVrKcPtJX9TqdLS9z8+20i9&#10;1u7EajfK2RntxXtGg/BjVJbNZb5TgIDgAHNekeArXwxofiRYli+0I7bF46kHk19rrHocWn5t4lhD&#10;c8DGD3qaGIjVTd9jndNH54QfCu1i1GOOGEodw3DnOK9e8RfB29fTI7nQYRLKVAKZxnFfTUes+CrS&#10;N4buESy5OdoBJxXkGt+JNfmvH/4RtJEQnG0Ak8njH4UnVXNzXv5IuFJLU5jwXcfErwSo0iK3eOLJ&#10;IXYXLeuPSvq3w3oPiHWbM3etqFEoDgNknjtjsazvBNteefD/AGqDIXTcWPPPHFewX2prbosVvhd3&#10;GPSvbwqtD2k5adgnKT0gj4u+MvhzxBqkn2LS7dTF1LMcd+QB615H8PfGviL4PeIxEVZ9OkfdNEc5&#10;VsYBUk4A9RX6DXejfaW864PLH7vrWN4k+FuieLbAxXUcSsR94r83tXm4rnlNzov3iJNwWh6Bous+&#10;H/HegecoWe3uo8PG4yCrDkEHtXn/AIc+CPw88G3ktxp9pGUZiypIqnbk569TjtnpWTHo2reE9N/s&#10;+yURqi7EdBgA9B3r4J8cfH/xZMDpUt1OjebMjJCcOFQ7fmJ9ayx3ESnTprFUOapHrt8mcbjC9m/k&#10;fpr5fh+OUvoaQmUdfKxyfcivi79pDVPFttd2y3UflwO+CU5yPpXjvwx+O/iDwtFcRadZpMqDf+/L&#10;ZA7/ADL1+hpdV+L2q/EPXYbnxCiwxhlMcSAnDHjq3PNeDi8wWJpcsnyyb2WxhKmpO0T0X4f/AAi8&#10;S+KbdNXO6G3BBQMnzOp5PWvsfwj4M0mw077FfRiR+pYjBHtgU3wRJqNn4dj+0SojMg2qeqjHf6Vf&#10;stUvY2Z2ZX7EivpcJgqGHUVa7e7Z6CoQjqz5n+I3h/7Rq0umaHI6xwn7pGPwH1r5cvvg1r+sXqre&#10;Wrt9qf58KSFGe+K/QLUxp8Oqy6pqEixs7bsMR26YHpXRW/xB8EWEShGDMcBtoyc1NLD0VNynUUQ9&#10;lGzt1MT4R/BjQvC+miW7t1aRsdVGMBccEjP196x/jb8K/A+p6Kd6LYOqlhOgXI9Rz6/zr3TRPGWk&#10;6pExjPlhDjBwP0rwn9onxz4Ii8IzaTqVwJHmYQ4j+YoxBb5sfdGB1Pevoan1VYb3LMxjTlzcttD8&#10;59Z8DXYv5bLSHFyBjYQBn8cccivMbjS5bXUJNL1GFlkTBIYc4rs9K+LVh4bLXtonnpasVRccsOx5&#10;/Ws0eK7v4japJr0UIVIzhivcntz6V89WlFN23GlbQ4PXLDTtG+cAYYZGcVwP22K6nwDweg7Cu38a&#10;abPqN+JUjk8sLgZxjjrXj8c/k3TRLxjiroyvotgOmvdOt7hN2Nr4xRpnhWS5uAsbZbggDoaiEu5N&#10;4IzW5ol/c2ziWFsFa7omsdih4o0q+01BZXOEbv3rtv2ZLFNR+J8GmXbHY7YckcBByTuPHXtXDeIt&#10;XudQvC9x82M49q9g/ZSmNz8TI4bpNsSktkdeB0I98U6S0bsZySc1Fn6u/Gi88P8Ah34Q6lOk6ROY&#10;PIiLH+KT5AMdzzXwr4YvbLwb4edLI+YETBCDHT9etd/+2P4z8Ow+E7Tw+HZ5CBIE6KCDw5B67ea8&#10;M0zxX4FsPhYYre9iub9Y8OB1Lt0yOuK3xavLm2SR1V5JM7j4a/FGG08YRzXUmGLYMbA5bd2BPoa/&#10;VTwX4ri8RWYZYym1QfbmvxD+FVjf3Xi23vBF5qkYPcjnOeemK/VD4b+Mrexuk0+RW4UD3P8A+quj&#10;B4iVGa5XoS7VaZ9TV8Qft9ae2pfBNYQAypewyuD/ABBMkD86+2IJhdQCWM4DDivnH9qXwDqXjX4Q&#10;6nFpLu9zaRGeOJcfvCgJwCe+Ole5ms51sLONGN9DzFG1+Y/nG8WW+oWl4IZIRHv+YjPAB6Vj6fZT&#10;XkqW8OMnjmu48Wavp91aJFM+bgHY+77ysgAKn0I9K53wrK0uqQiL+FgT6fjXyMKjVFyatYyg20mz&#10;6n+Hnh/wr4V0tvEer48uNMszj8sZ96+NfEHi+TWvFF5eaadtuzsqE8bgD1/GvpT4naqNN8JTWJJS&#10;NwMgdPwrwjwD4Ku/GWrpp+kweaTnoegPc9q5shfPGpWxDvqxzbVuU9Y+D6eKdfuYBpoZ/Ly2E54X&#10;+dfXGt/FL4hHTz4O0+aayyQJFKjLg9h16113w4/Z58b/AA30iHX7O1YkW+HxgNnsSDz09K9L0zwW&#10;9/d/2zcKyzjGQe/FaYiLlK8Ytf5HqU37qVzA+FHwn1XxkEO0lPMxI7AbR/ewT2FfY+l/DjwR8MdP&#10;a81ORXDNlnkwPy9AK87tvHlz4V0xLLTLcRSBeDjIz718o/GT4reIIrO6uvEF3+7x8injcCOevair&#10;iqWEje3NJlqCerPqvx18SvDGrabJFpUmIowR5g+7ge9fFFz8TJNR1M6SHaTDfIV6ED6V8fat8dPH&#10;fi94/CvhWOO3F6fJ3Kucg9x6e5r2LTPAfiX4Z6N/wlPi+7WfyTvfYMBFA6c9a5cZKryp1tG+i3+4&#10;I14Xsj6N+12llbm51GTyoxySc4Ga5aT4yHR7KZtCKmUqwVxyc9j7c18Y+N/jtr3jy8+w2csdrYxn&#10;5FiyGfv81eh+AdEvfEtiTqkwghJwQn3m78ZrixFGrRSk9PzIqY1SVoG3e+ONY1WI3etlriZmOWJB&#10;969L+E+ua9qyXFpaQiMpIMsOpGM1hN8Llhtmm0ecyLn7kn3ulfS/7LqadoLXEWrWwMznksM4I4rz&#10;4OnOahGVr9TlgpTk+Y8F8VeEtY1nV0vtWiZyAQqY6jPGa9H8NaFNo2kBJyN55KAdM9s+tem/F7x/&#10;pMmstpOhWw8+L70mAB16VwOk6xNcNHFIvztjKiqdGEL01K/merQgktj4V/aF1zV7bxKkMMjptBBB&#10;6YzxXkum6/4g1Q/ZrTKzdAR/PPpX6ZfGL4Qad4x8Jm7kijinKk78fNx71+e994cTwlqUNm0qySOB&#10;9w5I+vpXsYOdGNP6vUj7y/E86upRqXWx6Yjy6R4bWO6dtypwzc9epNfOY8I6nqFzLewNuDMSvpg/&#10;0r0nxZ4m/srRFjJDSMdoUjPFc54J8Q6hqNwlhbQBVZgNxzj8/wClbYSlUo054imtyJtSfKz234Tt&#10;Dokgg8QqDAHUkHByo6j8a/XH4S/F34a6Vp8OhW08VrGi/u0H3QOvX61+R2r2/wDZdszSYJXA3HjJ&#10;78VneHNSU6qoE5y52qMngmvmMSp1KksXS/4A5aWP188baZ4S8WeK49fS6F4NnzAv8qjOQMV2lz4p&#10;0caVD4X8NAtKy+WAo4QHqa+HfBGgeJCnmvuhVgMsxOCP8K/RT4V+FPDWi6dBqjuj3jL87Z4z7ZrH&#10;JqUq1eShBK+7OuiuVto+Y9b+Dem+E7KXxBYWtzNcP8xfy2wGPf05r3n4E6ZfaPZx3t87gXIL4YZI&#10;9j6V9HXGq6LJbMJpo2jPBBIxVHT7rQpoWg09kZVz92vuqOSwwtaNWlVT0/EydSUtZRZe1Gys9dsD&#10;a3ADxvzz618P/FD4ZeDNB1R72wUpIW+dQMKeOfxJ5r6qu4ta814LVykZ7g9q+Z/i7bXNlqNvbXbt&#10;KZ87SOeQKzz2osTSc6tO8u7Gqfs1a+h2HwV0Wyuosyxq8KHHzA/MCPevcdT+GPg67SSaOyjhlYH5&#10;0HJPvXkPg2e68NaFAtjGZJtikoB/FXB/E74q/F86e+n6FZfYsjmcrzgdQM8Vw0MXg8Jh3Sxkbu2l&#10;lfUKlO6TTsj27RfCPhXwqJJbO5BlPUFhnPpivPPid8Q/Dnw8s/7a1q5DuRmOFMM5x04r5E8CfD74&#10;oeN45NQ1DVbiEKxDAuASvbGO1WfF/wAKbHw/Io1i7NxIDuBdizD65zXzdeqnSbhRtHvfQyvHZI92&#10;+H37TK+L9Q+z6jEtgh+7uxyM+vr7V7/qHjKzJ8yynBCgE5461+enhvQ7WDUESQJKjOMDgEV9o+E7&#10;XwdZaZ5t2yFB98M3APfrXkUXWc5RauvNmTjbVHpPh/xjpuvTG0WZVYHA56mvS4Iowo8tt2O9fIni&#10;eTwu8wk8M/Ku7duQ4XnsBXdfDnxLrl4V05N0i5O4seVUY5z1Nehl2K+r4jmr01N903ovJGlPm5dT&#10;s/iLoeoaqIYoGQxBt0iN3A71Ui+Bnw6v9HW21HTopHYEs+3klucjOa9cg0y0XbLKN79ctzWpgAbQ&#10;MCv0DA8IxxFV4vGQXLJaRve3z0sc17Nvufkn8Y/gBefD7U5D4ZD3trM5cIqEtGp7ZH3vX2r3T9lj&#10;Qre4spI9ShK+WQFA69Oh+vevua80jT74FbqMPn1/nWH4b8E6D4VeR9Hj2eZycnPNeVh+DcXQxsai&#10;s6d352XT1IpucZ3b06Hinxo8DWMcFrremW4R4pNrvnhVf+ecfhU/wl1NFRtNkiYshG0gHGTya+gd&#10;W0621WwksbpBIjD7rdKx9C0bT9HiVLFAo7gDArtznIVDHRnSaSl5ffodkJ3jdnSImFGeDUtL15FJ&#10;X6HhsNTor3Dlk7hRRRXTKVtyTnfEmj2Wr2LRX5cxgfcU43V49oHwV0X7W2p3PmxjecISDkV77I/8&#10;JFUxe4kCbTX53m2CwNXGxxWLlZdtbt+b7eSNoxdvdM238KaLZpstoQh9cAmrGn+HtL02Qy20eHY5&#10;JrbByM0tfYU8owek4015Ee0ltcoahYx31s0JGCRxzjmuItdC8V6arfZnjYH1PavScYpjLuXGTXDm&#10;fDuHxU1iEmpL+VpE31TZ4zruveJbYC1uo1SNuCR1P0NbXh+1RLYzSZUt2NbWpwAanELzEgblARxx&#10;WvfaVFexhA5hGONnHNfLSylVZyUm3KOmu6+Z1xUdJSPJfG3xK0fwnaG31KHCzArvc8DPHTqTz2r5&#10;58O/DTwf488WR6j4eV1O/wAy4uF5Q7cHaAeOTXf/ABs+E0V5p0mu3V/LKIAWjRhxkDoxz37Vwfwl&#10;8QeKbFItCsLXyVlc4Kfexgf/AK6ijhvq9VU6iVl9/wCH5mk5xtyxPujTNMtdJsY7CyXbHGMDgDPu&#10;cUup6fDqtk9hOWVHGCVODXOeHdD1iz/0jVbp5GP8Gc/ma6W7juXZDCxGD81fcSxPLh3z0ny7W7o5&#10;Ix95WZxX/CLW2hBf7LLNk87uTXWRW1vEiysPm60mr6vBpNr9omUk9AO1cCNalMb6veTrGuM7ewAr&#10;yMSqFJ2pa+XY7KfPUWui79zv/wC17dJlgkOC3TJrzTxx4RGq6gup2bK0pG0j/wDVXkMvj+98W+KV&#10;sNMXChgocdOvWvqLRNKl0+zQXL+bLjljWdCpUx0fZPVIzlGnFXRjeDfC8WhW32iX5rhxgt6D0rtq&#10;z7y6isFE87HBOAKtpNFIgdGBDdK+jwXs6UfYLRo5ZK+qKklkZbrz3b5fSryqFGBTqK0o4KlTnKtC&#10;Or6ic21Zhkg8U10WT7wqTaab0rV4eMk4T1TFfqIFCjApaKBVU+VR5YLRCCmvgjJGTSljuxinYBPN&#10;Y1KkasZU1+JViKMyH79JNH50LRZK7gRkdRn0qXOapXtzPboDBHvJ/IViqtPDUf30m0uv/DFJOT0P&#10;HtY8H6jpkkZt9QcrIx+Q5O7vz25r1nRdNj0zTo7TglVGT6mvG4h4mj8Yfa9SMk8TMMLjgZ6ce1e7&#10;RsXQOwK57HtXh5IqNWvUlCNktEnqdFeb5VFs8+8Q+D0nl/tS1kYOvJXOM/SvOtRg167kjtrO9dCp&#10;4XPHXua+g7iPzbd4wcbgRXn9npaWl8r8EZ4PXNbZpllJp8qtcxhUf2jtNJguLawjiupPNkAG5vU1&#10;pd801MbRinV7GCpKFGEOyM5u7uFZWo2dxORLalQwH8Q/rWrRRjsFTxlN06m3kwhJxd0Y9q14Iwsr&#10;D8K0lT5c7uTQsEa1IEVTkV42ByutSSVd3S01b09DSdRPVHNSeGY5bxr2SZixOQDzj2rbhs44l+b5&#10;m9auVDP5nlkxda7vqGHw0HV5G+W7tuL2kpaNknyL0NOqgrqiB5+PrV1HR1BWngsxjV0sl5dfuJlB&#10;rUdS4xSUhJXr0r1ZTUVzPYgWijg9KQmh1IxjzN6AU9Qt5Lq0e3jPLjGa851v4dy6zpr2klwQzADj&#10;/wCvXqVLXl4zL6VeTqyb26GkarS5Twrwb8GPCfhKEi+AuJdxIaTHfnHvite38DT22uDUrIKbVW3I&#10;uSD9MelerPHbYMs4XA5ye1Mi1Cym/dwyqfYGvIo5VTglGclFdNdX63LjU6pHyz+0DdfFi+8NTaf4&#10;ah+z2RBFw6f6zy++B1I7nHavz7tLS/0Ef2jApaU/NnuT6+9frv45GkXFiLe/c/PwFz8pHfP1r5H+&#10;Jngrwnb2sYAW3VT/AAcYBr5/O6clVc5T5mvP8jR3aVjhvhB4514z/wCmW7zhApOOvJ7Cv0EsfEOj&#10;6hZCFn3PjaV96+I/AXiXwD4Ni3WlvJdsiYIVSSxPfPevTrD4iDXS89rZmwgQ5UH7xz6iurJsY4wv&#10;Kad+hryqS1Po2PW9F0e2klvrpI1XkknoK+Zvid8WdN8X30fhjw2BLbRvue4PG5h2UHt71jats8Su&#10;baNA3mZUHmvc/BHwh0PRtOSa9jDTSAFhgED8ete0pV8RD6vS0XU55KKPCtQ8C+K9W02OTRohKFGT&#10;njt6mvOI7H7OJbWdP3iZD/UdcV+h80C6Xo7x2KZ8tTtHvjivkGD4VeIdb1S6ae5WAzu7AAZAyST/&#10;ADrx80yp05Qcfek9/I2hO+h8+3Xxz8V+CdSj0+GNFtojtLHG4gev4V7ZD+1V4D1C0TTvIa5l25lA&#10;XIX1zWHrHwk8J+HmZfEMqTyyfKGcZ5HpzxXzl4/0az0qeP7LBHboxIBUYLL6k5r5qtisZg7tv5PW&#10;xpzpnsXi74i/DrxVa/ZtI0yKS7BOC0eNg9eRXjE/hCya2OrXmpQWwOW8vbjp29BV/wAD2aahBMlo&#10;4bDAc8f/AK6+h/Avgv4QeGoJda8fyxTSnLBJyGAHX5Vz1/nWDUsZJTq26+SXmzSMUcf8CvgZZ+I7&#10;0eI3ZZLdSGU54Y98Y6j+dfQHxR8UeOvh7Zz2Pg7yGZl/dscMy/VTxXL/APC3/Dmo3baT8OtIuntl&#10;IQSwL5YY+w4rRsPAOo6lc/bfEkD29vOPmZjh+ex7/jXZh6EIw5MI/e6yX/DDb5dD5R0nxP48muJL&#10;7U5GudQkO9pZO7AY6DoPar+gap8ePF/iYP4fjMphBjZ0wqIG/vBjzz3xX1Dqn7P/AIQ0uxn8Radq&#10;MsMcaFmWRgckf7RrN+DPi6zsbmTQYSGn8xmQheWBHc9OnSvKq5dWhUjSxMrKXZ3uRFpvlR734BtP&#10;GWl2iDx1chrgKBgNuU4+nFWtSPhO/wDFcYvB5su0A5+7kdPr1rbtL6G6uFhvgWdugHStyHw/ocNy&#10;upfZlMy9HIyR9M17mDwNfFJ0KUk4pptzbbsvwMK62uWNR0xrnTGsbBvsx24UrxjjgcV5doeheO9D&#10;nNusNvMhPErsS1drcePtBt5XgDSSOhwQiE14pP8AHrVpPFDaHY6WdobaNwbdj1PGPyr088llM3Cu&#10;q7Ulp7mq+7ZEUKs4vkS3Pe7W/v7ciG9UOx6lareLtFk8V+HLnRbed7Vp0KiSP7yk1a0K7utTs1ur&#10;2IRF+2COPxrfjiEecd67ssw1fF0HRdRyoyutVZpFVZqMrqNmfjZ498M/FH4bakNJ8TlktLlwFnCE&#10;qzA4GX9xjocE1U8FS38XiW3htnzI+QSTjb7iv04+NHwbt/jFo0ekXWoy2Cw5ZTGquC3YsG446j3r&#10;8tNf8Dap4V8ezeDn1OO/azbCzRho2IHHzDpn1wa+VzPJJZfOTmnybRbtqdFLFxlpN2Z+idj4R0nW&#10;tMiOuTrMyqMgEY/H3r0zwlP4a0e3GhaMwJzwqc/ma+Cf+Elk0XSlsjeCNVXDgHPX685r2D4U6H4i&#10;1q+h1Pw8WEKbXd3JVTxnj+tcMK8YTj7Fc0/vepvVnD2d0e46r4M1rw9eS+JdGi88AbjCuWYHuQO/&#10;0rKXxhBc2ZvNQjaBkzu3jZg++en419B2Ed3Haol64kkA+ZgMAn6U64sbK7VkuoUkDDB3KDn8xX19&#10;Xg11IqvhKjjfVxkr6/LY8+GKceh8FX3j+LW7ndoNtJMyvj5RnJ6DGOfpX1L4Bv8AxdBpsVrrFk4A&#10;X7xJ4+ue9eKalD4V+HfxIkFvbfZ4d6zKOi5cEEj/AHTnGOBmvpvw94t0nxBCslm/JyAG6kDvXzXD&#10;+DcMZJ4rE+yqJ2VkrPXz/C5g67q3SOnjZnQM67Se1PopMNu9q/Yot04xjNuT2vYzFoooNVOKtzNA&#10;itPb7vnUnIqOCeZ28t16d6mcOPm61JGyuOOtfOxoXxalQk6be635vvNb6Weo+kYBhtNLSjFfSSin&#10;FxlszIo3Gm2F5F5N3Csq+jjNeea78HvA2tAulqLOYnPmQEqf8K9ROKSvNr5Jgq8PZ1aMWvTX79xt&#10;t6mFoehQ+H9P+wWBG1R8oIA5A74r5E8STfGi1+Jcwks3lsmm+R1YlPKOPmwOCQe1fX+u3d/Z2Jl0&#10;2ISy5AwegHrTNEg1RLfzNWdXkbngdM18rm+W08VWpZTgpSjy6u2sUn3vuaKq776nDWmg+baxXN6z&#10;mU8kYx+Fem2u42y78g4xUsiqRkilQfLxXflGQPA4uUpTveP3+pVSq5LU4TVvhz4d1x5Dqqeashzt&#10;wMA+o4zXlWvfBFtIt5r/AMDsGfGRby/xY7B/X0zxX0lRXRiuD8trxa9naX8yeqMHrufm5a2vgW61&#10;wz+JoZoNSQlGjYEgMODn+navuzwvDDoehwWemWBit9oKiMjnPc+/rWX4v+F/hrxdqEGq3URiuYWB&#10;MkeFLqDnDV6DZWyWlusCdFGBn0r5Th7hzF4HMKkG0klpNJNv1T/GwuRX5kKlwWQMUIJ7GhmuCMRq&#10;B9almjE0RiYkA9wcEVXtIRApQSGQ+55r7urHE+1hSlN8r6qyd/TV/cUi2M4560tY+ty38VoDpv8A&#10;rS2B/wDXrQtDdG1Q3oAlx8wHTNdNPGR9u8Ek7pJ36ff3Jv0LFFFFdspJL3mMKKOgzVCO8MzlFQrj&#10;ua5MVj6OGsqr1e3mNK5fpCAetZ91fW9qB5z4Pp3qOaaWe1862BzjgGvLxWa01zRtzNK9ilE0/NjU&#10;7cin57isG1t7meISXYCsPSlXV0hm8ibgA4Zj2rjwvEHKoyxcOSEtmDS3NyioWmBgM0P7zjKgHrXP&#10;aLqV5qk0yzqYvLbGP/117OKzWlQqU6K95z2t/nsQ3rZm3e6dY6lGIr+FJlU5AcAgGuM8S+BdN1TS&#10;3sdNtbeJ2x8xQZH0xXcuZIUyvzY9ax5PE2hQx77m6jQgZIJ549q8/MKOX4rmpY+KjJrd2vbykDhH&#10;qc94Z+H2meG4VFvLIXx83TbnvgY6V0d74b0TUIzFc26HP8QAB+uRVfT/ABLp+qXASyfch6H1rZvL&#10;22sYTNcthRWOX4HJ/YSVCEXCOjvqvXUSUWtDGttBWxt/K0+U8dyc8fhWjBZz7Nt0+76VzUGuW7gt&#10;pa7h61lv8SbaKc2j2kzSDjIHBNePQr5VBp1Xyrsm3FiTS0R6KlrCi4UfnUwVVPAxXO6ZrMmoxeYE&#10;2H+6amutUurRWmnhBjUZJB5x9K9yhm+AhBSULL/CXvsa9ysrR4i6jtVaMugy8XNc9ZeNdLvpfKtw&#10;zE+g/wAa6kT7lBAIJ9axliMHjarxGHr6pbWv+D6lq6MW51UWshBRsDuBxmrVlq9tcQedIwQf7XHS&#10;qt7ZpfkQxEIwOc5rldQ0DxNdgWrvGIQc8DrXhwx+MwtR1KN5xXRLT8NjWEVLSRF4h+IMdvdLpuiI&#10;ZpjyXPCjnp712uhXV5d2fnXpBc+gxXk83w/8T/bkvLSdBGADs78eleZ+KfGPxO8K+NItNhsZE09w&#10;gLDBD54JyDwFrOpm+Kw1VZjjObl/lSaXlobTo01D3XqfV1/qdjp6g3cqpn1OOKrxXukamhktJFlA&#10;7rzis211HRde0jzgFmDjawIwQe4PpVjRtG0/TLUx2UflqRzXficdVxlZQUYShNXs7tr9LnLFWN2I&#10;rtAFULvVBZybWiZh6risy+8RaPov7u4lLN6KM+1aUE+n6vaiVDlW/Cun+0qsqSwmErRjVS20enYr&#10;lVyeO/jkhE21gD2pv9q2fltIpZtozhQSas21vHFFsQkj3rOnkls7d2sbcyOASAPUf405YvMqUKdS&#10;tOKunf3b6+SW4e6JpniHSdXme2sZQ8kf31wQV+ta8kiRAGQ4BIA+prwv4XweN5/Eupax4ntfs8M4&#10;+QYAAbceAM56Y5NSeOfifBpHi+HwnbqPOjUSNuGQwbGAvp+NPD8Szp5a8fjVZ83KtGr/AC/EynG2&#10;qPc8Y60Vj2Op/brRbsbV3djWhBcRzghGBI64r28LmuGxMo+zerWl9LhytIn3AnFQvcRRttc49zVX&#10;U9VsNHt/teoP5aZxnBP8qUiz1ixDI2+OQZDDg1eIxFTWhh6kfarW3l+nqEbbMkm1Oyt4zJJKuB71&#10;nRayt7h9MMcynqQ4yMdeBVK78OGW3NlAyLGy4LEZb/CuZ0j4ax6NqP8AaNteyMx6gqAOfp/WvmcX&#10;is5lP93Qslvy2v8AJvc3h7Nbs9PUkjmlqtPK0MZMaliOwrC03xPZXkjW91i3lX+FzjIzjvivoJ5t&#10;Qp1oYWtK0n37+u1zDle501FICDyOarT31pbOsVxIqM/3Qepr06tWnSXtas0l3bsibFqmsqsuHGRS&#10;qysMqcio2jZm3Bse1Z4iTlSapx5r+gyG5+yeUYbgqqsMc15muiazoWoG80O3S5ifORvP8jx9K9Fu&#10;dOW5x5hzipreFoQEj4UcV8PmOU1MdXhGvScFH4XGzf3bWNk1a9zwbxR4H1zxbeLeaxBHCw4UITux&#10;6ZFJ4Ii0fw/dS+E9bRmd5DsDjIxjI57Zr6EcFlKjgnvXOw6Np9iXvtS8uSTPDleQOw7mvGx/BEsN&#10;ioYnDtSvdylNLlt15vXoZ+7J3N23ggt4xHbKETsBWdeaTZzTG8EKmXGCehNWbbUbG4BED8Lx6Vfz&#10;ivvI4LB5hhVQXLKK2tayfl2FezPFvG3wl0X4hwobs+Qy/wDLRSd2PTHStHwZ4B0XwDbJaaRcSttz&#10;ndzuz1zXpU9hFJGwjGwnn5e5rn7uG+tkEh2nb1r5DEcPU8DUjXVL3/5k3+G1jOpK2tjqVkDrlCOa&#10;dmT1WvJ7r4n+FNLkEVz5iyZwRgdfxNQ/8Lh8Jesn5D/Gvp6WbxnFOU9fUj6xDq0f/9Xy7XvFN5rN&#10;232WR1hQ4wf/AK1dv4NsLy+iG5wAxBBPGcfWvi208X655rC6uGbceuMfhX0r4E8U6rLFCyYKchQ3&#10;rX4vjcLOlLmkelTrps/UP4S+Ab/WNLE7T4Rh8qnlRjjjHeuU+K/wH8Tm+j1CyuI2hBIYSBuQR0BG&#10;ea7P4DfFzw1o+imz8R3K2irzHuxxkDcCfXdnHtXs2vfH74S2Fri71WFwSF4IOGPSvVwmFwuLwntq&#10;lW0l0OudebkoqN0eUfBX4PWOhCO/1eApKpEm4nncowMe3Nez+PPGFj4Z0yT7Fc7JeFVRySf/ANVe&#10;EeIf2o/hrogMVvexzllLIqEZP49q+dvFnxktPHOpCTSpzFEVAEQwTnPJ9eelYVMfDB0uSkrvuTUp&#10;/wAzPRNZ8X3HjqVoLttrPwMnBJPt0FeqfCr4UXljYPe2ChGBPzN3JH8PsPavmiz8L67qDb4AYyzJ&#10;tOfU5zX6TeGde0Ow0eCwaQRNGoG3sSOuKeSwjjKntMdLla6mc3KMeaCuzjYre60WYWmpqHJxyBxX&#10;peh6XpdrbtLaxoGlOWPUmsLXdbspfL3YMbHhjV8XtvLZNDpDBpNvG3oCa9aNWlhazkrSitr9S5qU&#10;6ab0bPO/i34zh+H1it7ZwpLJLkBQQMe/4V4h4b+JHjPxrI0MMIcKcD+6CT3+vasLxj8GPjf4p8QH&#10;Uru4jeIFgN7Z+XPygAdB65r1H4SfDDxR4LvPN1eEB5H3vIJOMAYACgfzr5fFYytUrucIOMW9rbG8&#10;qipJRUlKyM/XPhNr+v6LKbm1hjnkBO4HBLY4PHOM18NG/wD2qfDV+3hfNwLS3LbZbcKMjsSfvdeP&#10;av2P+SYDdxVa503Sypmmt1kbHXGTXbWyl1F7SlUS01b/AOAeXUxNRvmiflzf/s9fHjUtPF+L97zz&#10;gGYLO/BPJ64J9DTNH/Z5+Itpq9vceI7bMMW1nYlmHHb3zX3Xd/GHS9D11PD81pIhJ25b5QM98ele&#10;yx3VvfWomBBVxXkUMnweO5408S3KO6t+u9jhdaVbTn1POPB/hHQ7HQ0g0yHyCAenGCe1Trc67pWo&#10;C1u5t8XAXmu5tYYUB8hsD0FZmq+GbXVpFlkkdGH9016kMBONFLDRs12drm8G1FG1C9tcjd94j9K0&#10;lKonPAFZun6Vb2MYCZJHcnmtNgjDaa+xymjWo0/bVIqMvxfqKTufOPj7xzDB4pgisiG8s7WGcHjq&#10;RWjffHnTtNsBJ/Z800oJXahB5A9R2rtNV+F3hjVL19RaEJM4PzD1PWseH4fHQJPP0i3SQKuAMDOT&#10;9a+eazLDVZ4iOnM9Wlc7ac6UkoVOh+cn7SWpan8c7eBdRs0sFtndlRm3swIxjoOP61+cHib4T/2J&#10;PGsU/I4c9Mknjj2r9kfjT4G8deIr/wAnRdBYnHMqkDPtxXzrq/7NfxD1yeCTUNNks4gozyrEsO1f&#10;JPOMVh8RO8m1fV2e/wBxwV5RU3bY/NL/AIR5otRW3hYsT8m49AW719i+GbKx8C+FUOqt5u2PMjD+&#10;I/XtXYfEz9nyT4dada6xJHOxuWO4TqAqbTycqOR6DrXMX9ro+o+DZhrIM0Lx4Plcc9MDPIpY/MPr&#10;ajCeivr3FTateJ8SeIfi/e3/AIjnutPUiAOVRc8AUknxI1/xBKNLfeBtK/IC3X3HrXk/je10XR/E&#10;UtpoW421v8oB5Oc8g1+hX7Jt34MXQSJxDJcyFS29R8o9cn3r6/MaeGwOFhiYUr7W/wCCSpPuafwQ&#10;ufHvhpGlvLaa1Qqp3ylgX2/d65PAr788IeM9M1Kxc65IMd8Hse/NeC/Eu7t4bHZbTqvmjHykADiv&#10;D/D9rPFJ9oubqQIeqq3Dd8Y9K/PKlfnrSxFreXRlSlpY+0vEX7MfwN+Jt0uufZ/9I5+aEgK27ruA&#10;71W8P/sEaHaXf2y2uxFEHDLGwyMYrxPw/wDtB23w1vIVWRDA7BpEYfOqjrtHr6dq92i/4KF+FryF&#10;f7D0qe6j5TzGKq2R6qGIr6PBRo16f+1uUYrpG9n6GCppbnomjfsn2ujt5bTwTICflMeBz+dVdX+A&#10;3iDTy40t4zuYEKnAwPWuX0f9q/X/ABEzKyRWrgbhtJYDPZvf6V65onxmQ232vVJ4w7YAVv8APNee&#10;3gbuFJSXmxpJaq54nL8MPGNhOrXcfyk8+1djol5J4bcQhwJE4KdWIHoK+gtN+KnhXWJBYzyx5bjB&#10;7/hVe78O+Bbi9Go+VGWyGDY5zWnK6UebC1FLXq7WNFOS2Zv+DPFOqatBGn2chMdTnp9a9QEsMS72&#10;wPrXkl74w07wzYtFpFpnqQFxgt6e2fWvmLxh8Ufi1q10LDSYWtt0mXKgFQmeAM9OOpr2HxEsvjH2&#10;0nOXktF8yq2IsrtH25e+JLa3J8xgpAzwc8Vi2Hje2u7ryEyVXqcV8c2Xhv4z+I7yO/1S6ijhjOcE&#10;/M3cDgV9UeH9BGiaILrVHU3LJliOg46Vxx4ix+Mq80eaKWt32MIVJyPUo7+ORcr+tZUGpzTXjQqQ&#10;QK8Wm1TxRql21pajZbjPzjrwK3fDgh8PxtNqVw7u3XPI+laVuLcRiXBczST32N+dXR7DI0m3dmoU&#10;SNwTIQMVlaf4gsr/AOSE/nW0sVtKd+a+jp1Y46SqYaSn5Nm+lrkBtLWT7y7qwdZs4Y08y3Rtw7KO&#10;tdWsccY+Xmo5FZvuAUY3Ko+zaUUpeSv9wlqcRp9vPqHy3MciLjvxW3J4S8P30Iiv7VLhR2kG7+db&#10;kMbg4er+AOB0rqyPIKU05YpX9V+hMnbY8v1z4faSLQx+H7dLeU/3eFx9K5LQfhx/YrG61mOKVVGS&#10;FOOnTtXuTqGkzuqjeaRFeqVeRwp7A8Vx47I1OrKeFp7PRJpL1sVGfLqeHX/xi+GGiaj9nuZVidfR&#10;e44/SvQ9A+IPhTxLbq+kyeZv4Awe9fM3xU/ZsutTvxqvhn94SxZo36cnPGOa3PhZ4R+Ivh5xY6lZ&#10;qiDow7Y9TXyEMxx2FxTo1aSV/wC7cmVbXVHb+PPCWr6xqkd1axS7I+6dwfUdK8+8VePPFXgrRpYb&#10;WEQsiN/rVPYcc9BX19azy+Uq3EZU4706+0zTtSgNvqEEc8Z6q6hh+Rr348IPExdfA17Te9018jOr&#10;Ft+7ofib4Q8Q/Gn4kfEiWbSY5tQlj2kyA/ulXOMc/LyeeK+5NZ+Hvxu1fw61mq20MwX+EnqPw7/l&#10;X1RJ4d07QbZ5fDljHE2M7YlVASOmcYpuj67qc6EajavE44xjjFeNLJaWGrPD4+pKDa+zez+bRzww&#10;rfxNn5Eap+zx8fNTv5hdxCRtxYJk59MZwV/DNSeFv2J/ir4p1k2XjECy0xlI80SbZQ3YgAYx9a/W&#10;LXfiL4c8N7P7WZow/cr0+tdPpPiDSdbtVutPmSVG5BU13ZdlOCdXkWLV10tZ/wDDg8I0787PzH8R&#10;f8E5fBGjaN9t0bULye/iw4BAbew9SADg+1fI3i/9m/44+HbyQw6FdS2g3YdcMqp64Azx6V+/91cv&#10;BE0sSbyoJx0zXi2q/GK0YT6dJYvFIhKt5hBTjryPXtXp42lh6VXlddp20Vm7/M6Y03eyP5/D4b17&#10;TN0mqWslvIpKkOpU/wAq39B0W3vrhIyPnz0r77+I+m3Pia9nl8uE+cT8r9vyr5kudJXw7qJV4QG9&#10;QMc+1eJia84rVHWqNkWdMt7/AEu5X7CQFGOPTFelQ+JL9rU28x3ZGMYrmLBVvsPb5JXqRyK4vxbf&#10;eJLC8jh0yFnLSBARjqawoYmSdyuey1R6Ppn7O+l/E6+m8QeK7iQQY2iNWGCR2APP419eeCbvwT8J&#10;NAj8P+HrOMJH8oVQAeRzk968Z+GvhP4pT6DFe39jdKHyyqcKSPXGQCCORgmtS9lWG7MFxFKspbaQ&#10;6EHI7c16dLF01Fa6+exdOMPiR75p/iCDxNIZbY+WWOAPTH619GeD9FktbONmkBZcHjnj0r5D8N+H&#10;dSjxqab41X3x/nNe/eBvHH2e8GmaixVXwAzdAff6104SEZTjOsjqU3ytRPolR8uDTqZHIkiBkOc0&#10;2fzgm6IZr9K9tGlh/aRTaS6anhtO+o/LGkZ9oqjbzzSOUlXbj1q6U3cd68uhj/rNNzoN/MtxsP4I&#10;zVaSaEHBGagnuja/LICwPpTVxP8AMgx9a8/GZoqj+rUUudbprX/IqMe40z2ak+aQtRSpBMu+Bs1J&#10;cWqOuGwaoQ2UqP8ALJx6V89iqtdS9jVop+aVmVZ302I8yA8A5HtXCeJotTuUMYCovPzP/KvUPs8i&#10;jI5rl/FOr6fp1i0Wo4XzFOCw+UfU1zVaE6cX7X3fUh0r7M+S/Furf2FH5E8aTBjt+VgMfhXx7rfh&#10;bWrjXJLi12m3ky6ksc8npivtKHw3oviO7Ml5CrhcnI6fQGsrxXo2k+GbVP7Pt3JkIGeoX8TWaw05&#10;JVZbHXye7Znw/cW9/pkirMOB1AHNfQ3wx8FeFfFVvnVoNu/GS3BwfeuU1vRfEguWufsoETHg8Hr3&#10;q9o17rmk2jxPIE2DIxxSUOasuaN16CpxUdT6dvtS+HPww8NzwWscO+JMKqKCzE9Bx1NfnjrvjPTN&#10;Z8QXJtohCXdtkZ4JI5PFdvDpuv8AjTxJ9nSbbJKckuTtAB/nX0hoH7MHhCbWLfV/EDC4eNgxRcru&#10;YHPPqKyxeKlUfJCnbl7EzqKbUYny/wDDHQfFXj+/8vRontYWcK8jowU+oDdM19W6R8FfFfh+/hGp&#10;XZnty2cIT8uOmT3r7N0ix0awtU0/RrSONU/uIAKqaza6pDAzRRhweeeQK5vqF1zPW3a9jspU4p+9&#10;uc54f8OLYxrMo5IxVHx3NHBpkhucYRCQAB3q/o2tvpshj1PlG9O1c98QSmoW2+wUtuBH1ArH2d/e&#10;R1SldW6HzB4b8MGfXhrVi7KgYkqwAwO3Fe3ax480DSlXTdR6suNwHGa8xgtdYsV8y5L2+cnGeorn&#10;tXtX1NvNkLSMRwDzURX1eL5Nzna6nVWni/w+907tgnORmu5sdSivpBPCRgemP514db+DNRulLCIE&#10;HgetdVb23iPQlSExKU6ZHatcNXldc608hPU99t/F7WEeyCMnHGPUD3ri9V8cancaiBCflGOR6+mP&#10;apdjtaCaIZ+UH8a8xeC+unkmswA4Ykc+tenisRV5VFMdrH0LBeeIGt1nlLbMBg2OMd69CsZdVjtl&#10;u/N3KRnaRXx3b/F/x5pZHhu9ityFAVWOchff611ujfES6WeKLWdQii8w4WNG6/TNedLEQfvJv/gj&#10;aT0Z9H6rdXWr6c8GRGSMDHr2r4U8Ufs53+vanLKv2gIXdsxpxljnnPJJNfd3hrWNMuI0CuHJGfWu&#10;2k1WzhA9+nFdFPCUsdFzxOIUXHvuc1XDWkrRbPzg0fwVpvgEJYyxtvkUmQSjkD1PX9a9TsvBuia8&#10;sTnSTdNGVcOqErxyORxX1LrHhfQtfb7TeQKz4xnHNW9OtbjSYRaaXbqIgeg4FYUMMoT5Jax6NLm/&#10;A3gqfLdLX7j4/wDiR4U8a3mlmfR0ubQoDkpvGR6ZHrXnPg3Uvi4JBYFJhaRgZdwST681+hniLWYt&#10;K0ia5u0yFXoO9efeC/GnhueJ4pcROxzhl9anG4em8TCn9Z5W1rfSxx15OVpLTyPIZND1jULH7daQ&#10;PNLj+PjOOuCa8s8QeIrSxt7nS9aj+xXkWCqMMls9x6/hX134g1Z7mYJozbFHU9j+Vfn98Z7LV9W8&#10;SmCWffLH8oLDAwTk4J68dK8/FTjT+B8zvbyf6mbfKrnG2fxl1eOeSC1LNh9ow23kH0x6V5z4+07x&#10;X8SNQlm0JJ57hl3bIwx5UdBjgZHrXpo+GNgyRXmnzsr5G5XwwJ9q+w/hZqnhfwn4Q8xlj89QxkOB&#10;uYjpk/pTy1TdVU5y5UtbvXYyWImtGfi7d+CPHumXU9hrthPA0eM+bkYz6Z5NfTXgmbRdB8IRWmCH&#10;25dduSzdyTXoXxo8S+JfHvi0xJpzrboymB4kJYgddxHFeKeMNK1qysVtjDNDLK3BI28Dk817Ms1j&#10;Wlyxat3tY6IVVLcpah4h0tJD9qLRhwSB1NeJeMbm1ublJLBQgGQce/IrXkgnScwsd5GQfeqMunwI&#10;S5HviuilL2ckwfkcTaTX/mhN3y131terY2PGCf72Qav+FtBh1zVEtI8LuxnI9+leq/tBeCvD3gTw&#10;Pa3NpCBcyzIqqo68ZPIr0I4iU37oJO1z57fWbeWQB1wufmx15/lX6VfsaSeArC2lvb8b7pGb52Qf&#10;Lx2I5PBr8q9OuZIp4o5V3SPyFxn6cV+qP7L/AIK1y38GSa3f2pDTtlQRjPH6V20ouE0Xh0qjueTf&#10;to+KPCPiz4p6Vo3hWUMNLgkS4VB8oZ8Fck9+tfKd49tpcJlgCj198Vm/G7xy8fxV1SGwgRSr7XIy&#10;H3rkEN7V5pHqmoaoRGzF+5UVVeLqPm6MznUXM0e4eB/iheeGNYhdI5Z2mkQKVOMc8cfzr9a/2e2X&#10;xJqsd/qA3SR7s+m5uf0Fflb8FPh7e6/rCancxbgmAm4cAk9D71+t3wY0S/8AC9zAt0ihpn4wMY49&#10;Pf1riwlaLxaprVLfsRz22Psr6cVzvi6GS48L6hbxfee3kUfUqa6LOa57xXefYfD13OBkiMgD3Nfo&#10;9eypS9DBLU/lW+Jlslv4j1mIKd0WpXR6f7ZIrlPAviFNB19bmZTJH/c9fpXsnxBitJfiLqthlZJp&#10;p5HdR0G5iRz9K978G/DDwfo3hpNa1cI8soDqrAYRT+HWvzzG46nQw/LVi3dGVNdDt/Cur/Cn4g6f&#10;HpfiiDEk4ChWUgY6ZGK+ofhD8CPDHhbVj4m8OwKtoSCo6BiOx9q+VPh34T0bUfHVmLWUNGrnZGOV&#10;U+p9q/U+7lbw/wCHYgEUbE2gRjjJHpXDktJTTqJWW/z/AOAdsKCaUpHUT+J7PWbY6bCUXIwVHOO3&#10;SshNHsrazcRjcQvp6VlfDLwBLKX1m7Vo5JzkgnjHqPTNaHxT1jQ/A+nbLu5Ecsg+RScEgdT9BXv1&#10;6vJSdatsu5vyq+h8ufETxfpemapPDOjBLXHKjqD2r4N+Mfxe8KfE+0PgrSYH8yNivmuuCM8Ej1r2&#10;X4nfEzwpqUwi0Wb7RNOTuKc9Oma8vWx8OWtk2qXMCfaAOCMCvj6WMlKUqlVadDWUvdseb+BPDfh3&#10;4d6edW1BvPuoU+Vj29MV4B8XfHHjb4la8dONxL/Z6H5IAxCZ9SB1r0C5l1nxL4hJmja1tUcrGSpA&#10;I9SelcZ42jj8M6hD9lzIfvOT/e/DtXt4KrL23tKms2jhr7WWh618HvgC17PaaxqcJJI4jAzuHvX0&#10;l4p+Dl/4fjgeO1nWFhl2TIVRnnketcb8GvilrVjY2t1LboCqhgB19q+5fDH7RWn6qv8AZWpacWHA&#10;xgOG9c59K+RzHH1Z15rE1LNbdh0IxS0Z514K8A2HiC2XSdMlaEKABKfmP616pofw7h8FSSR2+oi6&#10;eT5sNgMAOvSuI+JfiC4Wz8/wVYS2TM+Sy/KMH0xXgOg+APjrayy+LZ47lrUKzu/mj5hnqQTnFeLh&#10;bVZSmndrs3+CFFvm0R6R4ksYf+EkuHfDDO/eOhzWSJTFILmFCCvG/HH50/S980iSXL5Mv3s89a91&#10;k8VeCNN8OjR9UgBJU8hR8xxXtYOo2v3i5WerGVkro8D8R6jres6IbMTuqAYzn/DpXzXrnw9tAyMk&#10;WJ2+ZpTknP1r3CXxNZSM+n2BG4tgAZGAenFdXonwr8Z6+iyx25JmGVVxgHHpW6lJzvTbuTNKXQ/M&#10;b4naffwa7Fp/kFwAAMDg57133w08OX6vseJmCtuwpxj8K+9PEv7M1/cmLUPE1m37sEEwuAQP9r6V&#10;4lFpFh4c1N7HTYWVIgcsOckevevoauJn9VVGUWmcywt5cx2+j+CfC/ii5Fv4jlWFMjIzz7816bo3&#10;7M3w4guF1jTdVcRo2QMKBx9etfOnm3Et99phBLxncNw4xXr+m+NtB/s2LTtRLowXOUHy5+lfF1JT&#10;pKSV3fpqhzppa2PtbwZpOhTae2mz3QkhjG3cQCQBXXatqXh/RbD7JaXG5eBwef0rwH4ceKfCsemG&#10;2jYZK5DMRk1L4r8RaPGVa15LDoCK1w2YTpU17q/UIYmUZcqRvat48vdOtmt7UlYixLcZODXvPwV1&#10;Ia2n2jZlM9T1zjvXwxqGqNNEbu3l5P8ADxjFfQ/wS17xpqk4j0K3UQg/PIRx0xuHSvayjHSliUpv&#10;TsjWo+e7bPvHYjDGOMYxXw9+0RFqV34o0+w8IRvdTxszusI3H5xgKcemM19bzeH9QvbPyb7UJQ2M&#10;Hy+BVLwr4H0nw2zXcOZZ3J/eP97niv0DNMNPMFHDRp8qet3vZeR50vdTtK5wHgr/AISSw0KFNR05&#10;4pio3FgeuK8z+It54slKaeULW0uS+B29q+tdTvIrK0a4lPAFeW3+rG9tz5MKyZ/HFfAcU4BYOqsP&#10;DEO7XbYUq8nE5HwH4T0u40sOiNC/RscEsPWvHPjn4Bvbe2E2jW1xO7ZyUBfOOQOO9ekaN8YPDPhH&#10;VZtG8UFoJPvYUFvm7DHuK9jsfiT4Q1qAG0nBO3dsYYIB6Zrx8LRwuMw7p1MQoz7W/QzjeS916n5x&#10;fB74SeLtYvm1XxVbtZwo2AspIdgDwcHgZrqPihp/2TWRofh+KScjAkRCcnA4246197ap/ZtppD6l&#10;e4RSBtB9+gFcdB8M/DV5fR+IpiROcMOwHpU5lho0KKoUlectbuy08jocHZRPkXwn8MviXPax3b27&#10;RQODiNiQ4A6Eg4r6Z+Fk954e0mQarA5ljbnjt0wGPWvdLWJo0AXBUcACs7XxbvYsJoWI9ugxV5ZQ&#10;lhYrFuVn2a/J7G0ZOLtujK0z4gRXl55UsJSMnAOfTvXo8b+ZGH6Zr5uxcQajbpbQNtL9cce1e9WN&#10;0fs6rJ8uBzmv0XKc4qK9OpO6HWopx5oImgnvheNHKoMfbHWtWuLl8Y6LYX4srq4Te/AAPT6118Ew&#10;niEq9DXuZLWvzU3Ntt316HJWg1Z2JhWBq+qLpMJkghMregrZZ2Rs9qoXTpJw5CiubPcX+6apvlmn&#10;pdXfy7CpoztE8Rw6pEGkQxP6Gtuc3TJ/o+M+9eZXej3S6iZ9HmZVP3gDx+FdvZrqf2YA9fc183gc&#10;9rzTweJ5n/ejv9+wKzFVtSEn7wj3xWqrSN8oqpGtxFnzTuJq/CsgGWArtyqlN1HFynr31aKdkPEe&#10;Bl+adsGdwqKWVkIAFKrOea+l58On7KMW2vIhJ7k3FKCBSGkr2YLRIzCiiinYClc2sM86STpv2fd9&#10;qbfyJFGHkO0Vf75qKVY5RslAYe9eBj8Ao0qvsmlKff8AW2ppGTujn9Tjh1TS5rJ03rIhHI9RXyPp&#10;viXR/hR4sdb3zG5OFcYJznpnp7V9ceILmfStKmvLBA0iKSqnoT2Ffn14z0fxZ461ptbuJ4w+OBjA&#10;wvb1yCSBX5zj8ZWwmJhTlK9RLotLFyqJNH0JcftLafPNss7XyoxwXc5OfoK1W+ON7axrc/YWmiID&#10;FlGOD05NfGGkeG/EK+IobW9iJVeWI5HX+dfXc+n6nqOjx2NrCEiIAO4cgCvYo5niMRJylUd12Oyk&#10;6bj8KPRrb4jaZ4o0gFE8syDDK45FQXTeBUsDFfSBpMfdBPPtxXD2Om/ZLVbOQgEZwRXaaZ8JtFu7&#10;IXl9LIJXyxKNwPwNdL9vXqJfHJrqU5xirbI4rRtN0m31BJ9MjEfzbgB354r27xRe63D4dkuNJKxz&#10;7M5Iz27HtXhmpeG9Q0rVR/Y9x59uhGGJ6Y9+le+eH9ct9R01FuMeYq4dT3Irry52cqcpcl0YOLST&#10;tc8c8J6/rOpxsdc3O64PPUHvxXGeIvEeo6drxuoo3RYm+VA/DD1I9a9f1jTNStpprnR7MuzkkEdM&#10;/wCFcXpPh97iWS78Rpvlz0PQV5VSjePI9Xff/gnRFK1ztvB3jy48U5txCUZRy2a9PjinTDPJ+FeX&#10;eH/DsbzNcaZN9mTuEHJrf1W+Twun2lmeUEHJJzXPGpUw18RW5pRuvtWS+S3Mq0Y3sjvXkSJd8hAH&#10;qayY9d0+S5aASL8vfPP5da8im1nWfFc5hjmEFpINvy43Djk5NLY6BpOgavFNJdtOd3JY5/WtcZxp&#10;iakorBQ5YJ6t9f8AgehyRgmz243dsOhz9Kes0b8qagtjavEHgwwNULy+2SeRaLvkxnAr6uWZ4ilS&#10;jia04WfRXb+WoRpKUuVI1Hn2/dBNPjYuuTXHnWNStrgQ3sYXceMV1VrcRzx5Qg/SufLc6hjcV7KU&#10;rNdGrf8ADl1aLgrss5PSqs8cshH90c4FWqBX0mMwscTTdKTa9DnjLl1K0E8Z+UDBqzVB7JI5RIpP&#10;Wr49683J6leKnQxUUnHa3VfI0qW3QyRQ67CcZ9KbHBFGMIop7ICwPpTq9ZQ5pOUkZDXbauc4qGGd&#10;ZCUA5Hep2AYYNCgKMAYrkq060sQnSklFLX+ti1a2o103rtyR9KETYMZJ+tPpGyFOPSuqVCDfO1qS&#10;mZqakn21rX04BFabMAM1zNrYTWlwrnOWJ578103WvOwE6k+eE5el+hrWilZogjnSUnbkYouXnSEm&#10;2Te/YE4qOVpAcRLVsZxzUYavUrqeFqT95dUrfdcl2VpHN21vdTsBqSEAdAema6FAAoCjGKcwyDis&#10;aCXURcN58ZVO3euKNGGVVE7OXN1tdr1ZpKbq/I2qQgHg1DHNuJDdRU+Qele9QxFPER069DBqzswV&#10;VUYHSsjUr+5t4itnEXc9M8CtNvMXlAD7VzWr3mpmBkt4CD65ryc1xTp0nSoNwf8Ah/Lp8zehDmkr&#10;q5Jo2oahct5eoweWfUHP51uNbsZhKHO0fw1zGiR61Iwa5OEHr3rsBmscpwrqU0q12k99v+HNcS1C&#10;XuWOb8RyRvCLK4bYj8k1japptvLpJh064SHK4Vs8/n1qL4j6bJqugNDbSeVJGQ27kYHcZrgLXwxd&#10;LpiXUTB5VB6n8u9fO55JfWp3XMrb3tby+Q6LvFJaHhXjiw8Wae73CS3DKTgyA5GB9a84ttKi1/Wr&#10;a21CdphcSBZDI5wFHJGO1ev+LrT4jazN/wAI9exm3tGA+dMAnNecah8Nbzw6q3F/erJEpwVxhh9K&#10;+VrUo3coptK17nRJ6Wufalvq/wAOvCWjpb2ggAhRVEcShnJxjH+TXDXvg6z8TB9btHNpGw4jHA47&#10;H3r58vNc0+w0sx6PCEuQBwcnPucVyV78YPHunwiEqiw55wfUf3T6+9fSf6wQ92nWglFL7K/Uw92L&#10;uz27RdPl/tmKyEikpJj5e+D1r7IiXZEqegAr85fh78RbUazDe6nmJt3LEZDMT04r7e0b4keHNZg3&#10;wOd6jLIByPSvockzGjLmnKVvUwkrrQTxh48sPDkf2SCM3V1JwsfIAHqTjp9K8isvDPxE1yZtbsbn&#10;yBKeg42g9hnriu88S3U2uOkUFiqRg581/vn1Ax2NdPqHjDStFgg0y2INzIAkcRGPzrWtiYVpueIn&#10;aMe2n3dxRpSWqR4T4h+EerQ6Xcaz4l1IS+ShfJGSD14r4rufhzbarqN1dpJM4GWVi24Y6/Lmvub4&#10;l6Rrmq24m8VX4S05cQxtgD1z0Jrl/DPj/wAJ2s0Hg3QrcXEkx2l1jDIue7E18ZnE8NKpZe7FdZbv&#10;5HRGLSv1PhyHS/EWhSyJp4U2hHzO7qr5/wBlc5NbGiadeXOoI0yvIjkFycEY+vav1O0HwD4esIJJ&#10;r+1gnlnIZt0S4HpgEcVw/if4QfDOTU49Uus2bOw/dJJtRiOflToPwrz/AOysVGiqzjHlfRvX17fL&#10;c0jWs7Hzn4W8a6b8PriK2soF2yE+Y7n7uen616hJ8ZdI1fy7e4mVpG4VE55HfNfQR8C+Dr6wS3kt&#10;Elj24BPJ/OvIb/4M+HJdcNzZWCxsp+RwTxjpx0r6enlWLwtNeza5X0Eqyk+VnO+JvBXjLxXpyzOp&#10;e0z5gjDBTkdAfb2rZ+GPg/TrSSe48SKsckZUqSNnJHOD1qfWvDPj/TXTyNRkeADIjB44PSu3j8OX&#10;+paJ5twN0p5wvUmuGpRhCr7Rwbkuj1T+7oXKKWqZ150Ty7hb2wfco5A65/GuhtGupY83aeWQentX&#10;G6Ja69b20ULfJGvp1xXfRcIOc8V7ORRhiqspxTiraro/1sc1dtJIq2+nWNoxe3iVC3JIHWoX0fTJ&#10;L1dRMKiZeN4GCfr60TaiLeYRSrgHvV9ZN670Fe3GpgKylhacU7a25bfMwcZK0mZ+rwajNABpUixO&#10;DklvT2ryHxb418TeG5I7eIrcs/BXbyPyr2uORZQRWHrctjp8Yla1EzucDCgke5NfP55gfb05Y7C1&#10;3BW1d3ZdNEuvcHLSzKXhiPUtS0uLUdcbc0yA+WPujPrXI+JPgX8NPFWsjX9U09ftX8TxkoXwMDOK&#10;7vQCZbYscoM8L0/Sujr08lwOGxWChGvT5u7k7tvv5GLpxl8R5M3wP+GbweRLpquBjBYknjpzXTaX&#10;4PsvDVt9l8N5hTP3WOQPpWpe+JtFsbr7FNcoJv7mea5jxF4+GjbY4LcyGQfKxOBXJj45Lh+aPKoy&#10;XWO6+4a0O6svOjgWK6fe46t61LPcJApZwTgZ4Ga+XL345ahpty13qFmxhHC7Wxz1PUV6B4K8d+L/&#10;ABn5d9FYJFZuu8PuJPJwBk8du1cOG4upuCwdBvn2Wjk7d2ik49zgPiJ4V+IfjrWTdNbwra2oZYA3&#10;DFG5OffgcVieBdY8RaBq4stYsJrOMEJyMqQM888/lX1bdyXoh8xSsZAzhhmjTrr7dEBcqC4/HNeX&#10;WyRYjFcksQ1Uk7+9Hfy7ryM4xUZ3RTOuxWtk99cOhRF3ZJ29ves7w740s/EUzxxRmIAAqWI+bNWP&#10;Evg/SfEsCx3u9Ahz+7O3NWPD3hzRtBs1tLBM7f4n5c/U17tKnm9DFU8J7Rci1u+vl3NpO7vFaG+0&#10;iZ27sE1l3N42nuZ7yZRCBlieMCtOSGOThu1Yus6JZalbNFJwSpGTz1HpXoZr9calOFrx2tJr711J&#10;ei90xrP4heHtU1EaXpjNPJjJwpAAzjqa7pdvUd68c8J/DmXQdSXUHkLqFIABxgZ6Yr2IZ6Yo4exW&#10;NxHPVzONtuXSyRnSnOUffVhwx3pDim5G7FZV5PfREiNVI7etevmGZ0cJT9tUTa8lc1jBt2Nc4PIp&#10;Ky7K4mbiZNtX2miT77qM+pFGXZrSxlFVk7eun5ilFxdiRlDDBpQOOKZ5ibdwYY9ajtwuC4bdk1pK&#10;pFV4Kmk3JO7v0QR2Jdy9M01JA7YXp61k6vfz2exLdBukyAzfd/SuYtNcvI74x3ZVyeNidvevDzHi&#10;JYWsqM+j1sn+b/GwaHoGQacKhiBxk96czkHYK96GN/c+2qK19vPsHL0MfWLYtEGiBLdsHFM02S/Z&#10;RDeNyO/rW9jI55ppKqc4AzXjV8kca7xlOfJF2uvLqCB03oVziqljYpYxlFYsWOSTVreDRnd8vIr1&#10;HDDOpGuleS23Fy9WK4BUg0xJFJwWBP1qk1mTN5hclT27U6PTLKKb7RGmGNcqr4qpW54UkraO76d9&#10;AXY0KpajcR2dlLeS52xqWO0ZPHoKsTzx28RmlOFFVY762uIyTwD/AHvSuvMMVQSeGqVEpNOyf4ME&#10;cppGt6jqMX2mLaY8/wAXBxXUJqmnso86ZAfTIrAu9S0HTVNvbxGRiDlY1z+deIWelyaM7NqAMcEh&#10;yAfvAE5r83o5nicsmqbqKrda63iv8vvK2Vnue839/wCGWbz9QuI02jjcwFVLvVl+xmTS281e23n8&#10;vWvBNc+DWm+Mb2DWLS7mjCsG55H4Z6V7dpfhaXSo4xbXO4xrj5hnNZ0swxOLqTtQUV/NF6u5L5ui&#10;PPLLxh42jvympRKLYHPKMrY/DitPVPEumajbPGsb+YRxg9D+FdvFrWnS6kdG1Vo/M/hU98+1b50L&#10;SgpMMCBu3FaYPJsRiqc1Rqqdukt/SxnKMpdTzvwBFqz2jBZSkAfKqw59+vau68S2+qPos/8AYpP2&#10;oKdmO9bFtB5KBSir7CrTHAJFfTZVkapYKVOu3drTy9E9iowsuW58+w2HxMjslneWYOy5dCM4ptv4&#10;S8T3gju9YgiKZBIz82PTHqa6Dxh4p8U6Zdm0hQW8M/yxSsueT/I+ma4CLxb4s8PI0+t35vI+u0bS&#10;fr9K+CxFKg6nsnKpJLukte9nrqTGklHRnsEljpmj6JJcxxiAxIWHfB7Y9zXwlr/j74iReK9+nQTS&#10;RRlkcyOwj2k557fSvej8Z9I1oi1trR7qVshVXHJ7cGpIPh74n8aZvrxFtIpB91jtHvwO9PEQjiYw&#10;p4V3t0j+vRF06kU9jmvBfxRtVuPL8QOsO7DDaScDuOOpr1e8+OPgvTnSz0qJ7qSU4Y7MBR0yc9a8&#10;p8U/D7VvD+lyL4dtIpLlPu7iNpI9c+tfGeo3Xx0h1wR+NrNLCzZsh4wCFBJwMg+3SlRniMFGTTs/&#10;S9vv0OqLpzP0utvjJ4YgtDJMg8zJG1CDk/SvPdU/aO0Oa8k0mIrCoYoWf+765/nXztbaDbWdi2r2&#10;M3mAfMwYkjJ6muE/4Rx/iNqUul6JJGl8FZkDthGAGCe/IqqubYqSjQva/bqUqUVqj790QaVf6et5&#10;bXGWxwIz97HcV2HhfTbu8sXuJZZoVBOPmJyR9a8c+APw18WeG9LNr4olSQx5HBJ5Jz3rnP2x/jtr&#10;fwk8IW2i+EAEvtUbyTP/AM8YyQCV/wBrBz6AV7mXYCMKP1zFrliunVvsRUaXU1IPjzoOm+Lb7QpJ&#10;nuLm2OwRupGX9A3txn0r1vw98Sr7ULryNQtVijcZR0fdwPWvhL9nvTfAvxJSXR/E2U1cOd0+/LzZ&#10;Gd4bOevWvuOx8F6D4GtETUNRUQ7dq+bgHH1rioyxkLYjCz5Vvp+TuaqEVG+5z/xd+MPg3QNGk0jV&#10;L2WzmvIiYJo0fBbsAy98+uK+GPAOt/HnXdXWSx1CTULdskO+HVQc9WbvjjAr7Z8eeDPgZ4609bTx&#10;POLj7Ph0EUpBz0GAPrW18FfB/hTw4k9t4ctHggjbAEjF+QOuT6ionRxeNxNONapFc2mj1+djjndS&#10;SWxx/wANrfxprd8sHiMNa/ZxubAPzt07YG2vp2202SJAkk7MoHTgVzmu+JbaDVY9Btw32h8cjoM1&#10;d/s/XYwsjXK/Qiu/D4elgqtSDi6zju07L5m93tsbEGjafAxcJvJ5+bmtERxr91QPoMVXtEukT/Sm&#10;Dn2GKt197l+Dw7oqUKChfo1qYybTtcytOi1FJZXviCpPyAelatFFdmDwiwtNUYNvfffUlu4c1+ff&#10;xw+H3xLf4xt4n8K2Fxc281uhWeEZVCo5Vhnkk8Y9K/QMADpTXljjIDsBXl5/lFPM8L7DET5LO99N&#10;PvsJ3s0up8deEJvFk96NP1G1msJNoaQXOUjJOBkZ6k19M+HtF0/RImk87zJMZZs8flngVN4o0HSP&#10;ENkqakdvlnIdTgj2z6VhaXqekXW7RtMtZDFGPLd8YAHTr1OfWvzinlkcmxijVlGpbWDb3/7dXXz2&#10;NKNF6s2Z4tJ8badJaTZ8tX5APOVPWtey00aXYraWbHbH0zWDokGi6JObWxVsynnnIB966m9vbWwt&#10;2uLtwiD9fYV9dlKw+NpzxuKklWSalJO1l08gqLleg63acr++wTntVmvNY/E+LhRHu+Yng816Fatc&#10;PCGuQFc9hXocP5zDFXw65m11ev3sUl1QXK3JQG1IDDs3Q15X4w8Ea/4puA4khgUADKklj/KvXKK6&#10;s24dw+Z3jiJSs+idl+X5E30sc74bsRo+mppsshd06s55JrZks7WaYXEsas68AkZqV7aGb5pFyazL&#10;7WbPT5RBc5jJ+6SOD+NY0qFHL8MsLmHK6Ubcret+101ZPzK06GodsakgdOcCuemv9XnAazgKKD3w&#10;SRXmfijxH4hsrtFg1ONYnYbhEoLAE468mvabWPy7ZEyWwBlj1P1rko46ObVJYPCSlSjBa25Vftby&#10;JUtblTTbq6uYj9rjKMvGT3/Cr7SIgy5AqOVHb54uooCu8X79Rn0r1KNXE0U8K/eklpJrRrza6lu2&#10;45Jon4RgfxqQgMORmvnjxT4hvNa1ddK8Jq8d3buQ4bAUkdvcDvXo0Fh4ytLFZ5rhJnRd20ZXJ9AK&#10;+fw3F7xE50lh3NR3cdV+Jm2k7HYX1hDcqqkBeeSB2q8kMcaCNRwBivI5/izpv2eW2mje3uEBViRl&#10;VYevevObD47Q2t4bBZDfuf8AZIAPoG96mpxNlGGxPtltUS1S2t0t+dkQqsHsz1nxn4n1DwrdW7Hb&#10;9nuXKKSed3XHNeV/ELxTBcwLNaTyRzbSo2ycE9eRVHxvrms+PoIdOu9N2RRSCVCj7iWA454rjbvw&#10;Z4eQQy6/NJbMeQHfDH1FfP43M/b1qkMI26b2vdW77+exxYhO++hzfh3/AIV68Rv/ABTdNNdO5C7i&#10;xxjtkda6z7T8Iv7/AP6H/jVzT/hjoV7bNN4bcy4bhnwyjPX3q1/wqnV/70H/AH7P+Ne3l0eWjGLg&#10;n+Jzwi7bI//W+ABZCQuYG+cAkZ6cGv0D/Z5+CzeKNPgv75g0DuqoAcnPfIHK89zXwxH4C8aafIZr&#10;60kZVwflXHPbOa+hfCPxy1vwRDBvuXspOAQgCkbeDx3xX5DjasKnKvjXkb0Gl8R+qPiL9ln4Yx+G&#10;5ru4uWtrkRsQ/mBUBAyMgnHXvX5ueP8AT9O8Mq1u13HdNsUlt4Y88cDtXA/Fb9oTWfHumG2ubiS8&#10;3DYPnKgHP3ivTjrXzJcvqmozebqEzTOR1P8AhVTwca01VoR9ml97OqVVw21PV7nUvKk8qykB3D2O&#10;D+NdJ4Ou9bsfEI1iBDcXOFSP/wDVXh2nrcQt5gU/L0Nen+A/GOp6f4ltxLCZrfeoZkB3qO5yPSsM&#10;VhZKMuXV2MfaOUrtn6ZeC/Gev6esOoeI7No7ZWDOw6j14+lep6v+0D8L2sWSO/iWQDCqWCt78Hmv&#10;JINQ1fxJ4f8As9lbtlQqhmUnORwenNfFvxG+F+t6RrM+q3cQkK4YgJjAbvXPhMTyQtJ80X+Z3czi&#10;uZH3dZ/GW38RXEOhW1yJklfCYIzj6192/Du10/T9FSGFwzn5yDzjPv6V/Oza+Lx4N1SN7fcZMnbE&#10;rY4719QeHP2wPiP/AGdDo/gzTonm2iPM5ZnDHjjaQMcdDXVQq1KVWOIcbpbX2IqVPafu07H7lrNF&#10;IAUYHPpUu0HrzXx3+z94g+JniSwt9U8WyfMwPmIB0I7c8delfW0U8qf6wcV9flHFMMYn9YhbW22h&#10;yVsO4bEk8DHmMDNSopCYcc1G97Eo4BP4U+OUSDmvSoPBfWXKjNNvotjB81tjmfEHgrw34mdJtXtU&#10;lkT7rEYI/EVNB4e0y0t/KfKooHcgDFdG5KoSO1eY+Ltba3sZPtUwtx2b37V4mf4bAYSr9YdC838k&#10;/UhpbtHa2FvbQAi1+ZT+NbARRyK/PTUv2wtL8G6t/wAIlo1kb6ZDiSTf8qseTtAGTX2H4E8V6n4l&#10;0S313U1WD7SgfYcggNyM5rzcqzzCUlGi6bu9dFovmbKk2tj0ujj0qst7ZnrIoz05FTeZH1BFfdxr&#10;U5axlF/NGZIMdKUcVCJInO0MM017YOMbiPpVe3kk5UIqXo0Fl1JnG4YFV1iUjEnNRJZyxHcJCR71&#10;OCCNvevJcnVnzV6XK+zasx7bHNeKfCWleLNLk0jUkV4pV2kMAfyr40+I/wCx3/afhy60rwPcxWhu&#10;CT+8ycZ5HzHPf2r7evhqESeZZjcfQ14/8TPEHxR0rw7c3nhq3iEqRttPUhgpweTjrivls4o4FzlU&#10;xNKcZr+Vf0iOVXufznfH/wDY6+LPwPV/EniW9tdRjmkZ3EJKsi56/NgNycEDkcGvmLR9e1bS7mGW&#10;1uHi8phwhwMD6V7j+0H4++P3jLXpLn4qm/8ALRiMyKyxbCRwABs25A6dcV85xssg+X6c19Jg+etQ&#10;TrNST2tbbztoYRldXPrTQvinfawn2CLfe3vREBPP4V9OeHtA8SzWkN6LKdGmHIdTkY+or5I/Zx1P&#10;wx4Z8SLrmpqZLmIhyrYClQeME9/Wv2F0r41eDfFliXuJIoIlUYyeee3HP5V+acTUqeGqulRhbzto&#10;327WRTbbufnN44+HPirVpvtrqwZNwVfWvF10zWNCJtJYJLYjP3lKgn8etfsXq1h4Y1ST+0oZY2dO&#10;QuPlOR2zXwP8YPEpGtyabMYp7ZMkKoBIPuayyjNa/KqMoprpYuLbaZyXwil8Ra14gj0exWSYyOAA&#10;nQn0JNfqLoP7POu6nY/bda1J4SQMIoBwR2/CvzN+G3xPtfAlymo6FAftzOAMY4Hbj0r9J/BPxq8U&#10;arpUdzfjORjaO2arM6VOVR1K8Xb7kdc4trQ9E8F/B218Laql1PdveuDwX4wPpXuerS6dpemG4aH/&#10;AFY5IHpXnvhTUtT1VBfT8A+owan8Za7qTabJpMGAZV2b/TPeuWg6NClKoo6PyuZt20ZxF54lW/vi&#10;IpES2XOQSMk9s12miRaXcQiZgsrN0xzXz9B8PtQm3RSSiUOck5x+Fe5eDtMXQIksrggKuCCefwrH&#10;B1as6t6sNO76HLV1Vj27RbrRrSALcEJx0Irbc6Hq6mFMSqvUDNcbJc6fdQeSmM+vpTtCvbTSXNuj&#10;iRvftX0LxCsqMlFxe7KptxVrHWNYW9lFss4dq9cYry3Vtau7O78iW0JXrn+le0/b4REJp3RQfU4r&#10;gtS1g6tdmwsEEiPxnHP4e1cWaYKmoxlSqW7JL9DaUOZe6UdEn0md/Nmfy3PIXpXWP4l0a0Xa844+&#10;ledwfDHWl1Zbya5RY8knbnNdFL8O/DryD+0JWkJ7KcZNc+GwuMpxc6dKz7vQ2pU5Wsbll410W9uB&#10;aQS5Y/l+ddhHcxIAwYHNcdbeFfBvhqD7X5axBc/O5yf1rzbVvjr8P7e7/syB5GlBK48s4GPfNet9&#10;dxeWU/bYupC72VypKPVnvcl4GGU60yKVn6tXH6X408J3WnpcLfQEMueWC/Xr6VjP8QvBUkMk0WpR&#10;IoO3eWCgNjPU1vLN61R068qid1qk7WBqMdD0C71ix0/IuHG7GduRkj6da47U/ifoekMRdo6oOd3A&#10;H618MfEf4reXrcupeDdQW6QJtdkyzeYrHo2MbcdqwrX4z6nrULWF9Z+YMAZfBLe4qFneOk2oPlXT&#10;S9/mZ8t9D9D9K+JvhDVciG7jDAZILDIz7Zrfk8Y+HIzh7pPwOa/M65t7NoxcPH5btyMcEd+o5qmu&#10;nTTqXiaVhu3ZLE4J6967qWfZlCPK+VvzLWH8z9PI/FWh3WVhnQ845OKu2t/ZgnM6HP8AtCvzusQF&#10;sfs8xYMB1J/WuWsviLZeFtcV9QvWS3jK742fCuD1GT0rKWb5hKtGvOCk152KVFrRM/Uhb+zf/VyK&#10;3+6c1ZDKwyOa+TbHxtpuoaPDd+AJQ5kG4gMG/DAPWuj8J+MvHl9frDq0GxDkcDqPX2r3aHEGKu3i&#10;qSt5f8EtYRvZna/FLwhpHinQ5IdRGxxwjrww/wAa4P4JeHdb8MWs9nNGDBvxGzHnaOnHau98aatr&#10;Q08R6fa+cx6n0rmPDni240m2MWqJh+wHJ+gr5PMcJSqY2OLgmra3t/SLeHfIr7nvg+aMiTgV+d37&#10;S3iOfwfrdrHpsWDO5LsB0UDnj1PavqjWNZ+IWqad53ha25JOCxAzxxnPavz58YfAv41eLPFr3HiN&#10;ZPJL5eYMzPg9kAJI446dK3znOadf2fJB6faaMU1Td5M423+Idrqrt5xcSZ5GMCulaxs/EFnm8QMv&#10;ByRz+ddk37DHiSaZdS0rXCq43eTIrrn2LHJ9s4qhrXwy8YfDeNNN1KCa6LkkNEC6qB24569zXH7V&#10;xs5xdn3Wn3lxrJtJFvwL8Nl1CKVNOT92jF9xOOvY/Ssbw18SvCXw+8eGDxTaK90kvkIrkZBLAZ6Y&#10;XI5z6V9WeBfC134W8Cf2hqA2zGIzSp6DG4A++K/G74geMR8UfjQb20iYAy/ZlXu20/ewOMgV3PLL&#10;xg3pdXNa7ion9C3h34geD9bhVLG6jU4A2Nx16Yz1/Cty/wDDnh3XCJrq3imYYIbaCR+NfnX4I0HV&#10;dOsbOWSZ1WEKDnuB6j6V9keDvF8CxR2sk6KvQhiMr6fhXoYfNpSj9Wx9GMorqlqcUqTR1WveFdJj&#10;08rFGIwOcID+Z+leYaB4Bur+6e4llMaBsKdvbPPBr6LikhmXcjB/1qteW7NHutwA1eni8omqbxOH&#10;a5ey3LhWcVYq2GnzWFusQkMgUYyep/Kr4uc/KR0rmA/ipHOI0dewJryfx/8AFPWvAwilvdPLeawU&#10;bSMc15dXiFYSKlTjOC68y0+TIbUn7x7NqOt6fpjBtQlWIN0yayW8W+H5Rut7oFgccetfJE3jLxF8&#10;SZ1DWjNsbESDJ55yc8dB2q6vhv4jxRsYNPdUJ+9nk++O9eFVz+VRyt8L8nf8B8rPsLTdfsL87EcE&#10;jvW9lWGBzXw9peu+JvDFwWu4z5y8/P1PsB6Vqah8evERk+x20AjHqOSD7g9q6cHx3HDwcMZG/ay1&#10;+ZjUcYdT67n05Jm3hyPYVUfS5lYSROeK+WPBHxh13VNbXTNTdfvkc8Egc/LX1baX7zQrKGDqwyD9&#10;ajA4/Ks0cm6UoO+97lU5860MbXPEFzolp5iRea/O0E7RkDPU18N/Er4oeKPHSHR73T/sMCzAkjLM&#10;yr0GeB15Jr7A8b6hYPa+TcTJGUYkhiAM+nNebWHw+0/xVKXecqoHODyQfTHSufNniay9lGq3HotN&#10;TdKzueVeFdd07Q9PRDIQdvIb1PWvIfiL4j8Q67MzaWZDBGCWVQTwOmK+tNW/Z88OfZS2j3VxFMvQ&#10;s28fljmuBm05/B6AapArkZXeBnIHTtwTXJUzTE0VHD1ocqXXdDnWkvhR+eM+qeK2kWPVJ7hYS2F3&#10;ZU59K19Om1lWbLyOrcfN6V966r4Yg8aaI11a6fE0h5GVAJI6V8beJbLxV4W8UnRNSsvs0LgEEjAb&#10;P9017OEzNV4qnO3qr/qZLn+M4a61nXLC4H2KUxOf4h2Fadl4l8cwyJJ/bVzuRtykE4UHt1r0dfAM&#10;2q2Lzzny8rlQRyK4P+zEsGNtNzs4z61rOjBrmqRuOGmp778Jvjt4z0LWY9N1Z/t8M743/wAa9hkH&#10;+H175r7hu/iLBqOksUjaPcvPc/hX5gaDdQaXObq3H7wn72eQK9e03426jp9mVvIdyqed2D+IrKjX&#10;qUeanGTUX03OmLTd5Hq+p+KNSiuGurtCVRztO7qB04rmb34o3VlqcUKxboW5L56Z7Yri734y+Ddd&#10;TyLyNomK549favNbjVbWadm08kw5yA3BrzKtT32qctDfnWx9lw6zYeLdP8hbdiSNpOeMn0NWrHwd&#10;qCSKkUa7B3J9O3vWJ8G9QuNW0oW80YUIcFvUkcc/SvVfFXiCDwra/aZIpJAAciMcjHpXtYSnCrSV&#10;asaaPY8g1rVD4YuvIu1G1icHPSsG48S217ta3lBznjvXnuv6/P4u1VtXlVooQflR+wHrXntj4ttP&#10;+EgTTzA7BWIU9AT6j2rxMTiY05v2T93oJx5T6Zh1C6ubHyozkFe/FeLax4l1fQC8EMhhIYjO3IPe&#10;vrDw34Nu9V0xZIsRcDbnnqK7Ow+HFuCo1WCGdQchdoOfzrOs61RLlbMaktD82PGfju60i0t9dul8&#10;wzHBcLySOMV4vdeJdX8XeIbS68P20jz7siFSc46Gv1W8eeAvh54gZdI1vTUAJzhQFBx34qXwp8JP&#10;CXgy0Emh6YsWeUkxkgH0J5rOGDlUfJdP1v8AkYpTk7NE3wJeWz8MWi+JDi+lQs2eMc42/gK94vrO&#10;3vyvkD3BFcLpfhFYIjqUkpYjJUemOa1vCurXF5cNbniME9evFezSw8acFhqkdJNdNf8AhjpnJ/Gn&#10;qi/da7aaHOttfMMHgGuj0/U7S8j32xDA+9Uta8N6Hq2Jb+MMR3ziqunaPZabKHscqvpmuxQxmWYh&#10;QjyuPrd2Mn7OrFye5f1eWFbV2ukDIB0bpXwB4j+N+jaL4huLGwtdiwyMvUYJHp7Zr9FpUgmUpKoc&#10;Hsea+JPiH+yXqPifWrjXNF1NLQysXVChYAnk9COvpXJxHlmKqVI1KPvp78qu16nHKT5VyrUwfCf7&#10;T2hwXs9xqlrKyqoYKoGfQjJwPpXMfED41+HfiRc+TpmmvbyRABpJQN2O20jgYrwHxV4O8YeCtX/s&#10;LxGinBJWQfdIHGfaorXS/EmMwWUmezHAVvoe9fJvFTUXRvf5alpOWjOpeaYkuhf5c9MnAFdl4H1X&#10;wjqMwtLu6kjeQ4PmLtUc+pOKz/BXhzxf4kiks7CyYTKOrEAE9DzVo/skeP8AVp1ure4eEbizRSSD&#10;GD9BWWHwspSUlBv5MUqKeh9meDdP8M6dOPsbK4deqkH+VeBftMWJMtrf2kKyLGrkhRzg4BPHtXpP&#10;gX4T+LvBmlJpu9d+Ms5JOD6Cvm344WnxR8N6kq3jtJZzPgOVyv0UjkfjXp4qry0HSnDl9OhEsG4R&#10;54s+X9asNMuSJ7OEL36Vy1xZ2drGAYxu7kivo3QPgd8SvGNh/avh1UaOTk+aCgPsp71X134NfGbw&#10;zp7faNBN3AFPmPCyuRnpgdT+FcOHxTVtXYyhiI9WeS+Gks3kaJFVCBkEDBrnv2h9NuIfBcBupTKR&#10;OjAFiWUdBxmud8OT6s+pyJc20sbwOd2VIwM8ZrlfHk91PdrHq8xmjc+Z8x+76DFfV5fKLmozlqdi&#10;leLcTjfAUeoXHjTSrGxjE081wgCN3AI3Yz7V++VncxfDv4OS60tsAbW2knaNf4igOfzx1r8n/wBl&#10;Ww8L6l8UrG11aOISqhk818EgIwIRSeAzH9Aa/V39pTxZ4M8J/BLV/tdzFE81q8Vum4ZZ2UgKB05r&#10;6mNJyc6sXsisJLki7rdn86HirWLjx7411rxo4Cf2jdvNtA4AJwoH4Cuh0LQtTWB7yFC6jjIFchoy&#10;PFp4QAAsS3rnJzXpvhPxI9kn9mTr5gkb5fr6fWs8RzRWi0Rxu0pXOh8PfEXxf4dkWHQ5NqBsmPb9&#10;4r65r9Xf2WvHureKDFN4mkXHDIp6gg4/Kvz38H/CDU/GF5HqKbLeMsdxLYbIHcDtX0B4I07UPB2v&#10;R6al4qqg2kqe45HXrzXm0nGNVYiKt+p1U6HMtT9mtw+9n8a43xRd2c9k9tKQUXk+5r590XWPEGoQ&#10;L9onlkQ/Nk9M/hXpltptzr1mFZjt9fpX1lTNpV48kI2NqeEjB882fz//ALWGladoPxv1C58Nzqsc&#10;qh9q8bHJHA+teN6fqPxB8a6rDoq3kkkOQTGucDHTpX0j+2L4ObQPjPJbTMFjkhMg9WO4/wBK5r4K&#10;a/oun67BolpCjXVwQS4GQGB45/GvLrQiqSm43eq9DzHrVaPvb9nv4Qz6foMGraySLgAHn7xJ/wDr&#10;V9gTWF1qIjjnYlIzzzjiqPgqGKDQoH/j2gsfU16dp1nLcRbREcnnitMJhI0oWh11PRulobmm+JbP&#10;RtJEZHMa9T7V+R/7XvxY8VX/AIom0y0kEQ2LufIIVH6qM+tfeX7QnjOw+G3gSW61ImGSbMaAg8uR&#10;0GK/DLSp/EXxP8VvZXUjybmYlpGJIVCeDn9K8/MacqzVKfwx18iXoueJ6b8NtDF7HJfBSVGCzEY/&#10;I1fuvEVlc+LYPDkeNjY57ZzjmvY9I0C303T4PC2grmU4Hy/eLGvnb9pD4YeJ/hnpi6/c/KsrJ5bq&#10;2Hy55zXhKj9Yqukla+l/XYc4yjFM+9vid4L0aD4VXE80ao0cCsAu1SrAcnjmvx7sdZgudVWfUnEi&#10;qxyHI5XPvXpngHUfjl8T7g6Na6ld3dnt2TCRwUA9PXFfpj8Af2M/hhdaY1p4+ijupLkK7oCAPl6Y&#10;bG4cnBwRXfgsrngXOlUd27Wt0MOR1fhPhzRPGWmSWR0/SQP+A/wntXX+Dbq70fWF1S5DSIXGQGPA&#10;PUivsH45/sd/CPwTY2+r/Cyd9OvA+Z4fMMyyqeeQTlcdsV57pnwZ1UaOs9s6TuRuZVOTjHavks5p&#10;08JVlQWra16syqU3CzZPc/tAW8N7b6RZ2LPGxCBmGMkf5617hrM/xe+IvhyGy8L2Is9PkTMjE4yP&#10;7vrj6V5X4U+ENv8Aao59cspmwVKYQ5Jz0zjpX2ZdeMtZ8L6JFp+m2sRThN38Sg9tvoOlePh60ZNq&#10;nJpdbathTqyUkkeX/DvwNaaLaPYa3biSZcHJBIzjnBPpWxqPwz8D3CmfXsBFPAY8jP8AKvoLwx4f&#10;u9Y0EalcrtkdMgA9/wCleGam2nXVzPp+pnMu4g5PXHrX22EwihRg6qvfVX6nuUZdGWdB+GXw7250&#10;HTozHwDJ94nHTk19BeHfClvF5alQUReFPOKyvCekW2l+H45bULsVd2eMDAr528Z/tOa74Q1/+z7K&#10;wjuI+zJk5PTk54r2KDpUuWdWNl5I0qq69w+3bnQdNuYfKmjDDHevkP4pfBXwVp9vdanauI7iT5uM&#10;ZLMfQdcVHbftbC90l410iZL4KQFYgIX9j1xXwZ8SfiR8R7jWLrXdRmKfalKrEnAjI43DB+9jvXZm&#10;ONws4L2ML/oefT56P8RndeItDsNK0meyshlkT5T/ABEk8815ZpWm2sUn2i5XO3nBrzOz8TeIJ7tl&#10;luZJIzjAfk8V21/4nhi0wRID55BOccV8jjHzaJG0qnMdx9nRwwtmMYOMEHFV9ZIiiUzynJHBzXmQ&#10;1rUru1+zoQqkfe5yKprJqBkCIWnc8YByR9K890IJ3sZt6nqnhPw5qeu3wis5GkOeFY9RX6a/CDVr&#10;TwjpMOj6tGLYLHw3Gz3ya/Oz4bW3i+3nS+e0nt96nDMmB6V7brfxHuLfTX03WG3vGu3aBg/Q1tgc&#10;YsHV9tFWkvuCUebc+3Nb+MXhhNTt9A0uUXUtxyzRspCqDgk16pDq2nPbi481cAAmvyJ8KeNLbTNT&#10;VnikEk7/AC5GVA9Pavo+TUxdWKul/wCWrMAV38ZY8cD0r2IcZYmLniklKTW21kY1KNNRWp9I+ONc&#10;1y+2WWi28jQHJdxjn0HP51wmhWnjyK4eM2oeMgYYkDH+Net+DJnk0C2ndTK5Ubm9ccf0ravLvYNy&#10;qE/nXyePrTxX/Cli69m9bJO/pfYxVPm1Wx8/6/8AAfw94+vhqOvPLb3RAV2iwMgdOtanhT9njQ/B&#10;2qR3WnXk0sZ/1iyYPA6AdhXt9n+8IklAw3NbogTbgZGa9Ph7J6WNg8RON5Xve7T+7zF7GNKSktz5&#10;X+OfxGg8P63p3haCRfLC+dMFGSADgLgdOM16X4b+I3gzW7OKNLhFcgKAT04/T6VyXxK+E/gOSaTx&#10;frNxLBdAYDiXauOuNvevinW9WstG1RLjQJDcPE/yyDGCM56dM49a8rOXiY4qpUlBcz05XaWnTToH&#10;tVz26n6k208EiAQNnNW5BmBl4PtXxD4e+PVxqUkehwWbl+VXLgfmBzzX1VoPijTF01HvXIfGdp5P&#10;HNenleNm06FdKMbWvqkvlqXGfO7nS2zorAFQGrkfibcapaeF559KR2cKT8nX6k9hiquran4jupDc&#10;+H4Syg55Ax9Oa47xDrfxM1DTn0aHS1k8wFZDwMgjGOTinSzOlhqcqNST8mkN1OV3R4V8NopdT1q1&#10;vNRuC7OcSMxz8pr7/tfJECpB9xQAPpXxp8Nvgzr2kym48QXQiJwPJ252gdg2cV9ZafL9kjEMjAKo&#10;wPpXtcMcSexqctaFk9G/62+ZnNuqrnQHB61RvNNtr5fLnzj2OK53V9Qe5dYLUsQOTt71vadc3Eib&#10;LlCCo6nvX2scfg8ynKhVhzR79H9xChJR5kV4NKtrZT9kzn0JzzUsVzexjF1EFHqpzV9EZGJPenNI&#10;roVArmpZZChHmw0nSlrotn8ndibvuVUuA8m7GBWjjdzmsrySZRJg4HpViS68oEOjY9e1deV4qVNV&#10;Hi310CUeb4USvJHzu4x61LGFxuHSvKtc8RrcXZsbEkEHniuk0tNbWBVkmXBFYUM3j7ZylG/oauhp&#10;a52UjBRWLJ4g06GXyJJU3DtkZqpqGn63NatHbSqHI4zmvEdQ8H+Oob9plhVyTnehHNZ5vmmNp2nh&#10;4uK81dEKlHqz6IhvrS4G6Nx+NW+oyOa+etM0LxlazLJfK7c55P6Yr26xk1FkVZkCjFaZZxBWqNQx&#10;cPmk/wAhSo2V0zXPAyaYFVufWk344c1xnivxLqWjRhdLsnuCf4v4fpxzmvXxWOoRXta2y6dbkwpy&#10;k+WJ0d1qGmQMYLmVARjKsR3r5w+Jj+CDfo1nIY7qQ4kaI/JgZ6443VHr15Lfy/a7+1MB6ktx/kCu&#10;LisbDV79ftEqLax4LljgccV+aZtiquMnZ0o2T00d7eptOjayM1LXSdOvUvLNpWPYZLZ4/Ova9Ml1&#10;69CxLZXCnaMBoyo59zVu28d/B3wii2qXMO6IZyqb8e+cH+dXLL47+DNZnFroHnXXO3cE2qPXk16u&#10;Fw9GnG9bERj5LVkxjKF0kXbnwBq97Flp442I6HJx9SKzG8I67aNFYX2qMFYYUISBj3zXrmn6xZ6h&#10;arco4GeozyK888XeE9e1XVDq2lyqwCjCE4OV7A9Oa9LF4HDOnGphZObfZ9PNDpylF6lS/wDBt7Bp&#10;/kpfKgPAyOfbFchpXhjUtHvRPJOZADng8GvMfH3iLxX4Kuoze20rl+FUnIyfpnOPauGf4m+Pr+2N&#10;tpiNG7DG4DofbNebUlBXi00bRrxjuz7il8ZRWWn+bcREuo6AgA15Za/8JV4q1KS8ttqxMxyAeB6D&#10;8q+UovCXj7xDeRNrUt3KjklstgL6ZAr7F+DkEOk2kukyyL5vGEzljjvWqxFXFTp0K8mop2WxUXFK&#10;U4I7OzurLwfp4XXJljycFm6Zq3qN7o2v6Y8Fs6zeehVSp7HvmpvGXhax8T6VJb3Z2kLkMO2Of5iv&#10;CvCXhbW9SlOLhtka7cIcA4960x1LEYSTwfJzRez6lU+Sp78mbll4euvDd/G2qXSPFj7inJ9q9Eit&#10;dH1yVfKtyAOd7DFZul/D0PM0mp/KB6HO7612lzJPpmyK0j3IoA6ZFcOEyF04OdaFoX6q7FeLfLT3&#10;NW2s4bZAkY4qZYoEcsgAY9+9CS+bErONhI5Bp4VCevIr7mlSw9OMPqtNWXfc4ZuWvMyte2MF/H5c&#10;4+hHUUlnZR2alY6u0V0zyvCzxCxrguddSOd25b6BSg4pm45x2FYt5qJV82wLheCR61GNzalhoOb1&#10;fbuXSpSqO0TZX5Sc80+sywv0ul5yCe1adGVYmlWpc9KWn5CqQlF8skITjk04DIzSD1pAxyd3Fdsq&#10;jjO09nt/wWQLRSZyPlqP990xWdTExp6crforgkS0VWS3+cyyMWJ/SrNOhUqVYt1Icq6a6/hsDVgp&#10;rsUUsAWx2FOorRUlFNQ0YXM6xuLud3+0psHbNaNFFc+EoPDU+WpNyd9+uvQcnfWwUUUV1xkpK6JK&#10;lzBJIQ8LbWFc/PqWqW1z9lARiPY11LMi/eIH1NZkusaVbzeU0i7z/d5/UV5WMwkIy9rTqcj66m9O&#10;Ta5XG5GmrqPlmR89yFNakUkdymSCAfUYrEvvFGlabEJbt2VT32mmad4n07WXEemFnbvuGMD1+lKn&#10;iYJ+zlXUvK12wlFrXlsdGFVBtXpWB4k8S6Z4W046jqTH0RF5d2/uqPWt+vLfH2kWqWE3iHU99z9n&#10;XKIAMKPYVvmFeeGw7lQjr+C82ZxV3qfL/j/446p4jsXS3tjapHnaM5JPvjHNcF4F+KfjOy1BbnWV&#10;ElgB/DkN9OTz9a0rDSbvVJZdQuIvLiaQsqngheoyDXA6/Pret37ad4YtpHjTCMQNuGJ4xX47mFSt&#10;Uk8ViJu7203+R2xlaySPadS+MMvjXWbew0C1ZEzhnfqCO34V9ZaX4I0RtKRb+FbiVkyzPzkkc/Sv&#10;PPhJ8J7LQtGh1DV4w95IoLN0IPp7D+devPf/AGQGFVbjIGOa+nyzBzoU1Xx65lJaLsVJ8/uw3PCd&#10;X+CfhyES6jqk5t488BOMDtWR4S8E/CiWC6stTeCcA5DXBAOPzGRXaX/gXW/FervLc3zi3JB2uM49&#10;h2qpffs6+HLsNIt7cCU9GJ4H0H+NbYTLalWXtaVC6XdmNT3JanzlLpvhzRfH09noax3VkXynlYKK&#10;WHI49O1fROieAb+5u01iyijVQMD3/HrxVfw98B5/Dt+lzBcpJEvJXGGJ9+1fRNjaxWlssUaBOBkD&#10;1r2sFkzu41I8q30M/aW6HN6Lp+qWuf7W2vgfLgZrwj4j+JfC0OpzS6hMIpYlKoV4II9PevXPiN8U&#10;vDvw5083GrtumZT5cS/eY/TrX5zav4k1r4ka/LqKWnyNgogGOPXnoa87O8VRwv8As0HzPt/mbUua&#10;WtrDD4gvrzUmn1DVbm7gHCrIc8MeB/gK+wPhR4AsWtpL+2jKecAxkOc5IyB+Gaxvgx8FrYxf2/4l&#10;iRn+6qMM4xzn0z/Kvri1tLWxgW2s41ijUYCqMAVwZVwvPFtYnEaQ6LqKriLaROW0PQL3TrhzcztL&#10;G3QN1z60zXPA2k69qUWo3bPmJdu3PBFdpRX1mB4ZwWFpumoX1vqc8q0m73Mmy0eCwg+zWruqemc1&#10;owwrEgXrjv3qWgjIr2KeEp0/gRLm3uZWo6RBqJVpSw2+hrQJS1ty3AVATk8AAep9KkbKxkLycV8v&#10;69beP/GHiaXSIZXjs8kDAITaPUd68nFyWEaqRp3nLT0LhFz3ehvaze+NvEedU0k7LWLLBEJ+cA16&#10;f4H1g6ppCi4yJ04cHqD2/SuIj0rx94X0tLSxkjniXqu3kD61iWniXxHoAmvtP0mS9JQs4X5eR6eu&#10;fSvksJSq4HFQxNVu/wBpP9DunBThyxPoGaGK4jMUy7ga4nU08T2d0sOnfPbHA4HP4muU+G3xK1/x&#10;1fTW+o6RLpccHeZWUufRc+nevZiQoy3AFfScmFz2DxOHlKLjpzWs35eaOOSlR92Rnw2pWIb2IbHO&#10;O1VGuBphBvpNyH+M8Y+vauQm8cWK6sy20/nwIxRvLXIUjruJx09s11rapoupac0s0ieUwOdxA6ex&#10;rzKdTA1YuGFfJUhtd6Stu97NP7zF1G7kqXun6iu61YSAelUdV15NIEaOMb+Bn2rF8P2FhNNJLp02&#10;QGwQOgrodVg06CA3GqlWSMZG4dP/ANdcVHFYytRniqKUHtzKyQ4yvH3tDLbTor+Zb6O3SR3wfMwO&#10;Pen6r4T0m9jW41FTI0QyoJwoPeq3hjxdp2qzPp9snleSOMkYIrpdRNrcWTtK/wAgBJIPFXhMNg8R&#10;hZ4iLU5tPTZc35v5kpLocReaVp+pyrayWUUyZBxtHb3rvLaKy061W3tolgjQcBQAor518P8AxF8Q&#10;XHiOTSLO3EkYdgGVDgAdCSK9wiT+0rdU1pyjYyVB2jNceQ4tJyq0taj01SS/8C6C9rF6RWpHJrcE&#10;1y1q37zHQLVmB7iMiS3gYox5wKhj0/w9YSArIN2c43ZNbpunkQG1QvkcE8CvTpYWVWpKeOqpS/u2&#10;lImPNe7PP9b+IWj2d+NFLSRXHGQy7Rz2JPTNegWHz2yStySPXNee+OPCcWsQx39wIYnjdWkkIyzK&#10;ONufSu902Ix6dGsLA5QYPUZx/Ktsto4h5hOWKXMktOmnTRvcqM3dxZyvjrSNV1OyQadfCyRT87Ed&#10;fStLwlp/9naeI5Ls3bkDLls//qr4W/aJ8TfGG08QSaO0jRWMcqmBoRjcu3dnA689SenSvPvh58Tf&#10;FtpfRwPellzhgDz9T6Zr43G8QUMPmzxlPDy00tKVtdttURTipzbP1TKsxwDimgMp+Y5r5p8PfGFz&#10;d29hMu5pWCs0hPB74Ne+rrtnLCskeZM9NvQ/jX3GD4gw+JTqVW4Na2b0/r5HbLDVFsrm2QOuKinj&#10;8xOBk03/AI+YAw+XPNcFd/FDwdp92+l3F4n2iE7HXPII9q9LF47C2ccR7sJrR936dzNQlfRao6O4&#10;g1iZlitiIU7tkE1Inh61zunkklJ67jx+Vc5ofjiDWbs+Up+zk4WSu882Nx8jA98142V4XLMRGVST&#10;c2uknb7krIdRSW5nW8FhZP8AZQ4Y9Qrdq1VVVGFGK4nxH4g8N+Ewt7rEyRNKwUcgFj9Cea3dE16w&#10;16yF9YklPfrXo5Pi6FKrLDTjGDWyWrt6idNpc3Qo+LrHVtT0d9O0lULy8FnYrgAg8Y71heE/CN9p&#10;dw2oauymUgBVjJYAe5IFbV74hjkklstOb96gxuxkZrxq4fxnr2uHTbXVHPzcxrldo9TwOK8POcfg&#10;ZYtYiUZVWrJJNct1+LKVFr3paH0W00KHazAH0zzVO+l8mFpjnjpXjWt+HfEvhTTZNfbU4pI7Vd8n&#10;mjGFHJwx4z/OvO5P2k7DUI2sbS0N0VADGFgevQ81eY8Rz5JUcdTdJtXj1uZNqL0PoCTU9dijLRW8&#10;koPQir0L6xPb+eIvnx91vl5r5otf2ifES3I0waKyFSQGZs5H4V634X+IV/4nLWNwBaykZ44I+nUE&#10;18tRzTCVWoTxFR6bW6+rBS7HI+J/ir4w8H639m1qzEdrwVKAsSPXPf0r0Hwl8QLzxfaLcafGEDJv&#10;y/BxnHSuM8UfCrxt4luDNPq8Ukak7FdCCFJ5H40+20/xj4b26RBbKiquFkjI2sB71VLEZphpupVl&#10;VVLpdfhdaEcku56hZeIHFw1tqDZcHjAz/Kuriu4nwCQDXhdnqtxoztJq0LIZD1xnJrFvPjf4L8OX&#10;0kWss4JAwoGcZ6H8a7MBxJXwsuapNWb+1+vUqm+kj6GvrKG/CF5Nu054rG1eU6Np5uLaF7hl6YH6&#10;muN0j4r+E9SsF1FFMaNwu4jP1rSl8faNrGj3LaZOEYIygvgDOK9PFYzA41TxClFVJLS123bydkUn&#10;GOpmXXih9OiF/q1ssYI/h+Y/j0rnJvtfim3OtwwpLBkhAGwzY7Yr5Lv7bwtqPjBl8TeK5Mu5PkCU&#10;lAT0G0dBX0rBq3hH4Y+FmOnXz3sCDesatvYk+nFfH0p1KmlZWild6q9/TsXJqfvG23xJuLGwWxsr&#10;WKKRBtUMSSNvByK5SX4heO7rzDLKkMR6bF5qvaar4R8dsNb1ISQsyjAUlSB+HNYsVx4W0PUvNaWW&#10;S0LEKjMW/KtK2Kq8kZOr7myaaX3rscVSrK9jZ0a71jUNbtp0Rm+YMZSCc49CetfVNpdwvGCz8981&#10;4avj7STCjaPa8bRjg+ntxXX+FNZudfQ3EkXlqDjkdT7V6eTZj9Uq81Oam362HTdnoepBgRleRS1V&#10;gtvJO4kk/pTp7lIcqPv9hX6lDGShQ9ti48nz/r7ja3Y4X4n+H18SeE5tP83yWBWRSOvynJAPbIr5&#10;/wBG+Hurawz2tpKRGAVMrngD+tfUUlsrWck+tEFQCxyeAOv0rl7DWdHvYhcaE++LvgY6flXwmcRp&#10;V8THGV48vMtm/eaXWxjVi73Ph3xd4du/gr4htdW1RkvUSYtGsfys2R3HOAM9a+q/BPxftPFOhR3V&#10;lFEEVACwkyM+mCM8d6+cP2kNH0DV9Sgv7/Ufsd7CHMcTsDkMOy/Uda+WvBul3etaobVLmUCNNzNH&#10;naOfQcc18dWzCeVV5xw3wS81f7+hFN2P1A1Waz8QSKJblVCkHCHPP868K+J/wd1/xJfDVfC940zM&#10;BmOVtqJjrjHJJ7elcp4M1i40S4ms9kkowoGVwcjrjPUV7HYz3MoE89w0aryUyeBXPTzWONpuEo6v&#10;fXYqMmtTxyT4T+MJNOGn36EDAOI2yDj1NeaHwVZ6X4gjsLBJLS6wxJIJYt2C89ycYHWvsKbxNp9w&#10;Rp9pcFXYhSRnn616P4T8K2E8UN7OiTLG24Mygksp4OfauzBZT9fmqFB3emp2UE7e0k9Cx4Z0NtP8&#10;Mwy391Ih8vMhJI2nHv0xXGeKPhZ4Q+JmkS6Fq063UEq4ZmVTIpHRkfqpB54/GvSPHutaVpGi/Z9U&#10;kES3hMQY8AcZrxTSfFHhDT5Ba2l21wshA2ryS30FfT5xGlgakMNUs0kr3bX6mVSam7WOC8AfsjaZ&#10;8M9cOq6HqpukBziYfOEznG4Hv34rivip46hubyW0nlklisUcsGztUA9fcnH+FfasU1k2iSy6Xkhk&#10;43ccntXzH4P0fULXX9QuNf0NruwlkZvNkQOu3J7Hrx26V4ePnCn7OhRdlN67yRdWo4RjFHwX4A+K&#10;t3aeLHu5h9ojmmQws7EYVX+6V5+VgeSeRX6xeF/ixY6lEYVsZI9nAZANh+leDXfwv+HXj/4k2eqa&#10;LZC2WCNd4jwkZCNxiMDBPb0r6m1Tw3pem2MNvpUSwqGzhe/FduUYfFUXUrYWSUY9Vre/YyjNvU4B&#10;td8S6j4kjkt9MzDI4G5gc49d30r2e4i+SOS7fy1Xrk8fnXn+veLbDw3Z7LGeKS7XGItwLHPHIzmt&#10;q/1CefwybzXttuhQNJngKTVqUKfto1pOU2r20t82jrg5VUnY7uKSKZN8LBl9RWPP4h0m31IaS9wn&#10;2jGTHn5sHviuBsfG+g6d4deS0uU3IjFA3Gceg9K+bfhZr2rXXjeXxX4x+aRyULouFGfu9+gGATXq&#10;4ni6sqFCGHglOW/ZIbwzuz7sqlJazSTLJ5pCqc7R3rx66+Lunx+NbHwtYTQSpPnzXDZCAdiQeD+l&#10;e3V9Xg8Zhs2UrXvBq/TXfpujlvZ2Cq87QQ4lnKgdMtVjI714V4n1rX5fFT6TfIy6YCCkgXABHUk9&#10;65uKM3pYDDr2keaTdkul/PsiorU9ue1t5hyMg+nTFVJ9MRrf7NbsYVxj5Rz+ZrmNMsh5aT2l28iA&#10;YXa2RU9/eX+mo128jNGoyc84Ar52Od4OpBzxGCtfqmvzVnY2UJfZZp6bo2n6PEYgxZm5LOck1qTW&#10;1pexbLhFdevI6VxekeOPB2s2wljvYmboRu5/Ku0SeFY/NVtyYzkdxXqZbiMI4+zo06aptbXu/wDt&#10;65Mou+pzF4dFFzHawNiXPBHt2JrsU3BArcnFc7A2hXk5uLbyy6HJbHTNcn4k+LfhLwrcC31NpG5x&#10;ujXcufTI71z5Vi8NgKlXFYupCMZaKz00/Uzm+VanprNsUt6VDb3MVym+P8jXK+FvHOh+L4PtGlF9&#10;ucfOMc12ARVOVHWvp8PjljJQrYGpGVPr39UyVtcdnFRT28F0oS4RXAOcMM81LRXpSpRmnCaun3Ec&#10;Hq3hHwT9tGsalDHHJGM9SAfcqOpryfxb8RLaaWO00tZIV3ENLu9D2X3r6C1GfTLaIyajsCnjLDI5&#10;9TXhlx4E8JXetHU/tyrDjPlBuDz/ACr8s4rw3sp8mAUI8z97l0l8/wDgGlON9CxoHxZkWeLSpofO&#10;VRt8zd8x7A4/nXrl14jgt4FlMbsT2HH868H1i/8ADX20aPoFqfPVgnmBMLz3B711mh67deGrpLHx&#10;Arzq4G1xyFI+teflmfY6hL2DxC5dr2uo/qb8tO1nuTy6Fo9rrcni2/DWXmsHIxwTgd/cCvQ9H13S&#10;tUHl2c25QOCc8/nXnnxXfxBc6FHdaYgktIjvnReXx/eHrjuK8c8MeMpQJoZCzRtwoPHA9K1o4pZb&#10;jXCg+ZPVuzXNfV212OOs3DZHr3xK0Xw9BavfQQqLmZt0uw4yO7MO9fK8729lOZrRRGikMO9e6nXL&#10;W9tCIwzHGMqCxPsOteU3egaj4iujaWMYgWUshcjkc9wcc152dVIYiftacEm9oo5nSlJ88VZHJr8a&#10;PF1pqI0fw9FDcTucLuUnGPYGuW1fW/jL4m8YQR6xAmxsKkPlBQST2Y+terJ8FvEfhCJ/EOm3dvNO&#10;g+U+WQ49TnOK818X+PPG1pLFdXMkUbQnOcDn/wCv7ivHaxVOPJjJTi3ra2lvU58Q3BXme4+JNC8Z&#10;+DtKjvBG4QsFcRD7uR1yvbPFcD/wlPiL+/c/r/hXF6R+0F4/1J28P6vuuBI58pTGCNuMhS+cnArp&#10;P+E38Tf9A1f++T/jX6dlVD61QVXCv3fPc8qpm+GhLl57H//X+jdb8E6Vq1g9o6qhI+9g5B9q+LfH&#10;P7Mes6tqEmpWs4RWfKKuc4x82QfXrX6e6l8KPiHbyhLNY548EtyA2fT0x+Ncnc+CfFFuFXWbcxue&#10;6HIBr8Fo89Cd6cXF+mh10oxZ+WEH7N/iQzsILmNBjGGXIzXP6r8LvEfh6RJb5FdF6kDjIOOK/STx&#10;j4b1DRVWaJN8b8HkZB64rx1vD0Pj3UE0GRirSvscjOBjB7dK6qub4hTVOS/A6lTvokfNeh+Czry/&#10;ZMBQfw5Pavsv9mn9nXw74fupvEPiuOOVGK+WGySCpyfbmvofw3+zz4f8N6AgEIkIYOGXJY4HGc+9&#10;ZUGn6/A3kG48iNWzsxg8H0NXXhUi7Vb2fT/M3hglbne59Mvd+H7RW/siFRzngcV8sfEW507VdXCa&#10;oirDJwCRgdele32mtzvaiGGNSwG3J9RXzt8T0125uo4YtOeSEnlwOFJ7/SubGV1Gk+fbskXyWTue&#10;C+PP2XrTxeV1jw6PtLNuAjiABU+zDrmve/gX+yPa21lHL4stPsphwvlZwXI/icjknnsa+jfhhZ6L&#10;4b0OGW/ykjBW2t1Vsele9aM73wF0jgxEcY71vlWHWKnCnNtr+W/9aGEHGmpVIpX8zmtK8Or4MtY7&#10;bTwXiUbfU4HrXYR6hC8e+TPNaxUEc9qzZoraY8DNfV1ctqYCXNhprll9l/octSv7VarXucZ4g8U/&#10;2UhWwhaeRvugA4J/nT/CV74m1IteazCIFb7q9D9cV0c1zplrKIZigbpzjNaHmF0HkHPpivPpYWTr&#10;e1qVdI/Zj38zjUZt6y+RfXIHz15B8ZfD0GveFJrNm8tijlWDbSDtPeum1nTtcvInWzuzCxORgc/S&#10;vI77wv4gsp3v9daW5B5Lq5YYHbb6UZ1nca1J4WVF2f2m9jaklJ2Z+ZfgT4Ratputw3epySuoZpDI&#10;wBZsE9Pw796+mn+IvjG23ad4fhlBK7FXbxgdxnvXuX9uWV5P/Z+nWwjCdWK46fhWbq3i/TPDkQjE&#10;aiVx8pCgnNfMcnPH2jq+tkepblWh5B4T1T4mXniW1j1W2uooHcKS7EjB/iOelffmh2N2bIJeTbk7&#10;DGOO3NcH8OrVNbs/7Yuhv3cc88itTxj408OeGISmrXAT+Hb05NPC4SGDTxVTWL7uxzVaXM7Janok&#10;MOm28mVkG761sAhhkV5n4E/sXXLBdasG8xZOh9K9LVAg2r0r9A4ZrTq0fbRoxhB/yttv1OOrFRdh&#10;zIHXBqGOERnINTeYgGCaTPPPSvp6mGoTlGo/iXUzV0KSBUMhi2/vBmpmYY9qQFSOOa0rU+dckZLX&#10;vqK5+fX7VPx28F+GdGu/B194ck1V543VkZAI2VhtJ5HIzwcGv5/db+FvjK91CW70zSfsVtK26KME&#10;sQvYHrg1/Rx+1r4d1S+8N/bdMs/NVCodgOAnU5wN3XBr4z+GfgLxZ42kS00yEW8Mh2PIQGwv0Hr0&#10;Ga/Jq/EOJy3FTw/KpSvba33JfmYR5XUcZH5YTfArx/o9j9uxFdKQCVR8Mue3PP1rtPgz4g0fwFqr&#10;S+L1dVt5eYzljx2wa/buy/Yn0VJRNqOszTBlZXTYoUhhg+/0rhPG37CX7PiWUiazfz2isgz/AKQV&#10;ZiOAcHJJ+ldM81xGKhKhmNK0X1Vl+bOr2NtYnxl4p/aI8FeM7L+z/C1pNbnIPnSDZ0/ugf1r5cvP&#10;D2qeINaaLTZTNcXjnaTyce9et+OP2f8Aw/4G8RyWHgjXJNVjOY1jVS7F84CAgctXdeGfhf408Jsm&#10;uTac4kj4TzAQRnnkda4HWw2F5qmEd/kbQjpqdF4G/Ys8Z30Frr93fwxKFDuH659AK+xfBehaL4Ui&#10;/s68UNLFjDHuaz/h349vo9J2eL7lYOgVcc8jua9b8L6Do3iO9bVmbdAvGOmT65rz6uIeN5JQ1l2d&#10;vyQpN7HW2etvNbfZdPTaFA+bgDmnyeCr/WG8yS+8ssOMgEit3SNJ0uGYxwhgq8jOK2njlnuBDZjk&#10;1zVIyqfxtfJM57ps+e/EuhfEXw3fQxpIktsT/rYh83HTIPStfRGvZiP7SkJY9M9TXpfi3wx4jMf2&#10;id98AAzjtXGrpqRKCoJfPFXHCypzaXNbs3+Rx1HyzudONUt9Nbb0B4rpbCy0q923MU6h/wDe5ryV&#10;ra6urkQXbEIegIrftYrGzQRwqRjjNYVJtzfMvdR6FGqmjur5Y4n8pbjzVz0znFXtPljsGW9Rlz14&#10;OTisKx8OGeAXM020HkAe/rXNalPomhFpLWUtNjG3OetbQ5lJSat8zf2ihsex3fjOI2hEWPNI+UE/&#10;nW94XQXtkNSvmVief90V86+HtBufGt2lxeyi3t4ieAcMTV34zeKofBvhcWfh68ZblxtQLzjHXP1H&#10;rXqYbM3B/XMTG8IdG7X+RopNQd3Y6X4weNvDLQf8IsLlGaQHzihz5Y6ryOhP8q4Hw54K+EmrWDXN&#10;5HFM4OCxYk885615V8Pp01Kxkm1HSpZ5rlt28quWJ6nNcn4+8J+Pb68M2g6Td21up+dk7qOwC/8A&#10;668jF5tDGVPrlWEXf7Oun6Hk1q2t10JvHnw90OHX1tvDk5nseTsR87WPuP5ViDwBbtGJ5S8ZY5Kr&#10;09OlM8O3Meif6He7oHbqkgKsG7jmvQkuobrEasMD0NGBwtCv+9St5FwrSlqeIX/wy8TTXHk+G0Ms&#10;Lgli3y4/IVi+G9I1uxu2OpRGN432nPTAr68WC9tdKe7tX5VSwAFfJniXxhq8upTwxrgD+9wM19J7&#10;KnSUbyfod0dVcuap43+z6iLKeNcR9znnt2rsrDxxDdRpaQxBHHGBxXnPw++HOvePL6S8mkQqwyuQ&#10;eCDXsn/CrPFmjeaYNM888bXjYHOPYmtoTn/ES0Z00430MfUI9duU3QIdgHPPIr5q8U6BPdam7Slm&#10;C/w5B5PoDX3Fb6bq8GgO2oWzwlVwUYfNxWb8OfDnhjxhrDWurxeXIkihAowWU5ySceta+y5mlCWr&#10;+Rt7Nx1Pirwv4g17wFqUNzoD7doJ8stgc+3vX378Jvin428XRj+040gIkVBgAckZ/Kp/Hn7MvgvT&#10;LCXW/CMD/bN2QC2/exPQ7zx36V4/4QvvFug3Tabc2UltsfncuMY4zk+1FWVahNQqL5rUISd9T7d1&#10;Y+PbaMzxuLiLqVRRnj0p/hXwY+vyrrGuudgJPk42/N7mvMfBfxul054tG8RBVJ+UPnJJzxXtWrap&#10;rA0p9V0H5gF3Db39OK1cadZqdS8orddzeUW4vl08z0eOO001FtYQEVegq15kJG4kc18y+FviyNWV&#10;n12aK2mT5XRm24IPI5ropviD4YuQUe+QBDg4Yf0q3xFKgm6NBcnRdjilgXa99T3Fr+2U7NwNYuv6&#10;9pOladJf6nxCinexGeO/4AV8+av8T/DfheP7XaXaTMxJC53cD+tfE3xs/bd8UT6TfeGPDenxWhYF&#10;PtDkF9uPmCpyASOMnp6VzvPMZil7JxSb2Vrmaw8YvU86/ab/AG1otUuNR+H/AMPICyEtbhw5Ugg/&#10;fJUjI2n5V6+tdV+xv8C/BKaUPFXiIi41Fg5jQt93dwW+tfmzZ2c/iPxJ/aptgktw+9hFjg/y4r9X&#10;PglBc29la20TOhiRRkkA9MEcdq9KK5LU5u7tr/l6IWHnzybfTY95+IV4nhPTll0UAITtzj7oUdOe&#10;pNfmv4u+Ouoap4pi0q3nXaWIUZKnJPPI5z35r7t+POleJ9U8GXFnoZjklZVkQSZ3BlP8P8q/LXQP&#10;2VfjJ4l8Sy6npcaxruL4JOc+gx/jXPPAU69RwrOytt3NMVOSiuRH6zfCf4r3UekW5u7kzOFVtwY7&#10;CMYwa+irP4xTXLIqQoA3XJ6Cvz98E/D/AMWeC9Ij07xIEiMbYYDJyB6e9ejW63cMubWOQg9DjGRW&#10;MMNLD6YeTi/IwVHm8j7/ANK8cWGoEIWHmEgYHPJ6dKr+L/h7o/j2yFvqZZNpDKQOhBr52+FOp3EG&#10;oG6vrI+fwu7sVz1x6ivsq2maZQSu3IzitMDQlmE3h8xk5R6Kz/MipS5Uee+EvAeneBo5RpzbjLjc&#10;SME4rvLaSSZSWGAPWrjxq4wRUccGw8Nx6V7OHyOeDrRjhf4fa/53/QjmSWqPMfiJ4X1DxHp4i02J&#10;PORtwYnGcdifSvj/AMZ+DfGvhxvtV5prNECAXi+cYPev0TxgcVEfInXy32sD2PNeFmvBEMVVlVVd&#10;xlLo0rf5mU4qerR+X2ixJNq0V5ciS1KEMGbKEg8cZ719KRfELQ7bTv7OS8JO37pyCMehNfT91oej&#10;3sRiubWJwRjlF/wr8+/jv8J5fCepyaxo7ltPuWRShJ3xls8g91LcY7V5tXhyrlEVKdpJ9VdfgVTi&#10;YPjXVpb64jW2lD7iWZi2Sfdhmup8BeNNW8PTi4ExfnBU5xjpwB61892jrEfILYYD1yTXa+HE1RX8&#10;+AtKCcYUflWdJRqSs42O6MdD7ttfi9ov9nGa9QpKFyQBkHA7H+leG63+0HY6l59olgzLkhWOOfQ4&#10;x6155dJq6QlbmJ8Ed+abp/hDWNTYPbQ/JuAB65B/lXp1MK6sopNu3kaezS1sek6D8SJ7eAs9pkHB&#10;+U9AfUVz/iXxJ4N+IUShlAnjbaGbgqQf/rV9F6J8JreLQo4pX8uRo/mXbnk9q+RPEnwguvD+veR5&#10;6w27MzEAnPXJK+nXvWlbKJYZRk46MUGpPlKOvx6npdo21uCMbhyMe1eHWmkya/eA/ajH85BJGa+4&#10;PB8vg+3jFndosyKNpaQbgPxNeT/E3SfCKaol54TRIZE5dEwqtu7ms6lN23VvUapL4keZf8IRYQos&#10;fm7m7uP8Kxda8FXphP2KVTyOD6V7BoL6ebHZIQ0hq3F4Zn1KZg7+VH7dfwrklB7QX3GNz5Xg0C4s&#10;3KzgY/WrttZyGcpIQAa9n8UeAZIXZ9PlLuMdfTvisPwx4P8AEd7eTpPp8jxpgIxGAf8Aaz79MVw1&#10;aHs3eSE3d2PQ/AvjOXwJpwuEH2hdwzHnBx0zk9K9HuPGutfEkC2sbcxQMxVSRnKjqc185petpWuN&#10;put20kG08JKuN2OcjsRX6F/De007UdHhIhKRhegAXrz2rXAe2xn7inO0ex0QlZe8fN9x8M9M0+OJ&#10;tQn3D+7nH8qcfhf4SubZF0W18u5zuVsnP519aav8OPDmoxbhGVkHIbJPNZuhfD6x0+7+1PI24cAA&#10;8D8K7cTkFajUVGVNO+2v6lRr05q7Z5R4cs/GGhRk3d3sGc4ABGAK9Hi1nVzDteQgsODj2rq7zRbO&#10;2uFeZiVAzyeKmuPs99AYLDYzKMDPavLqYKtSqSp3s49LmnutK23c8bSDXdT19TdqJdpyGPFepahd&#10;6xboqPbeZEAAdnJFZsdvquiHzryNZQT95P8A69XR45050MCKyv8AdIOK1wkeTmjObi35Gijy2cYq&#10;RdsGa9h8tcqh7Gr9vpS2z7oDtJrKsZZLti8AKjrk1PJNqguhHGGZR1NNzsueqm/QK1OTdk0ddFaI&#10;y/vRupsmnW7nIyMelJFcsIsNgHHFZi6vPDKVkhJTPLV9a6+WQpU4Vad77tpt/M8uMasm+RmzHbpB&#10;8wNKl1G77BVE6xZOOGxn1p1tc2EjZjYZPet4YylRlClgJxUevn6Eypzs3UTMXxH4a0jVo/NubdHl&#10;H3WwCQfxrznVvh1ruvW5sg8FtATgbVBfHsccGvdMofQ0vaqq8N0MVVdWUuVPdRsvxJjXcVax5D4F&#10;+GMPgycsLgzjsGUDB9c16heLMkJa2OGHc1YmYryMfjXM6tdyW8BdJQSO3+Fefi1QyqhUw9OMnfrf&#10;Ved3+hcL1HdlyKOWfEk7fMOwrN1HQ7PUsxajGJkP8JrjLnxha2Vs091OEx/Dxk1Q0f4o2svN7A+C&#10;cBl5Br4h4nDVFGOKTTe8m739UbJt3SZ6bDaW9tCIIE2qowAOwp0tuxiKoeoxWFe+M9MtbI30gKJj&#10;OTxXy5B+1noMniWbSHAihhbaZJOBn0/+vV4uphKNlFt9Lx0sHI0uWWh6tqHww8J6XqVx4k1iGLEp&#10;3OxAAye5rzjxp+zb8C/iXYvI9tFDIRzLb4U8e3Q103ir9pj4EW+lPbaxrNvMZRtMafvP0FVfhv4v&#10;8GeMdNmuvDCbYMlRuwD7jr71z0cOqVVKhZxet9ea/wAjmjhoQ1TPzt8HfDTw34G+L7aH4auHuI7K&#10;USFm5yB0HtjrWp+2Ve6hrmi2XhuyuvLmyZGTI+ZXGP05r6H8L/CVfDPxY1DVBN50cu4hBlgoJ47d&#10;s85r4Y/bA1o2fxVhtsjdYoV2Dr8/zZP0HA+tfZ4GVb2XNLfzO2T5KTiup8mppd7YL5U0eAowCOnH&#10;vWlYXQ0+4iuY0y0ZyMetJfePbSd/JlQlSOg4rJl1RZQJrZuG7Ec13qdSWtVWPLukrJnslz8dfGGl&#10;Wj6foSi139X6sa7f9n3VtY8XeJpLnxJO88qSB1bceQeOma+cbLT77VJo2Rf3TNgsa+9PgB4I8J6L&#10;fxTWG6aUL85DZOc56fWuPEU4tcq0dzejUlzLU/SXwZF9vigt4HCluv0719L6Zpltp1qIIl9z714x&#10;8ONIshexTcnEZ2qTyO/OK953KvJr6nKaUZKVWpbQ3xdZ6RTPwt/4KdxW2i+NdJliGHlRjvHUDoE/&#10;HrXzD+y5o+m6h4ygu7okOhWQHGcgnv8A419g/wDBTGMan4k0iOeLIjywA53AED9K8D/Zi08W9/Jq&#10;A3IM4OccKOlebXrR9lNx/mPPSar8p+zvgvS7e8ht7WIErjAGMe+c19CWlnDaRCOABQB+dePfB68m&#10;1XTBeXQw4XA7cdj+VevanqVno+nTapqLiOC3Qu7HgBR1r28s9n7J4i+h0VXdpH5rf8FIbiDV/Dmh&#10;+DLR2W8nleUbTyABgZA5wfX2r4V8KeGbzw5ZShVUTui5fGTwKb8cP2lE+I3xk1TxBo8In+xyfZbd&#10;25jEETeh5zkk5FQ2/wAQDHa/brqPfIw3BVHGD65r4/NK9atVnNK0ZO69Dsw3w6GX8Mr7xtH48/tN&#10;WaeOKTb5WM5IbqB1q3+2H8T7rxj4ft/C08RSWB1LKeDlDkHp0o8A+O5ptYkvdPjEbJu3eoB9/Wuf&#10;8YaHqXjbxnE6YuZHcKV5yc981lhp8tVSq6W/TY3l71Jo8h+BvibxX4cupYtLBEcmCykcY6Zz619j&#10;+FfHnie01VZpdQkXcvG0nFafgP4E61faYJ7mP7PG5YkkfOoAwcgDABrs9J+C2tatdf2B4St2urlA&#10;XZz91R2yRjvW+LnVryblT0OfD1FCKR2nhfxDea5drBfz+ckjDeZTznseewr7H0zwP4RsLGLU5JP3&#10;qqPm3YBz/Svzl8Y/Cn4ufCy4XXLrTrh7P5d0nUhzwcAE/KOxPNdVZQfGDxDocP8AZcczwspAYndg&#10;j1I4HFfE5ngeSs58l357odWKq6pn3bqHjNDB/ZWlNF50o+XpwvTkU7w98K/FWpsur6syGJ8ssbNg&#10;kdug4r4b8CaP8RrfxFHdSpJcvAyhg7YwQeV+lfrj4dkuZNIt3uFCnYOR9K7uF8tp5hjHDF82i0tt&#10;89DzeRwm5dDE0mS80uyayu0WIQ8DBzmvxg+Nvx/XSvipqujaONskc2w/N8m7PJ/Gv2P8d6poGjaT&#10;eanq16lpFBGWld2AVQozk1+A/hiXwf8AFj4vOunRrcx3V9hpJchZCXOGGO2ORX1OMo8jUWm1C+1v&#10;keoptR5obs/SL4SeHfid8Q/CEWq6rdvDbzoeAWjDA9tv9cVw/gfwxPp3xJnt7uJrqC2Z8FlJAOeB&#10;nmvsTXGn0PwlDpuhSGN3VUynUYUDj04qHwZoN1pukyTRQ4Z3LMzdX/2vXnv71z0KS5473WrO5q69&#10;4+RPjl45tPCiWy2FgFunfdyMAoMhjn644r4h8QeKNQ8Rai012AsePlUHua/QT4/aNF4h0z+y/ljk&#10;ctzjoT71+dEnhe5069kS5ky0Z5C92zxUY2dnZnnV0rnQ+FVsfOL3JOMcKfevUdM8D6TrMZvr5sIn&#10;3UBwSKztK+FesRaMddubiKMKN6xtwce56VznhLX5tV1sWAJMcRKHaec9K8Ws22pW0HGSbsber+Gb&#10;63R/7NhLwryMDnH4VY+D+qWtjr8c2pWryeU+4l1PO3t0r7b+FmnaFqemx2V66AqSDnrx6n3r0pPh&#10;T8PNJvzqoGwAEtlv3frk1ay+c0pwNGtTnr/4i+HLrQHuZSIVRM7GXpjngf4V8h/bJ/HF7Jf2kBBL&#10;Mc9PlHSu5+KfiXS/F2s/8Ix8NrZrl/NaJjDja7Y7HP617Z8Hv2frmGzjv9ZaW0fYBhsZcnqcAkDn&#10;ivNzDExq1I4Ve8/L+rE1K6joj5Cv/M0+6SK8XY3O0d+K3ru3ltbWPWNLLPJCVkABIyV5x+PSvuT4&#10;mfBCO+0bZ4fs4prpUIWQjaQT3+tfKa+FvG2kN/YeoaRIjbtpZ/u+mc9xXiY/BfUp8mK29H/wxxe3&#10;h9pnf+A/2xFeKHSLjSZYAnyu7HdtYemO1e0x/GTWvFwA0DTSSrAHdnd69PpXkWnfsrSeIh9rgv8A&#10;7NkZJVCMN6A8fyr3XwL8IfFXgVhbR3yXMI6sVO/880TjjsTRVOkp+xbtouZL06HLVnJpqlsbi+Jv&#10;iCsWP7H3qejA849h0/OvTdGhv7q3M985Vm/gPUflU8095BalYU3uBwM4FZmkanqolMV3BtB6YFej&#10;hYYfDVoQxVSUo9Va1v8AwG1/Q0jGUGnOTb/Ak17wdpfiKHydTTzVHRSSBwc8/jXhHiD9mTQdWvZ9&#10;WtpjA7oVEa4I6dQx5zX0Tq2tPpVm920JfapOFznivLdD8c+J/FWoNbpbC1gT+LJzj3zXXmTyXD1V&#10;C0nN7KKa+9v/ADFVUFK8l7x8xeCvgz4g03xnJYpI3+jkMpdQARjG4t+gA619D6f4B8Q6ddwtfXCS&#10;Rqclh6ZzjFex2OnRSfv9/wA/c+tT3doUUPIwKiuT+za6w8q8lJx3vdWt5o2owk4uM5GpYxRRW6rF&#10;0xUs8YcHBwfUVyja7BYuI0YyMeAi8/n6Vm6j4+g0hQ2o25UN90jvX1WCz7Bzwaw9ZctlZ2Tfzuu5&#10;UoPm9x3Oq/s+3f55Tz6msuRtHtJPL1CdDu6BiK4rV/iJpl7ps0VpFL5235VAA5PTk15PBo87oL3U&#10;pG3nk7j+uK8meEpVZJ4CgpJa3d9fVPf5mnLJ6SPqOK80axj86J0C9OCDXJat47ktJhHbRDaejH5i&#10;fw7V89Q6xBb6gYre58xRwSO30rpZL6LzoooX82V8ED9a9yhj8bTpeyoRVNLpEpULatH0XoF5dXtv&#10;511zk10G5QetcL4Z1Zvs6286Y9CPWu5CKRu619XkWLqVKPIpc0lvfoc1ZK97C7lPQ1QvNSs7JC1w&#10;4HsanlESKWJ24FfI/jvxZrL6nNb2xJWF+CRkEVvjs1q01yNJfiVRpKTuz0/W9VtbjUmlt1Ct64FT&#10;DxhNZhYFYFwOmP618vza94jacSRFkDHJ2r2/Guj8PalqV1xd5YluvoK+fUebVbnc4xR9MS+LNQGn&#10;tMHAfGRtpnh3X57qYf2nLyfXjH4Vzllc6ZBp5FydzKvQVhWuqbpNyrjkgetTWp1qllKZDpq2h9CP&#10;bfaEBhkKnsRVP7Ffq29piR6VyunXut3ccUNjnHGWPQCu5urtbK18+cgkD8M17OGw1GvFzacbLV30&#10;uc8m4O25kyR3WfNgb9aw9RfVXUNI4WPPfjmt7TL1Zoyz4Y+orxz4j+HvE2oagmp/bmis42UiEdvU&#10;1xVKKUHKOrNk7S1JPH2h3Gt+HpkidgEU/cHPr1/CvknwheaVDqx0XxHJJDFIeC5xkj19q+sNC+In&#10;h77M2iWUqz3ADA9+nB5r4++I/hzUp/GjagM+XcNlVbOBnjggV4WZUIe7W3a0/wCHLl73vI9S8U+B&#10;NKtbFtV8MEMxGTyOR6jNcl4AtNYOrySSoTHtAA/2j1PHWnQaJrGlactoyvIsS54bIOaueGtffTb/&#10;AMqeGWMuQAQvIOamlShFpwjy+XQxm7bHvehWHi24nWe2QiJSR8oIBHue59q9y0S7eACwv3JlJ4GM&#10;Ae1c14d8f6W9jHDdI8TIMFtvH+NbJ1LSbycX9m6sy8+nPau+hL6rGGIw9VOaeqt06+pEY+0biy14&#10;o8Kaf4phig1D7sRJwO+azbX4Z+DbGJYLayChe4JzV5PEsU0v2VxhjxxXQKHCY3Zr2I5hgcXWnVp0&#10;+d218vl+pjLDOOs0eH+IdJ1DTr2Sz0eF5IwOCo9e1eXX0nizwxfDVY7Yq/HzNnjn0r6/+0W8a4c8&#10;1wfivT9e164j0+xtkWBj8879VHsM5rwMZh1a6ne70ik3b1OmheK2POLH4m61q1lJDqCoikYGzIY+&#10;tQeDdY8Trq7tp1mxtd3bpz6n6V1kXwS0SNSxuJmc8/ewAfoK664mHgXQ47e2jDAttXtyR1P5V6qw&#10;2IjFVMRdJdd36GkZwv7m/Y17rWprRVeTg+laNtrmn3SDyJA5PXBz+FfFni74reLobs6ZaWTGFmO+&#10;cHDDJ6L7V7L8K7eY2gv5UMRkXeyMe9cFDPsQ6lqDv69DSWHpzW1vQ9j1JXeVJM5XPStGS2tbgZjb&#10;n1Brh9X8Qi4lNlZDDLjnHOe+Kg0vUZRcfvEZSe7cV0LEU1UlKpFS5ur6ehHJLlir2aPSIvKhAhDD&#10;d9earatczWdhJdQjc0YzgnA4qrBauJVuCeetfLP7S/xO8TeFYtP0LRSIPtzkTOTyEHPy+tepic0V&#10;LCzjKPLb4bHP7Nc6d79za0Dxv4j8b+IHsdRV4YldgBGTt2hsDkdz719J6fZWmnQLFFwPevnz4P3M&#10;8GgwXtwiR+dGrn/HJ55HWvZdR1myjtGnknGOwU/MfpXyeX414aUsRWXPPpc66qlKKhHRHX/IPmGP&#10;rRvTOMjNcD4Zv9S1JJLieQGPPyjuB70l5r+ix6slpLOEk+vHFe1LiR+y9qqSSb2ehzfVHzcrZ6B5&#10;m3gc1TkuFJw5wKoXGuWUcQ8lt5PpTLKH7VGLlTkN0z1rbHZxOrOOGwj53a7S2X+ZEKNk5T0NqGSM&#10;rhDTyzBuRVNVWJhv4q/njI5r3MsqTr0/ZyfLKPRf5GE1Z3QuaM0c4zQWwMntXtOLWsmQVppTEN3W&#10;pdzeXuPBxQGWUbhyKhubf7ShiY/Keory5e3XPXoS54taJd/UtWdkyC3uLiUHcBgdCKt7nHWsew0i&#10;WykI80snoTmt5sFSorgyuGMqU28VzKS76l1ORP3SGNw3Spaz4rSZXJZ+CeMda8/+IFh4qvLdLLw7&#10;cOd/30AwT/wPsK1o5hWw9D2leg+u1vy3IlFN6M7jU7O1vojvbDL0Kn+deCa5qFzp+qNDamPavcZp&#10;y+B/iLZaQ6Mwb+LZHKd/05rh/Dfhnxf4g1MWt/G0MAPzM2c4zzXz2ZZhOo7ypOMnrszupNKNou5q&#10;ve3usXKCVnkbO3amSMn2r6F8IeH7TRbAOgYzP95nGG+mK0dK07RdFhFvp8aQ+uByfqa2mdjEXh+Y&#10;44r1cowkac/rVaom0r2WrX/BMKs3LREhOBk15J8RNTuntxp8E6JFJlXXjOT0zXeS/wBtvG/CZxwP&#10;6V89eMrT7beONS/dSqSSFPIP1rHM85liIqFOMop91a5rh6KveTPJ73SdZuHa2ilUxqTypxmvUvDX&#10;jLR/CWjLafZUkkB+Yk8k46mvMAlzZkwwOdvr1rm9dv00q0a4nbcSe/FfOc7pvmj+OtjqdJHqOrfG&#10;HVtYVdN0J5LQu+0EDkH2r3v4e6ZrraGL7Xbpp7iUAkNjKkfSvj/4aSS+INSe4mUpEGI3kdPpX2to&#10;ut6Zp2miHc0jDsoyTW+WYiFTEKWMn7v3ImrGSjemtTpNOimjuJFmbJ/n71pPPFGQrnBNeYaZ4x1f&#10;XNfNtbWT28MfUyY+YeuR0+ldnr+r6Poulve61OlvFjlnYLyeO9fU4LM4RpTjh9Unu9mclWjJyi59&#10;TeaREQyE8D0r5f8Ain+0TaeDEey8Ool/qAIXysjaMnBOe5HUivKvH3xo1DVpJfDHgS7lj35TzUwW&#10;bscDn8DXn3w3+DWoeI9REWpxSQI4+eRkYMvPcsMEkc59a8/MM7r4hKng9H1aJlTjSerucS2v+M/i&#10;Hqa3vio/aLw4VNq4SMM33cD09a+1vhP8GbLTbJdS8RxiV5BlYyMY+vevU/C/ws8F+FYU/s20UyLj&#10;943zN09a9FAA4FbZPw44S+sY58zev/DkyxDa5URwQQ20K29uoREGFUdAKloor7FRSVkjmCiiimAU&#10;hIUZNRyzwwLvnYIPUnFcheeKTO5ttIhacngnBxXNiMRGlHV6lRg5bHTyajZRoXMgOPQ1naLCF8yc&#10;HduY81n2fhqOZftGpk7252KcAfXHWuphght4xDAoVR2FclONau41ZqyRtJxgnGJzniHxXpPh0Bb5&#10;/wB4/wB1ByT7VwqeL9bhja8sbIFHP8WeBSeO/AqXky6talmkB+YscjH+NfP+t+PtS8M6gdEk3S7B&#10;yo5Iz+mK8THVqsKjlUfLbY6aPIlbc+pPD+rTeJXMl3EsbKcEKTWh4p0W91PS3tLK9a0JBG7PqMD8&#10;q+GfBfjXxXP4ukttMlaMOM/7K46E+9fUviHU7XQtCOu+KNZTaiZCEj72OOB1P4VwU50q0KkakW2+&#10;t7I0mrtNOy7HxD8Tvg98RNCvftUOsyPbbi42My5JPOQOteZ+IJviHY2ywi/uIYzy2D1AHHJ5H4V9&#10;AP8AHi3j1Jp7mFbmAcKRnnHfnjpXlHjr4s2Hj2WC2/s/7LArjdkcnnHbH1r5PE5bhYJuDfpr+Zk6&#10;MJao4/w38Y/iz4NsriDRr1ZpJZFO+ZiXAXgAE8Ae2K9o+EvxG+I/xI8Qx6v4tvAsMLhJYlbKtg4H&#10;yDj8a9L+Hvw7/Z88ewR28Nsl5ec+ZLC5BBXs2Dx7V6tF8JPhx8MgNQ0WB4kLbjGDx7t6mvKqZfWd&#10;G1NrlTu/edl8jGtSSVkj2220Hw/dWyrHbLH3ynBP41f1nTLe50WXS4/lEi7Vx1rz6b4haZY6Wbq1&#10;McMcQ+9OdvH0614D4t+N/iO/DQ6G0AH8MygkEHuPcetfULPcBhKHvU06kla6Vv69dDlasrH1F4S0&#10;S40K2db8oxJ4ZVAwPc9TVfxnpceuWXk20rRPn7y/414x8IbPX/FNlJrOv6rLON+EAc7fcY9qt6j4&#10;38UReK38IaUiON20PtLde/HQVzTzSLy9U502oS2vZv8AAXIklEbp93b+GtWihSaS6YHDq7f/AK69&#10;pvfHnhnSLdXvbhVyOF71maB4Fg0+f+1dRPm3Tr846p+FReNtD0PVLNY57ZWmByu0YP04rTL/AK7l&#10;tOdejaLa0UjTkUY+7udFcXOg+ILNJLgl0PK7T6+hFdDZC3W2VbXHlqMKB2HpWRotrpum6VDa28QR&#10;VUYBXJon0iAsbuIvuxkZPGfpX0tLHV4OONtGc2tUnZr1IhB/E0VfEul6Lq1u8N9GkkjD5SeuR0/D&#10;NeLaF8MfCGras41vTbUTDkeWoViR3yO1ekyah9mkSTWrfysE42ng10ek/Ybpvt9jCB239Dj/AAr5&#10;mvio5nilUnFavVW1a+65sopao8p1D4IaJ/a8N7pkYt4kbc/zM3twDwMV7dY6XaWNkllEoKoABkel&#10;OnnZlKqpYjsKltnuHTMybPavp8voYCjipU6UXJNdrpd12NZ1JuOrJo4liUrHxmvmnxR8C/Bl54gu&#10;tautSuI57lzK0ShSB9OMjp3NfS6yIWwCMntXiHxL8T2Hh29W1mAWW7jZlfjAx6mts/hhPqsbwTSe&#10;nl9xWFcuZ3Zz0fiLwh4I00aTPcvMEyVG0ZP4jgV5F4g+MGrXLtD4Nu/IXqF+Vyvp19q73wT8PPB/&#10;iJLi/wDFcjTRBwyIz7UORnJxyevrXq9t8Pvhfp7x3OmaXB+75DKuR9c96+KWCrTp+1g4xitrvX5W&#10;1OxtqVrXPlqw8M+JfHxW6+I2pvNZgl1h+6xOeOAOBjNesv4xtfBYhtrNW8hMIIweTtHGc9a9quvC&#10;/hjVmMkCCGcZw6nGPwr4c+O0niLwr4httMWPzww80TY+T72Ao68+taVKLw0Pa/F/eTuVCope40fR&#10;l38crm0hie00oRRynG9zjn8q9d0TxDpt7pg1z5fNK/OByQf7oNfNd9c2V38PGfU/lKpv+QcDHTrz&#10;XhvhP4jalpFyXe5c2pRf3SgDheeR/nNa4rM6uElTrSfMuistH3sZV6cbWitT3DxRq138XLq40LV7&#10;02Niu5Fhi4zg43Nngn09BXkd58G5PCl89x4R1F9Sll+9E6KMAejD+tbV98QYfEwNp4V0wC5kwzO5&#10;CnPU49abJc3+hxFtW1CO2ucZ2lgP6181WqPFOU696knvPXTyV9PkeVyOJveBNft9I8S21l4nsjaS&#10;SN5eZOQWI+UZ7ZPSvV/jKmsyeGU8QeAIPLuIH+do02uU7446j1r5I0e+vNW1FrzUdQF4EcMSSGJA&#10;OQARX2Tc/E/+0PCcunafp811PJEEVQAVYEc5xjH9a3y2cKtKthsTKya0dtfwN6CT0PGfD/xb8Z6X&#10;pUaWNw13Ke0w3/4Gu90jxJ4/1/UY9Rul825VPliVTt2nuFB79ya+MdG+Ikek6s1tqds1lIJGUI3D&#10;D5uAc9PSv0G+E3iS31C382CFn/d4UryQM5wfStstjUrThhaleSjdaXdvW3ct4fVpnyx8ZPjJ428L&#10;+IV8M+JdONm0kReBo+jgHDEfTI5HSvJdMm0rxVdD/hKJZJHlAw+efYVp/tZ+LZtS+M8Vjq9hLFFp&#10;lntiBIy4kOd349hXiuj+PLDT5RJptud4X+P5gCPbmvPzmhKGInTjJzinu/8AIn2PKtj9GtB+ACDR&#10;kW11FgGGVWRMkHt6VwniX4M/E9rddPiKsjklzAxKsPfIGMjtXm3wC8e+OfGfiMadPqE7xqpkVHcs&#10;Nu5cj8Aa/TUb448uc8da7MqyjDZrGcEp0+Vbppr7jgdKNW62Z+Zmo/so39voLauY3S8gO85wd/PO&#10;e4wO9er+GNLvLbT7fS4rc3uCEPHQd8mvcPiP4o1qO+h8M6IjkXA/ey44CtxgHt7n0r0jwb4fi0DR&#10;kttirIeWx6kc813ZTkcK2MeFwc21FWcmiqMfZz5d0jx5PhfDf2omS7MFx2iQAjHYEdqqL4X0XwVZ&#10;LeeKLTeu7qwDEk8euB9K3viLq2seHvFVrNoNsZWkj3OB0ODjtXdx39l4u0drTWLR40l+VklHP1Ho&#10;fQ1vVwWGVWrhp6VIaK6bizSbhNux5ifEmg6n/ofhyzEDg4PCjP8AOvX9B0S6tLBEvFCyDn5TkA+1&#10;c/ovgHS9G1aK/sgyRp0BPJyO5716NJdW6D53UY9DXr5Hk0arnXx01G2iSsl6kwUm+aSsV7i9i061&#10;M123yoMk96890q9ufEWptqN4BbQKTtGeSBwMmuj1zxHo0cU1o8sYl2HhiOMjjPevz91Wz8SaR4jl&#10;W61WW1sc4VllbaxJzuA7dcYrzeJc5lSnTowl7Sku2mvmwqVVF6H6CS2Wk6rJ9kmuDMB/AJOPyHWv&#10;P/F3hFdCgin8JXP2KRnGYsghx1PXPNfNGialoVvqEdv4d1WaS6lOCPMyxJ6nBr0a8utKgVrvVJrl&#10;ngRmDOxbHrjtXlVMyhiaU4ToJS/m5tl6/oYOcZrY+YPiT8IvGepeMB4n8Q6h/aBnIjUkKPLUH7oA&#10;479RX0N8MdH8M+GdHitrFEUgjJflmPuSPWvJ7/4nw67crZae7JGrkMZFxx2INd94cggnkjR3Vk+8&#10;cHqB3rwaVSlUr3pPm9WKMtT6j03TdI8QQhtUjty6n5VUAEDt781YPw88NQtJdSDEbDJHQACvG9Hi&#10;s4fEEEu4Od20nrjPT8K+loru1ex28H5cYNfb5RDDYjmjiaa5o6pt7mySknc+VNc8K39r4idNNhaW&#10;0Zw8cg5G3oAfxr3zwfpuv6T4ct7RAm4AsRLkMMnOOPrW7YaYs0q3UmCE6DtntxWvqN6tnC0rBunU&#10;dB7/AIV62R5XTwyqZhUk4J3tb9CqHPa0jhfEngrQfHViI/F0hPlHIEb7QvYj/GvPdK+EHw78J3Z1&#10;DRZHdnGNpIbA9iK9CsT4cksDZ3N2rls7gWweevWug0qw0yytdlgqsh6HrmvErQjjJRq1aUeZ/bcm&#10;5fNG/sbO9ilodlHCN0SN5Z6ZHH6117FWgaO2wW24A6URuwj2hcDpVCW1uWPmWx2N2J5Br6TBU3gK&#10;adBc/NvpZr0uKUW1qfOfg/wX4u8EeOn1DUTE1ncM+GDbjhjuCgdiD1Nex+P/AAdf+MtMSztL99Pa&#10;Msd6DPbjP0r5I+NnxY8f+A/FcFhr0IWOY/6I9vgrIu4AjBOd2SOte6SaZ8S/EXgprhrv7GZIt4jf&#10;hwmM4bvmvmsurUaUMRgYU6kou7ts169kaYen7qszgvhx8I7p9dGr6ldGaK3kJDZ3B3Q8EZ5wa3fj&#10;v8ZvDvh+zuPh2QZNQvYijcgCFXHEje1cuvxOtPg14VfxBr5MofaojHLu5HG1T+tfDuv+I9W+LHiS&#10;68e6hvVbniKEjHlp3UdyM8jPNcccVDA4SVLD/HPfro/1O6ok5K+y/M2PHmp+GvBfhM3tpq5vr9VW&#10;NAsm75mPfk4GK+qfgP4C1/xN4Bi1jW5mtppF3orKCecnBz046Edq+Tfhx8JtA8ZeIWOtTL5MZy9s&#10;gwxKncCTjgZr9J9P8Q2Hh7w9HDFEyx2ybPnGMgdO2B7VzYCNC6nUVkuly+jbZ8Qal8MvFvh74jjU&#10;bQiXzLpQFjcu7Ix5TCjnjJr9QEmXT9ENwT8sMJbJ/wBlc14D8PvEGh6v4mTVZUETzq+1XxkEHAI/&#10;Cvoi8t4b6yktZGxHKpUn2IxX13B+HjTjXr4eV7p2X5HjyoqDk092eDaD8V9HudPaeW6e7mPzbQh+&#10;X24FeXeJPiN4u1q7Fh4ViQZB3u3zc5/hU9OOuag1zw23hTRbqz8LSSM6hly/LA5xx61hfB/w9eGa&#10;aXxU0kEjMAhJALD3z05/OvzrF4nEVXDDVJe892v83c5m3tc9e+FejeLo5JNQ165MRY8oOhPcgDj8&#10;q9hbRl1nfbvcybRwSPu/4Vt6XottBDh9sgbGMDtWPe+NNG0bUhopjbfxwmMDPevrsBw7SwlKnPMq&#10;nLBvq3d+Wmx1QqumtWeJ6j8LNJ8L60Lu7IFq5ys3C4JPKkZ688V6r4Pj062aW3028+1IMcHkAexr&#10;q/EGg6R4w0h9I1LJikwflOGU9iPQ1w+m/B/RdH/5BV1PCB0wc8/jWtbhmth8WqmV0lOk9U+ZJry8&#10;16jVS+rPSoTpiymNAiyEZI4BNef+LtG8PXsrLq1grqxB8wDgkfSue1PSr7wWsmo3MT38QP8ArF6j&#10;3bPT8K6TQvF73ttHJcQ/u2IAUckZ6deta4jHRrQ+o4yiqck/5b/fpt5ozqTjJ8rL/hLw/pmn2ok0&#10;qIxIWzgGuqv9b0zTXEV3MqO3RT1rTTbsBjGPQdBXBavFHAj3ur6a126ZIEI3kjHAFe5VpPJsLD6p&#10;ZuW7s+Veli4K6tEsan440XTcNJcRkDBIDrnHfjOa6K21vTby2+1Wz709QDXxDqltYa5r7eKL2yNj&#10;Yxg/uQCH2j724evqK9Bg/aS+DFuV0nSbtnmQBRGFIHHavLwXEGNhzzlJcr2v+lz0o4FOKcj6A1u+&#10;v7/T5rSwsTP5iEDJwuT6182aDpet2evi28ZWf2KB5MAsw2jA7Nnp711XhX9oPS9Y1ltMW1MdqzlU&#10;nz1IIGcHHeuG/aZ8D/EjU9DOteFBNqW1s+Uh+dAcD5V6Ed/Wvms7l9fpxxkakpzi9UopRSv1e7Xm&#10;Z1cK6d/wPaNcsPBOkpHPZ7WlLbiqMWZh6kc1yl9410vUdbtdOihkEm4ZDKeF6Zr86bjWvjN4EtUv&#10;tQsprSKVmVi4ZXAXkk57fSva/gT43vdY8TQ3XiG++dsAw5LFAOeSR1YdOe1eS8bKelKmoqTW1mji&#10;hTqOWqsj9LY106K1Ecp2rjGG6Ed64PxF4Hs9Qsc6JbxdDgBtoPryPWsfx1p+oeL0ttD0S6eIZDSO&#10;vTZ/tVb0/wAPXfhXSmsU1vbIeRkDr/wLPWvqq+LVVuhLD+5FfGmk7/PcJNN8rOh8MrYeHNCEE0Yg&#10;Ma5ZQM4wPWvm3xZ4i1SUM1pA0al3cy9yCSR9K9dm0K8a3e4mv0becneTkk/pXC3ehXt1bSQXJURy&#10;dx121yVa1WvQhQUbKKdtFr6muIlaL5ep4Y/ibX9T8yzTUZNz8KjdMjtnpk+9eieGvBPgua+tdQ8Z&#10;AXQGMxyAsC3XOBVqGDwJ4dXy9RIdmyBxk+/Sr2m/aPEVwJvCsSmLoDJx0H6VzYTDtzSrtSfa7f3o&#10;8mcJVPese62nhP4da5GsGm2EUBhO9Ssexh2Jq/8A8K38M/3f8/lXneg2vifR78XGs/INpC7TkY/D&#10;vXb/ANvT/wDPRvyr9JwFVSpJypJeit+BDjRfxQV/Q//Q/cO7WVoWMHD44ridMt9VvLp49XthsB4L&#10;YINd8CNuBWVqmq2+mIZJAScdq+Tz3A0pcuMqVOSK3XRmkW07o848RfCvSdflExHlnIJwOuO2Kw9B&#10;+A/h3w9qX9qWODKVwSRXrem6yb+ETGMqprRkuSW2wDLeleTTw+V1Ie2hNvt/wx1wxVVfCcLPoXiE&#10;utpZlUQcFmwePpWBN8GdJvbj7XqMxlk9cY/rXsMUkh++MVKQTnFepSyPDV4c1S8vXQ1qZlW+FWXy&#10;PKj8MtMsone1Y564PT/9VeA6h4z0q08WyeH9SJgghwufvckccV9fXxuI4HaVgEAPTsK+QLWy8K6n&#10;45l1u8dZFhZgRnIO04Br5XPsJClanhI2u9bm0Ks6tNuo7nc3euaNfW4t9Bs5LnGP3gU7RXrvgFdR&#10;Gjj7eMKD8i+grz25+I/haK6XRNOhKSMcDYoAP5V654ekdbby5BjuD9a4+H8KoZhCVWd15aLyMKlK&#10;UaUnY6GQK8ZLfzrz26u729nezsn8pD8u7GTXU6z4k0HQbcy6xdRwjBIDMNxx6Dqa8r0X4m+GNe1N&#10;0sSREnWQFSg+uDXvcYype1oxhUSfVJ6/8BHDGXKvU43UvBOo6Brh1/WL5nsAQ0jOTkH/AAxXpOi/&#10;FX4fXMiabp+oRySbdwCnPH+NVvHniPRbnwxc2yA3KvGR8o46e9fj/puvnQvE0zQLslhn+6M5Ug5B&#10;9/eviniv7JryeXWlfVt3fqrlKi7to/cYarYyoJwwCnjJ4qXzrO7TbuDA8YFflNrn7S+qadbCPeqF&#10;QAMgZyR1619P/A74r2Hiuyge4mAMilup+8OuK748Ue1mqdSmrS01VlcTqKOjPZPiPrXhrwZocuqa&#10;lAFRR99F5GTgfrXxGPF+geItcSaaTZbyMDHv646/hX018fLq31vwPd6XpzCeWVVCg92DAjHuCO9f&#10;lzoHwv8Aj3PrCahp+mSi380t5jMCu3ocLyTWNdRr1HTTVkr/ANWPQwvvrQ/Y2x8c6WunR2Ph+MSz&#10;MmFWM5z2zxXnWp/Ae88aaq2t+JJDl8lFZjlB2HFeW/B7WLz4faiU8U28v2iVgsC7eAP4s55zX3Lo&#10;+qT6rbJdrAYo3GRuPOK9bB4TB5q/Y42b02jFfizavN0k/Zx9WziPB3guHwTFta42wIuNvRR7811a&#10;+LvD1w5gsrtJpB0CnNamqW+nXNm8WpbfLI53HFfEerSJpXjYR+FIJmiMoBkGShXIBIOORXZj8XLh&#10;uKw+GUeWXneX3HnucavvSPWfFdt8XU1X+0tCmMlqWyEwOB6V7J4PbxDJpyv4gIMp6gDp7V0dtcWy&#10;WqkyLjGMkgfzqjc+JdAs42lubuNFTliTwK9LLslpYWrHGzxTtLVpy/4Jm1dvlRtjpVG5v47Q4ZGP&#10;PYV5lcfGvwNHqH9nWs5uG7sn3R+PSrVx8XfBca7XlbJ6cdfpXqYzP8DJNYbERjOPW1/kJUZ2u0dD&#10;qms6PcwNBfAhDwcjH4V5fLb2miI03h6JYBjjaAAR+FcX8T/j34Z0DTBJBAbpZW2qyfTlj/u1vfDC&#10;aPxxoEesSylYpV3KoIzt9ea/O80zL63iFCMlKfdK34nLBXle55n4y+LPiXRJTnLxtjdsJJHFcref&#10;CbXP2gIY7y9uZtNsflJcZ81jncDGTjGOm7mvo3xL4S8P2s63EEKyFhySAa6OxvIdI0oSxuE8tPu9&#10;h2rx6OFn7dqvPmS1sv8AM7YVNNTwyz8H/C/9mDwe0y2txeSIS5lI3yySP3LdO2OOO9fJOt/tKXvj&#10;nW5bi50w6fY5Kwqw+fjg7m4Ffbmvazq/iiMW0kA8jkBxgrWp4U+FfhJ7PZfWsEsZ7SKGwT1xmu6t&#10;Xnil9XwqtH7n8+4Src7UYH54XGr2mvPhZEyp5UEHPp0r6P8ABOm39/ZrKkxt0wFKo4AwO9el+Nf2&#10;XvAUvm6l4UtTYzyYwYCcE9+Pevnbwxb+KfDvjRvDWpuqWyyHJbIBA4GK8SvQng5/vle/VCcrLU+v&#10;9Mhs9Ki85ZTJsGTzntUll8UfCy3BghgkaRTgnHQevNdPZeIPBGnaakUoXdtAbKkk8da5TW7Dw3cR&#10;ve6UI1J+bHtXqypTioujOPdrdnLOaWzIdX1+98SNstN4i/u+o965vWPEDeD9ON5dWjSqvPpV3TtS&#10;+wfLDEGHt1rB8WW2o+KrNrKaQxxyDbtPr9ap1G4OdKT9p6f5nHKV9TzyL4tabf6guLRkEh4Oc4rq&#10;7/xFKWR4j8o5wMVwWh+AdC0O+MlxIZ2T+FugNd9F4dtr9w9s4C5zivA9ripJqrq2/Iulc7TS9cur&#10;uFVVMI2OvYCuP8fRSW9k9/pqB51XopyT+FdMlrNp5WOSQKpHQVtQwaNFB/aV4cqgyTx09/Wu6KnN&#10;OEvx6HbFW1Z4x8KNT8b6+s8mu28lrCCGiLx7AQfQ969p0XTdAbVDearGkrjIDP8AMOfY1ga18bPD&#10;xtP7G0mLd8uxGC4UdsAn0rA0mC3aDfFOCX7Zq5KmuWEJe0a1fY1lG59SW+ueFbOMIGii49AKsJ4w&#10;8NOwiimBJ6YFeBaQNPFyr6qykKw5Y13+raH4N1CwM2lylZ1X5DE/f3HQ17+GzbE8j9jGCt0e5g+Z&#10;aWN/X7bwpqqfaL3T4rpx0LICfzxXyR4om0aLXZYNNg+xqrY2YxyPSjX/AB38TvDustpcaoIgoMcm&#10;Dgg8HP8AtCvEfGet6l9rF2TcPLMcOxy2CfTA4FeTis0VVXUbSvrol+PUlRvqzqvEfja402MwRzAD&#10;7pwfWvnnVL+Oa4ke4cjcc5qvrt1Il8qalkMRkF8jP51l30UFzAY3GOKqlCrWSqN6epumd14d8ZTa&#10;BAYtMuMsOVG4jGfpXr/hX42/Eve8NxDFKsfzKY1zkHsc9xXxI2kalb3gubFSVU8nmvePA/i7XfCS&#10;+ZIscwJz8wO7AFdlH21NqKm0jalOUZJt6H6MeCfFt54xsTa6vYhZMbWOPlOfQ1uad8ODYasL20t2&#10;QA5GBxXzJ4Z/ao0LTBDFHpryyYy6xptUEdsn1r3Xw5+0zF4mmNvb6TJbkEjMp6n2xX12Enh5pLEV&#10;NV5HoSlKWtNX+Z71eXUtpbbJYueAMgfnXm+teH9J8Qb3uWDTkcYOPzxXomjeLdN1y2zLtDdGX39K&#10;5XxXpTuBdaCBGw6gcA/Wu/ExjbnjLmXa2oUm2+WSs/wPi/xboHiTSvEdvbiweT95u3qu5RzwMjpn&#10;1r7x8FWGoDwxDBqMYgcoMr1x9feoNEsbfT9M+260qTTAZ4AY8dhnvXKat46uNa0mSTRHa1xlSW4Y&#10;4OMDrjPrXDhsLGjUdab36BNuV6cV8z4c+LPha5i+LV8sefs7MJAOwduvTsf0rvfCfg6x1BfLlYI4&#10;HJx3qPxHf29stzqesXkasgLsrMMggdPevlHxB8efEsBmTwanmhUBjVQxLNmuF4eKnexpKq72udr+&#10;0VKngbTZr6wAkmUlBk46DrivzH1LxVJq0pupsJv+8T6mvQ9SPxf+I2tXN3qsVyXLZIc7VX1wDXzP&#10;4htNe07XZtHud58t8AV6OBwlPnbsrnl4qvJaI+lfhRpVxq+qG9tHBRBjb6e9foj4VvT4ft18gbQo&#10;GCRksTXwv8DnlsrXy41JRsZA6nnrX2rd6haWll9tvcQxqBknqK87EyaryN8LFcqbPZJPFY1zSpZ9&#10;SGzA6mmfALUlu/ElzYSO5QH5cA7dzHjp7Zr4m8SftCx61b/8Ix4Zgykr+X5qKRIApxkegz3r7A+A&#10;0cXhCxTUoyZGuf3js5JcEDtn3rSEpe0i5aW69zWVRN2sfeFz4L0jV4FMy578+tYV14M061ZfIjGe&#10;mapjxpqVxZbrf5WPIPuf6V4l4q+KHiLRr8LI2EHzNv4BPoK9GtiKVP8AeNGii0e/y6Xb6LbDUflV&#10;V68YxXXeE/ES6pF5anO04B9q+Hrr4geIfFqCGaYhPvbUfj6eteu/Da/1fSoTEshUjp0/KuSOYxnN&#10;SomTSleLPr15Nqg1S+2OX2KoNczpviKC5iEd3Kitj1rfh1DSnlCJcRlz0AYEmu6rjq1eaVGryLS9&#10;7fqccqfJurmb4km8SRaez6NCkr4PBOCPcev0rjvC8XilpfP1dTHzwP8A61euYoqsy4N+vV44qWKl&#10;p0dn91rWMo1eXoNiy6At171wPxC8J6Z4i0h0vUL45wO5HI/I16EtQyGMgpJ0r3sxwUKmG9hVabtu&#10;+66kRk76H57WPg7wzNfSmKPZGjY+brk9etfQPgb4X2kFvmMFUPJdgOR2UD+tQfEnwNb6bcHW9GG3&#10;z3HmRjkH1Irt/AnjO1ntU0u5V1mXgAjqO1fKZVgqNOpyYhWdzscpct4Fub4aWE5Anbco9q63TPDO&#10;naZAsFugUL6YrowcjNLX2dLLaMXzxOaVeTVhANoCrxivGfiX4EuNajOo2PzkD94nTI9c9fwFez0Y&#10;z1rXGYKGJp+zkTCo4u58w+EvBOgaVbBbtA4bqMnGa8q+L2i+G9OtZbi22Rv8rbQe1eyfE3zNKiup&#10;NOl2EDPy8/eOT+XpXyH4gN5rM7PdMzggAE+1fCY1Qpx9lZHrJ3Rw+lSXsl2jx9QeMGvfdBuLmaIR&#10;3B+f1rySwgitZBKclzjj68CvQLe+urRg3lkuBnHTgV4tCCpS5uYmUEddc6deQkXLLuHvXoXw61e5&#10;h1UwSxhUZBk9ctnj8q5Tw5ceJPF0hgtIgkSDBZlPJ9K9F0nwJ4wsJhcxpHgHIHSrrVVL+Dd+iM18&#10;SudH8UfBmmeN9EObcvcxjMbqPmU+3171v+A9FvtO05bWXKYA6jHYDp+FaGk3fiG0dbfVIMg/xCu+&#10;jZCN+Oa9XKacas3U2l10sKrLk2WjFSN1A3nNPEUYbfjmnhgR16Udea+5oYSg0r6+upwOTKE+m2t0&#10;26cbuMda8V10X+g+IzPpQdo364yRxXvNZ01hbXEnmDg98V4udZLTmlPDRSk382dWFxfLdVG7HJRa&#10;tFNaq9+Nu4dD3NYJj8MpdmfyCWHJIBxXocmm2T5DqDTItNsU42CvmZ4Cq5KLtfzO6OLpJaJnG3+o&#10;wxxA6cwXA6Gun0ScXVsC5BbuarXHhLS7ibzgWBPvWtaafb6enlx5xRHBVqdaNSUPdW+uhNfEUp0+&#10;SL1Kl9ZylxJETgdq1LUebDslHbBq1GUIyDmp8DNe3g8mjGp9ZhP3X03/ABOCVduKg+h81/Fjwh4s&#10;UnVfCcjHAP7oc8jpivKvhwPi0uq58S28sMLNzxxjsDX3KYlbOagmCqNqLmvncz4SlzOrCpyx7b/k&#10;dEMY2lzFWxjWK1Xackjn61YC54bJNVVPkuGIxVsTqx+QZr08BVo+zjQm+VxVra6+Zz1E23I4/XJ7&#10;qw/fXDFbcnk9hXm2vfEnwHoGmTXt7eL+5HPfB6dPWu+8f+G/EPirRZNO0i5ityw43g/zFfBUn7PW&#10;o/a7zQfFVwHMjFuMnK5yCCfWvlM2VTCV9KcnGWzkvyOiWN9nBJJeZFB8SPDXir4oRpNO6QqwQLjA&#10;YkfLkdh619j+IviR4T8J+G1+yJHczFQiQKygknjvX5/6v+zbf+G3Ooyak6QIw2hchiTwCWFei+H/&#10;AIPzRXkF/f3ICxfe3ksT7149CdSm5+xgnKXdLS5y0qnP76R9D6ZqHjLxLpXmXGmRwW838Jbt3zx6&#10;V5LrH7GvgnxaHv3u5YJpX8wohG0MeoHoDX0npupMdCNjbTrIUTaMH2xmvnSw8S+KYNRuIdO3u6HH&#10;Un7v8RHvXo1oUsMqc6qc7/L8jCvBzd7nzd43/YJ8UaVqB1HwfrETREnMc4AIXsAcHrXEeH/hf8R/&#10;h35lpKz+Z5wz5T5Ug9DgGvsrXL/45+K7ZrTSIjA5TIOFy2PqePavHfCvjDxJ/wAJcvhX4hxmO4Ll&#10;W67iw55HbIrnniqVe1OPMlsm0cKjKM4xVz6p+FFvc6N4dM+rArI2WdpSOnqTX4W/tH+LLzxp8cfE&#10;GoND5aPIsUTckBYRtP51+8XjzV/Dvhr4cXupXNwsccUB3tKcKoC4GScd8CvxHRofEzy6leKJZpWL&#10;E7eDnsK+2hVjh4xp9kfQYhXioHyattMbwhxwvftivQdB0tbqaOJUZ2YfL1A9j9DXqel/DGTVtaNu&#10;se3cTwykoBn0/lX6BfCz9l3SNfsYHuomRFYIxQlWYfXsPaoxOaR0pw1bOONC258IfZlsNILRAq0Y&#10;IZMcqR16V7H+zfcRap4qinSfci8DLlfw296/WuL4MfC7wH4Yllm0uGb5cytIgkYkDuxGc1+fnw18&#10;BWMPxQbX7bTWt7cXMkiJtIUgk8AdMc1xYiag4qUrt9C4wtJWP0Y8CR6xZsskSnaBjJPrW14h8Ta/&#10;Z3OVkVYuh4rT03VtGs9OjRZFXI7nnNcZfwtdyNcyuZY27dsVU8bO/JFnrRgrXsfn1+1j8LfH/wAa&#10;b7Tz4Lje8ubRnBLlUQK3ofSud+E/7Pfjj4dau2m+JkDfaFRwVf5CR1HHpX34b+OymzpmF7ADnvWf&#10;eanPbyi61oksPu8VSxMpUnFy63MHQj7T2jR0Wk+Jo/B1qjE+WQu1u44r4f8A2x/2mr/W9Cf4eeD7&#10;4hrvEdwUG0bdw3jqdwK8e1fU/wBu0XxRBLbv8/06/hXxJ8XfgZo2p+Ko30JTbSSsNzZztz1AHvWb&#10;zL2fu1Je4+xbSirW1PPfA/wZ8CJ4bSTWCn2twGyx2YLcjHrxXAeP9O0zwnetZ+Ynksu0FOcZ6V9h&#10;WHwQYaeI/EFxJllVVIYLjYMV+evx18E+IvCPihrjM99ZO+F2gttPUZxUYOXt6yUpWv3JlGyujpvh&#10;ppjnUpb1h+7ClQc/K3/16/Qr9kz4d+DPEvi+71XVrZJ5LRFMbNwAQewPc+vpXxP8IbmGbwkIbmJ4&#10;rguxKsvJ9MDrXqPg3xR4m8LeKRe+EzJJPGQ5RVJAIPce/etqtZQrqU4ppMHBShys/b3UPD2jahYS&#10;ae8CRpIMHYNp/MVleH9A8N+Ene00pFRpWy3TOfrXyZ8NPil8SPiRK+k65IbQgDhUMeQe/qOeK+ot&#10;F8FrpeLq8ne5kGeWPA47CvoaubKtJVMJS2OWNCMU/aT+47HVLewvbGS1v0WWGQYKkZH5V5da6haa&#10;HF/ZdmkcMKZChQFGD7Csf4gfEyy8MxC2hBlkdgihecE8/N6D3r54PijU9d8QyHW7gWlpwUbp09fr&#10;XiZtnPt6sZrRrTT/ADOrDUFTi1PqepS+HXTxEutvKNvPC4A5r1mb4hx6faCG1s5JWUY+XpkeleNw&#10;694bmnGnWN2J3wOQcj8609Q1+40HYnlh3Y1xUa1Wi3OhLlb6o6fYU5L3lc+HP2z/AIreILLwVcoQ&#10;6/aAymMjBAcYOSRjgdK/Pz9mWS1svGMF+5kiEUiHKc7dzdSP6195ftr+ONIvPCA0i6aHzrjblBgt&#10;jOMjvmvkn9mzwldeKfE5tPDSbpLeASuR0x5iqN/1J6da9Kjphaqabk3ucFdN1ouPQ/ePw3og1XTI&#10;ZY5FkAVSCTnOR1rvbWyTTdMk+2MBsGTg8EV8TfEbxv47+CXhWzuLAQzySMIWUhkAOM54r5m1r9p/&#10;xxNdGS4WSSB1wwiz5eO555OKqni4Uly8rudXvy1voZP7VfxZu08TSeGvDMjLPbtwq4cCMZ+YsO5N&#10;fGWheMdZh1M6lqZO5DvJbocV67eata+JNauNYkCs0/QgANt9D71y3ia10KCBkCASFce9edVqKTs1&#10;ds5MRF81+hd8S/HXWvGdm2gQxG2SU7N4b73Hb0+laHw00jUNE1Q6hdHCMMcnk14HotpezamsenoW&#10;dGDMvrzxivrDSvDviKzt4tT8QQNbpIM99uO341ljXGjFJPcwjKzuz0iXVtTt7hJtNmeL5snacZ+v&#10;rWbrF34vl8yfUdTuJYJB80ZchcH2HFOiuIvK81MEAZrOury71xRZWhDDPRev0rwqlSWruzrcn0MP&#10;wZ8SrnwBrdnJYLvaGU7cqCDuG3DZ6jBr9afgv8VYfHukm7uF8sK4jXIxnA9BxX5Nv8Ntdt7gXD2j&#10;OoOcKMjFfRXw8+Lq+D7VPD1hCGaAZUHjBH9a5nL2daFaErNavs/UxlT5veR+sMMsci/Kc/WnSwwz&#10;DbKgYe4zXx78IvjJdeKpXjnTZJkgqc8sWIGPwr6x068uriINOhBPY197kXFuHx/+y4in73pdf8A4&#10;ZpN8sWaSRRxjbGAo9AKY0bjpSvMsYzJwPWns+VyOlfVOlh5QcaTs10WlvkJaHPXVlqLziSIrtBzi&#10;j+1VtZPLvkMZ9QM1fmvBExEiH8Kr7k1IhduAPWvzqsqNCvJ5biH7Vv4Zap/elb7zdxk0Vh4g0q8m&#10;+xxEyE98cVR1O2uRGTYxDcenQVsQWNtb3O9I1DeoFbIRSuG5rtp5Vi82jN4yaUk9OVbLzZlKKUbS&#10;PGtMu9fsNWa0vxgOeo6fnXq0H7+EGZR/OnXGn2soDMgJHI9qq29xN9o+zSqAOxFc2AymWTV/ZYyd&#10;4T0XVNvv2/UmlCUU0ndCvp2nAl/JXJ7gV89eINEvpfG7zyqZLcgCNSemBzgf1r6XKN1ri9RlbTr1&#10;Lu+jXYpOH9j2rvzXLIU505Qp8qvrZWXzsdNGV5WufMvjDVLrStetLSGBlUjcWA46gfmK9LsdHbW9&#10;NRy+Cy8j61F8UT/bS2s2mqEETbmYDlvbim6D4i0vT9OKXG7eo6DHPpXVQwrpz3ujrhHVOR8/eO/D&#10;jaDqYtI7kuZQWwpx36V6B4P8FXsEEF4ZnLEbsHnAPua5U2d34o8WTXF/JvdW4yOFXsBX1L4K00+W&#10;qSr8qjA/CtqdNVZ2St2NqsrI6Dw3aMbdDcLyBx2rtT8q5PagJGuNo6U4gFeec19Rhcu9lBy6nkVq&#10;nPK6ON1G2uNVuBDGxEY681m3HhGziHmSwiTA616AlvFF8yAAmo7qXyYWkPOPWsJ5evZynVZrGvqo&#10;wR4NrHh+xEZKwqir0yM15RqVzb6crx2a7cEjA9TXvusR3cqtN/ATiuBsPAcep3DM25vMPPsa8dw5&#10;laJ3bHP6Ht1OzjklmMTEd+ea9dsND8O22mfvZQHfkseua5a98FS6EybnDRk5AHHSvJfHdze6hq0W&#10;labI20YyAT1HsKylD2d01doUrWbPsDw4sSWOy3cOg5BHeuY+KVxPaeFJLq3OGRgOmSc8D9asfD/T&#10;5dE8LRC83ZKhjnk9OlZV/wCJrTXbk6TcQMtuTgM3GffHavaVaMMIqUtHI4nByndHl3gfxhfWN2tp&#10;qjBw5C5J6MeAPxruPjFDqf8AwjQuLVyiA5cA44x/XpWinw+8Ow3Ud/ax/vAQR3P+fetr4mPp9n4A&#10;1KW+27Yrdyu7sQOD+FcUMLJwqRvsjScrWR8HWFvd+H9ftL+zQu0sgBUcAKx5H5d6+sR4k06N7WO+&#10;gGzgZYD06181eGPGWinUIxqETMqjCnGckcZr0bUPF+hauxsrfI2gEOfun2FeLCKgnJS3N6aUVY98&#10;8SQaJPpiyabGnnNtI2gcj0NeVaHomraj4lNve2uyEvxIBnA9fasnT73XLPTmn0pPNVVzuYZ6d67r&#10;wL471O7jNp9nXfgF2Pb/AArV1VOSb0RhKjrc9oTw5osVoLaO3RVC4yBz+dfN2kw6rc+M2tRBIluj&#10;kYUk5A9a+kbXUzszL8568Vnza9pmmM95Muwnrhec/hXVmE8LXVPk922+hlGnJaGh59hbW4aePaoH&#10;AI54rLOpf2s5htgYlU9W6ms2y8a6PqVwElUo54UMOCDXeCG3dAVRQCPQUoYOWKTp0JRS66WbXyNX&#10;JQs5J3MODTI1dSzlwOa6ALnHNUxZKHJViB7VeChRha9TKMtlQlLnp2T633Ma1Vztd3BmCqWY4A65&#10;r5++K/iido4bbTiRFCWd3AyGKjoB6e9e4XtnPdsq+ZtiH3lHeqdx4Y0G5RkktUO4YJxya6ccq+Mh&#10;KhRVo+fX0JpyjB8zPzrFz4z8SSrFCgkmUsN2RgAHg19r+BtD1zTPDMbX2GumQZb149O1dPafD/w7&#10;p8q3FhCInHPFdRcJPHZMlqwDqp2k9K+dwGSV6LnPEp6Lp/kdKxMVbkW55J4e8SWVjf3EmsqEZeAc&#10;ZOR1rurDxZpOtPsslZwP4mAA/WjQtFtRbtPfwq8rsSSwDce3pVyXw1prXQuIlEQ7qgwCR7Ct8NQx&#10;31ZVcPZxl0sr/iKpVp8/vG4i5Ga8X+J3we8OePb+11jUEL3Vq3yZztx6Eema9obciAQgHFV7mK5m&#10;j/duEfrnGa9HMMEqmHdHkcpJJ7afLZMwpytK/Q8jtfBd/YW4tJXSOEdNh6e1YmteCEa8jFjJJKXI&#10;BJB2r7/hXtE8MLL/AKW341Ytnt3TbF84HFfHzwft6nJLRdL7/cjs9u0rnzh4y8Maz4e02NtK1CR8&#10;7tyR5GT+HarHg/wlqt0kM+rxSg7c7m755B55xXrfikmwhF/FtQLzjHJNL4a8Vtq0pspU2bFBLeor&#10;ieFp/WHRrT5Vsla92KWIlJWR0Nto9usSrt4X1rXhj8ldoPHalYrt2o35VjXM9+ZPKgJx3x/jX1lO&#10;lhcs5Zwg3Lune/4nMlKpdXNoLHISTzipdvGBWTYRXSkm5PPYd61HZY13NxXt5dWjUpSxFSny923q&#10;ZTVnZMaFKt1JFRT/AGhyEQDb35qSKQSAstS4rpp4aOIoONObUX2f+dyL2eo1VCgKO1OppdVGSacD&#10;kZFd9OVONqMHt0E77hRTS6jg0gkUnAqHi6UXyylqFmPopMgHBpegya1VWLvboFrCEkdKyrzTXu12&#10;rJ5X+6OamubvyuWUhfWqM+uJbQmYq0gXsor5nG5hgq9R0sVJ6dr/APDnRClU3ghNO0FbGQySytN6&#10;ZAGPyrfAAGBXjGueOobghoopogOd3GKtaN8TbedvIvY2UKOHPOQKyy3GYLCylTo07RfXdv8AU1qU&#10;KkkpSevY9UvIZZ7d4oW2MRgGvANd+EviO9uzdW94JFznaxwT+Ne123iXRLpNyXCrxkhvlI/Os3Uf&#10;Hvg/S1Jur+LI/hVgTx6V6eJwuCxL9tVn/wCTGNOrUp6RPjbxH4S+IdlfPY6daBscAsdu7/d9RW14&#10;d+DXibX7US+KI/KZudrYP4GvYbv4u6Tqeqrb6NsZQARK3TJ9/wCddTL40gsLb7XqU6EEdUx+VfJV&#10;sNhfatwqNr8D0I1Zte8iv4H+HFl4YtPKuVSTAIXA4AJ5rw74r/GW38G6lNYeDLX7RcqhMm4Mqgj7&#10;oB9+1YuqftALqPiP+wtOuT9nclGkXI+oHf8AGvVIfhB4D8W6WuoTyzzyMuX2Pgn0BxXlVq1OuvZY&#10;NK8Xq9L/ACJcpauTPjqP9qz4ozTzadb2VrbXIGRJkueeAAo6nNek6J8E/ib8WAnirxrqRWR9pVCW&#10;2jH8W3O1T7YrttP8F+CtD1N7HSdFEM6tje4JJIPByc19h6VDBp+lxW8K/cQcDqT3rtyPC/XKjWLq&#10;Xgltrv8A5mFWo0rxPJPhl8DdA+H0b3F041C8lUK8kiKAAOwFe2tEjJsxge3FYM2oa59oEdvaAJnk&#10;secfga2ilwyglwD3wOK+7wzw9ODo4aDdvL9Wckk3qyZEWNdq8CnVHGJAP3hB+gxUlenT+FWViGgo&#10;prMFGTUMV3bzOUiYMR1xWU8XRpyVOc0m+gKLexYoooroEYOr6DDrToLtz5aHO0etX4ra10u12WsY&#10;VVHQDk1fornlRhdyj8T6lqb2exHE7vGHkG0nt6U2SUojSBc7Rn0qrNqMcTNGiPI69gD/ADrCl1y1&#10;MT/2jKtuBxtY4NcmIxiglGnK7HGDvqZWveN9FtNKn+3P5GAVOff0r4P1XWtBn1e4ureRrre2AxGd&#10;x+nWvsXxdpvgdvD8upXhjlfHygt3Pt3rj/hb8PPC87vq3kxu7c7WGcDPUeleFipVMRNRk02dCjGz&#10;scR4J1DwlpmnNc6yn2eVj1ZcMc9APWvLPH+j+E/EOtrcabcySSOwGzcSoOcYA96+z/H9j4A07SB/&#10;wlJhgibAVTgFj2C45/KvL/CPhnwVd6pFJoVuII1Yt5mcnp79DXmY3DXaw8uW/wCP3FqfY4jTP2R/&#10;CN/py6t4kup45Ad+xW/dnuCQMflXxr488IWXhDU7rRLa5e+CnbnoQTk8fhX6zavougLpz28t1I52&#10;4C+bkn6AV8B6t8Nb628S3mq6naN9mkmeRPMbJIJ6Hv0rjzbDKhTjTpQ1fW9/vJc2leLO6/ZV0uz8&#10;HaLcM+nTWsdzIXEjjJOAMfzrq/izf+LpW+1eGLoSQt96NgCw+leY69+0XLp+lQeGfClmtqWHk+cV&#10;z5ZUY4U8E4HesXw744udQvFXU/MlMhw8zYUH6jt+FfI4utCFNYaE7+a0/wCHKnzPc47/AITi/nux&#10;p3iBndGbaw25x9RX0L4b8P8AgDVLANFfmKWRcBcDaPTg8V4P8UfB2jw30fiTS7sNMRzCX4yf4vb6&#10;V7j8DvDvh3XlXTb3dcOoDb84CBl5CsOv0NedQwk1X9nNKTfd/qc9Ve6cr4i0rxfYXZs/DV751qOf&#10;kcIQO/AxX0F8NNU8PeHbf/ibuq3DAEyOcnHb3r2rTvh94T0yAQW1pGVBPJGSc+p71JceAvCVwyyP&#10;ZRBl9BjNfZYXhDG0X9YppX7OV0vQxpKz98palrcOoaf5llMPKkHDKeau+GRZXVp50knmMvGW6g/Q&#10;15j8TtL0fQ9LSDSbtLG4k4VWY8j1I9BXzbpnj+fwp4iWHWNXS4iVtsiktjJHGCOAfY1y1cbVwWMT&#10;x0OZrfVcv9fIJ1NbI+6taubqMLHp7oDgk5wam07U1uUEe8F1HzAV4zYPH4+0uK40PUBG0654PYHB&#10;xTW1rTPg9YSXniKRrkEgFurkk4GB3/Cu6WZ1PbvGL3YPd391L03CEves9j2LWo7IWTPdrkL7Zqnp&#10;K6g8AktEVYCOBXgF38Y4vHN/FZ6UwtrON1LDnzHzwA2RhRX0To2t2M0KWsCsuwbSDjjFTTr4PFY7&#10;2kavJTS0kla7/wAjodJtcy3Nu3cov775Wps0+/5I8jPerx2nnjFRmJC++vuJ5diYUFRw01bv1sZq&#10;SvdmcLFlBJbGR1715hqvwo0DxRqJutYjNyMn5y5DKD6CvYyoYbSMg1WhtI4BiPOK83H8NU+enGEW&#10;4fa11/4Y0jXlqeaN4F8IeEdIfy2dFVfl3vu5A461jaBqeq6zEY7KcpCowCACp/GuX+MFlJ4vlj0z&#10;w7N5c1s5MzjO0jH3P8TXCaNrGo6BE2lyThI14ZV69MGvncRUpQrONCmoQWmjvf7z0sNzcn7xnqlx&#10;rGk6Vcm3k1CN7k8gBh+teT/EXWbbwtpTa/qFg+oxqC+9WztHbtUGr+L/AAh4RtBe3WkSTBzkyqn3&#10;fck1l2nj7R9bsC8sitE4aMW5wSyntj6YrieOpwqcnMk/v++5u5xTseT3PxB1v4l6Ytr5C6fZzFWI&#10;jY7mCnIyew9RXm3xM0zXPCtgl9oREyFd7NtJUEds+or3nWYdIs4RPbxpZ7h8oOFGPTFdt4d8JL41&#10;8Ky2ujSW87urjaxJXcB3Hbng157bxU3CT5pf10Oep710j81rX4veLIrBzaXHkzZIyowR26jpXR+E&#10;Ph18S/jKJXMzSSK+RJM53lTwSMjb+BrN8YfBLxV4U1K9u/E0KW6+bkrE3y9z0HY1n2Px78XeCdLO&#10;m+CD5AT5iwAZ2yeVHpWXsXzckE7de6+/Q4KlN9D7a8Cfsk+OtH0eSGw1aIs/aUYIx6lQa9x+FXw9&#10;+IXhq5l0TxI6bQTmdW3AjqAoI5rmv2Ztd8d+KdGh1/xjqTLHIC6KTtyjDgMBx69ea+srzxF4eWRb&#10;aKXz2bqYzuxj1IrpweXUJweNTcHF63krS8kkZxvT1Pkf40fs6eFbq+m8b3mtSx6hNhVjZYyh2jAO&#10;wDLYr6E+C/hnTvBfga00xEPmJHueQg5bPJJzkj6dq2PEXgTwz4sthcSW7SyIQ0bAkYI+prqvDVrN&#10;ZaathNE8Zj4+fBz75r6LLcFbMIVqcEk9nrJP7wUndt9j8Ov2x/jDpVz+0BcW3hppbgQW6xXKsm1V&#10;YH5cbuTx+FeI6N4zPiPUV0XTo2jvbjhIV6t0Gc1+nP7U37Fdh8XPGa/EXwtdx6fdRwbLmMKcyhAS&#10;CuON3bmvgr4SfB/xl4R8dSzwW63l3p0zBGYb42VgMxnJGQBj5h3yK4cxjQg6k63x669G79O6/E5K&#10;2LcVZn2R8Dfgj8UPDi23ikxeckrOcK5B2j5VxggjOORk5r7psNe8X2Npu1e1YRRjncoBx7nNa3gP&#10;WZbjw/AbwxQyKBlIzlRgYOPau1N7bX0RiePzF7gjIrHLMuouHto4lwlJbW0f3a/Jk0IW99vVnmLa&#10;rF4smWCSFrdIjlnyOQewNWfiN4xvvB3hkyeEbdr26QfKgVnXaB1JH4V1GtiygsGa3KREHhcAH8u1&#10;eNat48l06wnewuYC6nYqswzk+3XNdftp4SE05+818S3+R1t8vzPJvAvjDx78SPEqXmtOls6gKQow&#10;FXOf/wBYr6miljN+sQvY7mVBnYhGcD1ANfOnhnz5xJd28W1pSWbnAyev4V5Pf+ONI+HXjWTXgkt3&#10;dtlgImwBz91vY9MV8rTxNTD0lUrycnKWrb6enU4JN82h+hYa8vhsnUwgfrXkniDTtcj1C4t474Qo&#10;33OmDkfmMd68r0T9qH/hIZrfSr2wa3kumCIyjKgk9ycV6vq3gbxN4k01LvTL2KFwCUyMg57E816u&#10;IxdLHK2D5qsl8n6W7HU1dNnzTH4V+KNlJLcllnDEsrM2Qcd/avWvCfhvwr4ktGg8dBbiQkDYwyM4&#10;5I9fQGtDQfB/xAldbDV7pbeADk4yW+g7VK3wl8S/2sstlfoIQ3LEbWH07V85Qw06NqtKjOavZxlb&#10;f0OJOSd1G58neLfgtqnwv8aR+JvBs7Taesp8pZzl1JJ+UkDBVQeCefWvovRGh1XSUm1cCWdlwyL9&#10;2vpWw8IWsdssWobbor/eHB/DpWjJosUSgW1vCFHbHNfSw4axMZSrxjaL+za9vuN40tNrHxR4tHw4&#10;trUQ+I7F4dh2qYlIIPbkYrjNP07w9FiXw956BuMyZIAPbNfZPjH4YxeMI0WaWMLuDFSv4fniur8N&#10;+BNB0OwWzS2RsKFO8Ak47k1x0uFsZjMTyRhGMf5rW/In2Ur6nyjpRurZsxy7X4DZ7gdOte16Z4jg&#10;tLTZeSF5APk8sZzx0/OqPxUstKtJE1O3hOyJCJBEBjA9QOnPcVxXhHxv4duol+wyq08Z/wBWeSvP&#10;GfxrmdB4KvKhOauvPfzSLSd7I0rn4iePNGvVdo3Nq5xlouOvGDxXqFrr2razpb/aJFhyMljhePxr&#10;l73x/qE0cllfWW9OR93IP515Rc3Gta9rMunQvHBbHorEggfT+Vd+ExkqTcXWlOL6bano0Ia2YzXv&#10;E/hnQZpJLyQStE55Bzz6jHrW78PfjJfa6RJbsHtEcjaI/m2r15HSud+IXwuutP8ABd1qFgnnMkZk&#10;ZdwXcB6mvkDw/Hq/h3dbQ3s9ujnLRq+FOevSrx3+zpVErem53yUWtT9H9V+N+iXkkenaBcBJd+1x&#10;KNvHt/jXpmjeJNK1O3jaOVWL4wQwIOe4wTX4ufFH4kafAYrCCZ47hGCiVRwpJ9RT9M1HxN4Xgh1a&#10;ZdS1HTyjEiF3CYc5zgAbSCawlm+LnP29R819r7f5I4JxinofaX7Vvwq8m9s/i1puoKiaQhM0Ez54&#10;DFgyAk5O7aNveuC0r9u258RwxaBe6KdPR2WKa4R84HcqGxwf0r50v7ib4jT29ho1hcTGZ9wNzKXI&#10;PTkk44FfQ2i/sw2ctkNQ1O8WKUgfIozwO2T/AIV1YWtVnOpLBR5VLdKV19/6EUZqD5XqjG+P3xE8&#10;DeK9Os9G8Ot9qlVwJCM/IuOT6H0qp8PNLbVbT7NCgARck47Dt+VZi/Asxak7XrzGGNiD0GR1ANem&#10;6BqE/gm1NnYR74j2I546c15NVc9RyqqyO1JN3MDVPi1pvwr1VY9I01Z3LBJCGCkY5xz717Np37RP&#10;jfx/YnSdC8N/66MrI7EkLu4HBAGPpmuT8GfCDwt8XfEI17xQwhSJ/NeFSF3c4PP86+yYfBGm6bZr&#10;Z+F3WFIlCDkt06citMFQxtWnKeElywvbS136J/mcGJm5O0TybwD4Si0m4S71KIy3jKAeNqpjnAFe&#10;o61e+I7CNfsUbPGSMgH1rz658V3fhfXVttSCzRMSNwOMgDsfrWd8Uvi/b6ToK3PhmSYXW4Yynycj&#10;o3fHvSpVqOHpVHKbi1v0f/BOXm0fkaXibWNastNlvrDSJ7u4ODtCHp+A7V594W1PxR4h1LfqOnm3&#10;2FSQ2VOAemDVL4W/HL4jeKNR+yXiQTAjGCpQDB5IPevpBZW1K72CHcx+864xn6+lY01Txtp0Kztf&#10;VOKV/nqXSp+0V0ztdKia80pI7h2Py4ODivGdUi0fSfFUtnaCQAKHJc7ssc5xnnFes6Pay27sMuyn&#10;/vn8PemanomnXEw8m3XzXGN5HQfWvqMbRlisFTlCKUouzbu2/JFVKbtZnlOlXdraa3/abPLICcE7&#10;mCqfU+1euaZ4u0bVbk2lixZh1OMAVyOo/DRrpMW140RPUdQa6zQfCOlaHZJbRpvZRy/cn61eSYHO&#10;MJW9nQp8qercvyM4x5dzevLO31GBrO6+aNx8y+tcpc6HHYskKuEh7AdRj61Fr+p32ihRoVq91NIe&#10;n8IHua10trjVNPH9txBJSM/IT8uf6ivRxmMpY5zpuD9suuvLbs3a3yCUFJ+Zkta39pG9zp907qT8&#10;ynkD6V57Jr/iBZ3B1BmVuAgAz/KvToNIuIrZorCYt1zuOaxpPD95YQmeG1WWbnGMEZNeS8JiZqM6&#10;Skl1s218jpw+klFngeueAfiPqsNzeQTW6wz5YI77Wwfwr4j0r9nXxHpfjhofEdxGlvKxkSWHJZQe&#10;vJ9K/U+28Oa/fK11r+1cdIojjjt+NeTSzKvjPbBp0ksMfyuAOSfXntTq4eVJRVRNX7/8Noe5GV/d&#10;i0J4G+H3gLRNCUTRNcyqd4kkJ+ZvoOOtReJ/2ovDfw0uF0zxdazfdLK0eGJGcDgdPxrC+NfjNIdD&#10;bStDaTR7oIXMrALgdgBz16Zr8nh4n8WeLvE9wdRuJL24X92oYc+Wp7+tYVcVLCTlLBy5ZJatWtbs&#10;7/qc+JnFrlauz9F/iV8RNK/aJ0VNP8M2txYxsjxrNNgMwbGcKOg4wfWs/wCEPwS1v4eXMuoXTxzX&#10;E6gBuvA6ceuKxfgNaanq0W+9tjaPAp2buPlzx1r6bZ4tJvoNRu7+NVjILoG54PcV48alTE82Lr7t&#10;+SX+R59SryJpHqXw9s9UgurmW/B8t1XbkHr7Zra17xT4Msbg6fqzJ54/hK5autsLqO6tFmibKkDn&#10;8K+G/GmneMfF/wAW5X8JDfYh1jeTI6qfmP0FfYY6Ty7A0aVG0/aPrG+j7GWHpe0kotnTfEz4m6XF&#10;aSWPh+PZKQVQnpk968L0iXxdcFZdS1GZxJ/DuPHsMdq9Y+LXgi20jS4bhH8q9ZkCh/uumfm47H3o&#10;8N+H4LH7LIZPOJG7mvmquEqe25JPTTbT8D0JUoxVjm4bOa72xMm1ecsw5r6A8OeGYPDulRXEUuIx&#10;8xxxU1j4Sj1bBwFXHUdyTXWa74c1P7KtlaqWiAAOK9nBZdKi5VWrnNUi2rIyh4hsNSkFqJd+30FW&#10;M2HofyP+NfP3i0SeDNR8nTLjbcOCHTqR34965H/hNPEn/PeT8q+vy+FSdFOSsfMVuaM2rH//0f10&#10;0k+JdGAj1K5Ey9Bu64/KuxitptTVZJgAOteH614p1q8uoybKZQOuAQMevNegaBqGtPaoysDx09a/&#10;C8LiqfP7Co5Sgul/8yk31PRU0+OJdqisW/v7nSMyLEHBHBJx0rQtru6OfPGMVgeLPEei2GlT/wBp&#10;SBF2nJPQcdc9hX1NaphHQ9vhZ+zlHa/U2jJJ67HQ6ZrC6iuGUJIByAc1Hq+sQ6DaSanqsyRW8Qyz&#10;NXwrpP7R/h/wJcz/ANs3L3GznAYMNp5GMkfSvjH9pT9qXxf8V9E8jwXJLbWMqMpQEB2YE/dK/QHF&#10;bUM99tRjN1Ly6dvmdkqMF76eh9i/GX9uj4XWGm3HhvwnefaL12MZkUFgq4+Y4x26exqr8B5bLxbp&#10;7XyOuycBs53Ebucn0Nfhppk0zLIzsBcMxLu3Zictu/Gv0l/ZOsddkmc6Ui3dyXCgK5A+YZHU9uT/&#10;ACrjzerJzVaq79BUq1lypWR+oGgfCbR4vEP9qrK7heSCe/07Ctn4yanc+EvBVzqWmmQSYCqIvv8A&#10;Jx8uKl8IaD8QdKBl1J4mVwCE3YdcDp0weawPFnjzwz4Wik1bx9JIq24Lbdm8cegHFKtHDYTCSjKD&#10;hKT0b0X4nXTvUneMlZdOp+ZMXww+Pnj7WDrWrWUz2/JSW9lZW2k9ABk/hge9es/D/wCHuo+Htcju&#10;vFMwt4LU52RtnOD0zxkUvxB/ay8SeKZP7D+GsEelWcgyJmw0jq3HIPC9+Bk/SvFdYuvEMGmG8utQ&#10;kmfDEs7HkgdscAe1fL4qnho8try/BP8AUirFR3Z738ev2mb/AEHSZPDHw+08XE8ifNM3Kqp6gLx8&#10;36Yr4I8G6l4j8R6qlxqsdx5s0v7xyvBY9elcK3xX1O48TS3/AIkj86LO0oDgYHHWv0h+C3xH8Ap4&#10;UN9f6csIQAl9gZuBnOOuarHRnThy1opX2fReRyTqa6M5PQ/g74L8Sa7YDxPZEq7hfvsu7J7+3ev0&#10;Q8IfAn4ceHbCJtKg/eIm3zVYgnj2OK+Hx8U9C8b+MRoHgk/MSAGZeVbPUCvvr4eeDNc0ix83X7oz&#10;SSbThSSox356Zrh4eoupifqteg63m9FHzPNqLmltc4Dx78H/ABFewrN4YvV8tMlopOCT67sGpvh5&#10;4603QIU8K+IIhbXkBKvgZBYnqDX0a8Dhdqt+deUa74Y0aDW0127t1aQ/x4/iFfVY7B/2VVjiqCcU&#10;976r5dj0MI9eR7HpD2el6pGly8Cvj5lZlGR+PWvOPGnxi0LwHM9nfQyyMuQBGucn0xXe6dq1tfxe&#10;XGwB6EDryK5y4+GXha/1I6tqqtcyk5Hmt0P0r31Wr11Grlzjzvd6JGijGLarPTofGWs/ELxz8SfF&#10;K6ppljeQ6XCdhRQ2GB6liK9Pu/2gPCfhWH/hHr6xuFniUKflGBx6k19UWWlaJosBhsUSFT1A74r5&#10;o8e/AWD4keIJb2R2hg3BtyHaW9s84x9K+Tx2U4rBz9rGopVZvXZ6eRFVxmrx6EPhzxn4f8baibi2&#10;mdV4YRvkfTGa7DX/AAlL41gOk2BESuCHcHGAf518qeK/A3iP4N35/sdJriJjhZHy5VRyMtxn8ea+&#10;2vhOs954Zg1G9ZTcSKrMEPAyM4I9a4MqpSxmJeXYiPvX16XQqc7RfMeNw/Dq1+HKoNZQXCvwHAAX&#10;8u1eT/En4f6hr7DV/DU6xiEMVj3duvy47n3r721/w3ZeIrX7NfE7c9q46y+FPha0QpJ5h4wMORxX&#10;v4rhOcJvC0qdodNVdfMuFaDhZn47azq8yBrbVpxFNHu2KWGeOv4V2vwu/aLTTdWh8Ly3jR2caR/u&#10;16ndwefTNfZPxe/Y7+EXiuwlvZLq60mZk2CSGXC7jyCVIOfoMZr4Luf2Ab/R5o7/AMOeJjeyITgM&#10;mMjr94E4IrxpcMPDqUa8rSW1tfy6HLLDSleVLY/WH/hN/A39gC8F5GQY/lBYZPbIz718H+KPHfjO&#10;+8RTyxXLGyjmJhXsV6dPT0FctpX7NHjCw0pYbi9JuVHDySMeB0GM4rE1qHxf4QWRdfjaWOIZ3jkH&#10;FePmEKtlFx5Uu11f1E4Sj8SPrDwh8TpNWb+x7WHbsUfvHxgt34rwP45fG7xv8O9UaGO9WC1kUBVW&#10;PcWbPTI6V8o3P7UFt4euJF06Ap5T43E8A+uSOK8g1v4k6x8VdYiGoSSO7OWjU9Ofw5ruw2AxEoL2&#10;6aS66LTsZ8uuh+nXwY/bf0/WLb+zdetZF8k7eBnPocnB5r6Vtdf8LePpY/E9xaoI+uSoDHH0r8nv&#10;CfgO50p0VIpWlZQxHQk9q+1vhXf6/dyxaRfxNZ24PUDGPUkVw1cx/eqhB80Oierv017GdWT+E+lN&#10;Zn8M3A8uyDBu6hTWTJZ20lq6rII3A47Zz7V6eieHvDOnCQzRzORnLkZP4V4N488U2urH/RY/KkUh&#10;gy9K6cWvZXqVUua2yON6dTobKwvHbZ5isPb+VYWr6J4+1u7XTNJK2igAF3XOTntjp9elbHwW0u7v&#10;Z5NV1a7320gzGHPV0POOOlfVYm0qKMhXQDHXissHg6mYUnJT9mvN6s1o0OZXk9D4qj+C3ibRojPe&#10;33mSls5P3R+Ga6rw74Sn0dZZXuBLM/ZjwPpivoa7sY7243mZQnYDvWdqWkW2j27ajbIXZfmx1Jx6&#10;V4sMJKEpVKcHaL3v+J6iwsVrE8Qg+H3inxLrJl1Dda2ajOOfmwe3pn1r2P8A4QiGKz+wxAbMYyTn&#10;j0561wdt+0Z4Chc2mtyfYJEB3CXtj3HArXT9oT4VTL+71WHJUtgkjOPTNexgsPhknP213Lr+g/Zp&#10;HhnxK+HklgfMshEpR843YOT0+X+tcH4a8F65bTDVtT82KED1OD716V49+IHg3xLPBfaVN9pkTJBh&#10;ztG7rnPbmvUPhtcL4r0QwTKrRLlRnrXoYLLKNSSbf3HVGmmrHgfifxVBZwfYtFDGYD72M/zr2/4a&#10;XNlL4Ugl1yQRXHl5kHoc9fx9K5XW/A+iW2tyqJtspUbQDxXmHiHw98TrENJpmntc2oOCwIAK9j1z&#10;xXPUwlSnVdacb9EkjCphmtUfRMFtpuv6k1u0iyxvwCQD/wDqr1LSPh14P0mb7XbWkYlcfMVGN31F&#10;fnZoHirxhoetRzXEvlrHIN6sedmRuX06V+gVn4/8GWOkQzanqkER2A5dwM8Z4ya6smlTdaX1iCdt&#10;VzOyRj7JNanm/wAdvhVd+MPDkieFNPtpbtdrrvCg5U8BcjA/OvzduPDU2jas+l+I7Z7e8iAZ4ZcA&#10;89xjgivvjxr+0jo+j3scejkXlncA4kRxsBHUEjvivkn4gfEW2+IF+L82yJI20B9vzKi9FLdW+p7V&#10;6EuSvVc6F9OnT5EKFnoc5am2EDQwoFH0zXLX7Osu5Iyc8AgVuxHyhvjHPpVafVnAEJVQf1rqktLP&#10;Q0J/CPgrxbrlw0enwbZHI8tv4cn+9/nivqHw58J/GOiyQ6hqoH7snakRz1GOtQ/BOwuFjSdyQF+Y&#10;+pz2r7O8PXsAQQ3fbkE114HCK1+Z6nbR91XMPwh4ThFkLm4V4nAG7Pc/jV/WDpk8n2QXW184ABxz&#10;Wx4n8caH4f0+SVplD4OAMZyPSvkGz1FdX1mXUkkcM0jt8/3uv5CvVxUoYdxpp3b3LpVZPV6HuPiD&#10;4deItS0+RLDV2gDRkBweVB645A6ce1fnT8V7O9+HEFx4f0W9nv7if5lkUMdoPB4BxX17qeoai7G3&#10;lnco2CU3HGPesqHwpZapcLdXS7tpzx7VhUpqesFr6hUm7e8fE3g/9l/x745SHUPEmrTQ2L/M8LZJ&#10;KnoACcg+tfavhT4JeDvCGn/2ZpdoJUwAZJOWyPc17XpllBFbq8fftVy5lSFM8A1pRwcYpc2rMIwv&#10;qfPnin4YrcWz3FlbqsmzAYAZHvX5KfGjwjqXhjxH9o1LbJGhLMxADAE8DjrX76Wljc39q8/SMA8+&#10;pr8gv2mfBMfiPxNJBa3TLc2xaWVSDtyew9azk1QnBra+pdWknBs8B8Ba/e6brAa0QFFA3EDopPp6&#10;10Px/uPHuo+HoR4bFy8LEO6QqxyO+SO1UPhx4bvhrECzPj5uMfdPGDn/AAr9HPBmlWcenW+FV5GX&#10;AyMjiuXEYuMcSpW0RFH3qdj8vP2dvg/4k+ImupdmO5t1tW28oyKWY9zgfrX7k+Avh3o3h3TYI9Sk&#10;SaSBNgUZCj3x6561seGv7I0XTxai0CmQAuQACx79K7DRpPCLzM97cIoIxgsMVhjq7c1Wmr9leyQc&#10;vs9zN1DU9Ot438kr8vGOwr5W+IOoaLrGvGO4JxgADnGRXqHxw8QeEtBstmgkSyynaUj5UY5yfSvi&#10;7xH4uFvb77j5uhL8d+w9K46eYxxD9hL8NTRVbxPaYYLeyQTW7AEdMGvKvE3xU8UQ6k9lpBCIhwGJ&#10;6nv0rkdN8VG+U4cnPTtW1qPhqM2X2ySTDj5iAP1zXfHCq3uhB63PePh7dXGp6YLqe5dpZBlt5OFJ&#10;64q9Z+JNR8PeIkuLW6YeWSJAfmUj1we9eE+E9fv4o5bOGbIXkjtXRvq07g7l59TXmYuhCpFQsV7R&#10;s+k9U/aE8Q6Sgks8TxLgMxJDjJ5wOnSvrHwH490jxhokWowSruIGfyr8opb+S7nWJxweuK7DRPEW&#10;oaJH5Fs7xxE5+Ripz68cV0Zbi6uCre1pTbXVN6fcZypRkrSP1hOq6ahIMy8e4rkvE3iSG3tmXT5A&#10;8nbB9a+afBWu6PfwLJPd5lfOQzdQO9elw6dNrL+TYgEEjLYOPzFfTYjM62KpWnaz7EQw8I+8mUI/&#10;EMk7CCcMQzEAnJNdPoGkx3V95lt8jLgsfrXQW/w/SKJQzLvHfv8AhW9pOgPp9xk5wfyNVDDVIuPu&#10;MpzilodailUCnnAp1FYHiDXrTQbJrq5OMf1r62c40KfNJ7Hmxi5uyK+veKLXQ4xlfMc9FFeR618X&#10;rpAYLKDnuTnp7V5prXjttW1VmZGKyfdJ4Bz7e1eqeFPCdjrVoZpUDJwDuHevla2OrYhvllp2R6VO&#10;jTgrtHjV3c3/AIh3tektJOcnsOaxpPD1tbv5c5yQMbQOP/1V9iDwxoemwlxEqkDGfw7V4XrOknVP&#10;EKW9gm4ZByvUYPP4Vwyw9tKnQbqqWpB4E+Gc+qP/AGlIoji7F0HOD0Gf519CQ+DdDiiCyRBmHUnk&#10;1v2FpHY2cVrF0jUL+VXK+jweTUVBe1V2zhniJN6GTa6RZ2I22kYRfatVQAuKXIHWkyD92taGFoYW&#10;Uo0dLkOTlqyKQZOMUqRhR1zT2QNQMLway+rr2jqVF6ML6EUlusowxI+lPijWJNi5/Gn7hS9eldWF&#10;o0FN1Yr3u4m3awVRntYjlgSpPpV3Izg0pAIwaeNoUsZT5HZ22CMpRd0ZsGnJu8yQkmrRtY924ZqY&#10;fKcZqTtXFhcqwvs+SVPVfeXKrJvVmf8AY2E29W/CrhjyMGq8xuVyYzxVSG+mLBJFJOea89VsFg6k&#10;qUoSjfvsXyTmro0goQHjpVeKbfIVFWlbcM0wYjOcda7atK3s5U5JR66Ga63GSyNGM4zRDIZRuIxU&#10;hdO9RxSo7EClP+PG9XR/Z/4IdNglgWXlzxXK+IPFWheFhH9ufb5hx8ozj3NdgwDDBrzTxl4OsfFK&#10;rYzxHaG3Fxwc+/tXhcTSq4Kn7bBU05yaV3q/kaUnfcy774saTJbyLoam5kAIGAcZ9+K87tbrWNSn&#10;+3XcRaWU5yQRj257V3/h74Yt4buPMsXDLjkN7dK6O8KaVcrJqAyDnlRxXxmKw+PxfLWzKTjbRK1o&#10;owrKW2yPC9fOsTOkeo2z/ZWPJ2/j+Vej6FdeGrux+yXUOWAxyODx2rrB4gsdYiazELNE3BJFVo/A&#10;NjKPtFlI0GTnHWujD5ZUlO2GftL/ANfNGlGcUrI8w1bwSmoytB4akMDSDHU4zW34K+FkPhWCS81W&#10;f7RO/JJwAPbPpT9RivdB1QoWIwcK3qDVzULnXdVgMSzFYzj2zXm18P7Kbc4u62S2v6G63vYu3Ws2&#10;mkRyCzCyFhgcivC4/BVr4m8Rt4k1uTbcKMDAGcfWuolvrLR7oW98PMkdsZ9a7610nTZ4vtcKBcgY&#10;qacpTSU3e2tvM1ik3ex5f8TvhPdfGPwq3hC0vGsoSwMsigNvCkEAg8dRX52eP/2ZPE/wW8QRQWUz&#10;arY3SARyyfKVYnG0hQQSTyMCv01vdfu/CmqC2iDyF+cJyMGtxtU07XEVb2LLIQwL4yCOlbTxlatK&#10;UYy1/A6KlFzsz86/hz8EviDrWs29/qVqbSAKfLLN19yOvWv0P8GaLqfhPSobe5+YqOTjv61FDbX6&#10;3yTWczFAfu/X+lem3Mt7NZiEqAfXtWlKg7ubb5l9wo0Las5bVHfWZFS/bdCP4RwPr71zmuv4c0+0&#10;FhpAjR2zkDqPf15qzrOm3gtjcCUELzxxXheoiX+1nnJ3M2Byabqzpv3lq+rBxXcsT2OoWkwu/Pad&#10;lJIH93PTivTvD+oTyWiQ3G5uxJHU1k6dot3LEBBG0jDHTntWrY6T4nur0WlpF5fPJb09c1tTXI76&#10;3N4JmnKmlxS7mRQ5Pp0ro08I6Jq9p5106EEdCarX2hyWQ8u92tKw+8K6Pw54W06ODzpi0jH34HtX&#10;ZFyvySj8tjV8sYuTen3nIaF4E0LT5JDbRbEySMd/xrwn4vWVuNXhtNHsS10WR/NzwPbHevsj7K0P&#10;yQrhawdS8OadfZup4083puI5wfesZ0VJeza3E1F6nCaDo+mXeiw/21Gsp2AOCO+Oa4SbT/D9pqVy&#10;1hZKsRIzuXIJ9cNXrek6fbW8v2a4bamTgdqoa9qPhnSJA1yyBe+7p+daqn7NJrS3cJJWsj5rvvBP&#10;g/VNd/tG6VBluQg24/Kvovwx4L8BiJX0xIY5FxkgDcSB3JrioD4Z1K4P9n28exj98datSeE9NRlu&#10;rVnDf7R4/Ssqcp3cuVMUY3Vj1mdPC2izG6lMSzf3lHJA7EjtXinjz44XcjjQPC+Bl1SSRSG+U5BG&#10;ecGp76W1jjNrKwzjb1rymz+FsulztrkVygjLGTa3H610zqVnFxoaX3sHJH7R6VYfD661/S0uNcdu&#10;SSPmySOxyeasap8BfAV3psra3NLIpQ5yxyPoAe1eN+IfjnrmjmPSrYLIgG3IPp/ntTrv9o210jTo&#10;31PTp7okAN5RU8/jXm1FFz5ZWdu4pLQ8C074Sa14Y+Jjr4Ou5rzTI2y7Ssy7TnoAeo969g8Z69MJ&#10;xBdb2IA43HjtXpPh34zeHPFsax6fYXUbsB8rx4/DIzzWrD4DPja9+eN2dg23dxsHua0hPRwhIpSs&#10;tT8Sv2nW87xpbXO11PTJYkYX/GvrD9iX4oaB4Uh1KGS2BaZopH2r87bQRyec4/zzVD9sL9jrxN4M&#10;0m4+LFtqcL2Foqma1kLeYdzDLK3TqegHSuA+AEWl6baNfNJskf5TgdOOv419FCoqeCXO7SX9anmw&#10;mnXbZ9r/ABB+Kq/EfxOumzWJWwtmzGX4JJHUin6nqPh3QrNbNrKKYSjAG0DAPevjL4g/Ea/tPFtv&#10;ofhQtJcOCWCDqD6Z969X8M2fi++tVvvFchEZQbEfhga8mvVqwjz6O/U7ak09DF8a6P4O0LRJ9dtl&#10;SG6bJRVPVj04r4+tre+klNxel3YsSSx9e2O1fSXxK0HT7vZcRM0bZ3P83ynHtXhd5ItjEfsxJCnk&#10;t/Oow0+z1ZyVFc9d+BlnYTeJCmpW6yqSAoYdgeefxr9l4vgx8P8AxZ4Vhs9QtgISg8tlJ3KO3JPJ&#10;96/D74W+Ip01pSxfIYY2r+fPqR0r9c/hT4k8dqI9OFq9xAjKqBh91MD7xzgD0NeBm2Jhh8S44hXT&#10;6f1qeXWqKNSz1RBr37F3gnXIzBZ6leQYGAFIx+P/ANauY0n9jrXvDH7jQdRUxqMAsoLH6k8193Wm&#10;qWlpADeL5BPXPQVdj1nT5+LaTzD7V7eEyrLcRh4yrYnlfZStb5S1NZLVKLaPiyb4FfFGz0ySKKW2&#10;uGK9CcH8MimeBv2evtkX2nxVp8YuN7F2x94dgBxjFfY95fXpbEcZCD8zT9O1eCWUWpG1/Q9a8/8A&#10;s7L6uLjQ9vNR295aN+WwpqT0cvkcr4L+HnhbwdALfTbYRZycdsmvS+MYAoZc9uKzjMsb4lbH1r9I&#10;w+Go5FTVGMY2l12+8IwT0iQajpov2DGVlx0HUflXMax4ng8MSx2+oudjcA4yPzrtUZHGYzn6Vmah&#10;Y6fqETW+pRpIh7N2rx82wjknisBLlqS63dn66/8AAKs7WRU07xHoWqrmzuI2PoT/AJNW7tY1t2mi&#10;bBAzlfavk34h3Phfwdqyp4akkWdvvADKoB/tEZOatWPxd1PxTIng/SovJaRctMCQxHcc9Bj0r5aO&#10;eqvTnRxkYuVrXi7u/S1upPt4x3Po/wAJa/8A2yJBMRuRtoH/ANeu4yBxXHeF/COm+HbMLalndjuL&#10;Mckk/wBPSuvBwORX6RwrhcVh8Go45a7rW7s+5mnK3v7gwyMetZUVmI7szFs+1Xbm7tbRBJcusak4&#10;yxxz+Nc9d+LfC1qWklvoQUHPzjj64qM7p4Wc4VKso3g76u34dTSDeqOp+leWfE+zh1Tw/NDHfLYy&#10;xfMruQqlvQ5/pVPUfjb4C02RY5LxXyM/J838q+e/i5480vxktrDpCzLHGxaQsFCspHHHXrXl51nV&#10;DG01QwzUtdd19zNaUZKSZ87QfED4laldNbWdwfLR9vzjcu0ccd+a+q/Dentd2UbX0ZM7KCTjFeNe&#10;DLPTV1WNggYjjHY19SafPBDGCOuMfSscPFqCvK56UHdGCnh9bSdXiXBPevcvC0YS0UMAGAryyfUV&#10;eUJCc46/Wt/RtbmsD5lwcg966sPNU5qViqkHODSPYqYzLGCTXnE/xD0+DDtIijOPmOK4HxJ8Rr64&#10;AbS5PlORnse1e7VzqCh7m556wU76nqfibxPHpEPmJIFPQD1rzlfHs96WtxcBvXIx+VeD694k12+J&#10;Qr5zdAe/4U7RfD3jGaRL2SJUjHQt2z7V4dXHSqyb1Z0whGOiR72mrrIN125K+grlT418Q2OqC10q&#10;0EcBPEkn881oLaNb2Yabggc+ma871nVNTmuNskqLEv3VPFLmlFXbsaX1uerajrMssD3upzBtg9cA&#10;fQV5J4Nex8c+L4m0Y5USFmfOCAv+NeZeIfEOo61MmjRMSCwGxD94+xr6f+CPw3Pha0/tSUIr3B3E&#10;Ac5x/e78ms6ftK9eNOmrrqc1SfLse/fZIhAttFwg4H0rl9S8IWd5MsyMQ3fNJqut3iasml2eRkfM&#10;eK6q384qBL1A5Ne5Orh61b6tGLdtL9jmvOK5kxtraR20Sxjnbxk1yvj/AECz8T+GLnRbyTyxOpVW&#10;4PPrg8V2ThipCcGvPviHpbX3hW4VjLvVTjyfv8+nvW2YyjhqMowp3Vt+hEHeXNJnyNpvwLn0S+a8&#10;1/UklhiJIIKqCPcetams+GrJAJtMXhepHfPevKrDQPFus641ndNOV80LiTdkA8A89vWvr5fAn9m6&#10;En2gliEG4H1xzzXyeDisVFuELLve51ppK55j4X1bWjbnSbdGl/hwo55r1LRNM/shxLqUZhyckDv+&#10;VdL4Ch0aCMpsVbg8c9Tiuy1nw/HqzLJvKFemOn4+tddPATcLxd7dEJzs+VlqDW9MaJWjb5SPQ1yM&#10;mnpq+rErMDEzcqOTgfyrpJvDNrdW4guHdcD+A4rE8O6JBoF/Kocvk7dzda6MZRxE/ZxxMUo/d94U&#10;3FczjubEXg7QYJxcJEd6nIySR+VX7trwSJDbusYPtmm6lrP2OAvaxG4fsF6fjWTp1pf6oBf6qxib&#10;qEXjg9ua6sdWw8H9WwHxv+XT8TOmpNc9XbzOvUHABOT607aSOKrRgAbIznFSruRcuc16+HxTlBRm&#10;nbq97fM52kOAAHFLkDrQpDCmum/iuuM0qX+zq/YVtdR27cKYzIq/OQKPIQdzUMqxjAwDXFWxOIp0&#10;XKUFfzf+Q4pXIrfcH+QgrVx5Y4+JCF+tRLEoI2is7V7O8vLcRWuwHOcvk151CeIwWFk4R5mumr+S&#10;KdpS1NdSr8g5qK4I24PA9axtN02/sQWllViewHH61w/jTxT4ksv9A0rTZJy4PzjkDHHQd/6Vz47P&#10;pRwjeKoyhJ7Kzd/n0KUEpaM62+0S6uZPtFtc/gRkVp6dp72wDytlsYOOlfPuj+O/Hlldiyv7T5Gw&#10;MyjBU59utfRNjdLJarNI4JYZ614OR1cvxmJUlCSktXd+7f56m1SU1DR6DdWtlu7KS3IzvGM4zj3r&#10;59i8M+J9H8RRppZeSBm+eUjOB6EV9HrPC/3HDfQ09VUElRXu51klLMasZwqJea/4By67lSztPstu&#10;qu2SB1rmtS8UaXpk/kliXJ24x39zXV3MTzxGNHKE9xXjOseB9V08PPZMbpQM/vPvf/XrhzaFXBwh&#10;QwNP3Ir4t9TpoqMnebO/stQuLnN0eVPQDpWlb6tbz3P2OX7/AGFcf4X8P601vv1WfywRwi8EfWuw&#10;tNJtbScysS7dmbtXm5esc+WolaMnq5bP9Tar7LVdTRSOGBy6HrUU97HH/rGCD3qtqmoW9mqlRl26&#10;elYV9bW81v8Aar+dlQdu3Nd2PzR4OUsJgmtNXZ6a92/0MadPm9+Z1USwXCCQHI9ac1xDH8g5NeT2&#10;3jLSbC4a1BZolOMmr95480z7I0mkxmVsd8LjFZYfOZKnz04RjLq97+hbwzPSIXWRjmrfHavGPDXi&#10;iSa7U3kjFm6gcjJ9BXqKXjyc5I9jXblfEdGlBwxEffv5a/5GdWg09C1dSCOMyFgoHc1yUXieCS5N&#10;nFGzOO4PFb17po1OHy5nZVznA71Xh0aOwj8u2VQp+8T1Nc+P+s16jrU4NR+/8DSkqaVpO7NZYRcw&#10;jzDgMOlYXiC607QtNM9wDtA4wCatr4g0q3l+xmXLjjGCf1rTma1u4CkiiVHHQjg/nXqewwtWh7s1&#10;7RLd6kKU4PZ2PmHUvEg1EedDBtjPI9x2rHs5zc3iRop5PNdz4g8Jaz9vkNtZlLQn5SMcfQDpWR/Y&#10;95pREzDAHOT1rwpVHtJ/odji3qz2aLwlpN5pK7gUZkHzDqDivmnxf4ZgS7e0kaJuR82AePr712d/&#10;eavrOltZ2E5XJ5Ktg49ua831HTZPDitqerO0qhwSGYg/TFc2Z4uEqUYwp7bu+hk4OPvXE0T4Z39z&#10;cM1ufN28oiDAxnua9Xi+FF7r1msOsR+WEbKoW9OxIqz8MdbudUuJLixgMNue7/XoK+hNzlMjrWWR&#10;YGhmDlOc3ZdEt/Rk1K0oK6Pzw1X4KarYfEGPS44Eht2bzFMfJdfr3I719seF/Dl14e0SGwidQY15&#10;J9f/AK1Wtfs3S3k1S2Ci4jQ4dh0Ar5yj8d+KdRvXtr2fdEjA4XgYB55qsPl1PD1pylF+XT7x+0uk&#10;7n03BCmosy3WxmGOQOfz61Muitbkta3Dqe2cGvnnxD8Tk0mwQaWWE75GcZC/Udat+AfixfSwpFqy&#10;tMW+9Kx6EnnA/kK9RZrgsNalik33ae3+ZEoyd3Bnrpn8T6Tcq+oul1Cxx8gxg+/eu2Ri6BiMZHSo&#10;YJxcwrMmGBAII6c1ZAOMnivpsrpuM5Tp1XKnJJpP/M5Z9mFFRhG3bmb8Kkr2aVSU780HH1M2IQGB&#10;UjINZllZwQTM8A2qScj1NalFcuLy+GJqU6s/sO/n95UZuKaXUKKKK77EBRRRUOCbuwPL/HnxX8O+&#10;ASIb1WnnYcRx4znGRn0r5FvPGeq+PPEpv9UZrGCU/u488AD1+teqeOfhF4m1rxvc39iVltZP3iZO&#10;Shx0I45J7+leS+LvAniDwk8P9tRqsU6kggk4I5I4zj8+a+DzDG1qk3GppGL2tp95VOd2XviTBp1r&#10;pUI0y68yfgHB3Ag9cds1x3h/4r+OfCGmmw0ZY5Ofld+uPTitK112y0vTQ0VqbpgM/L82R6V5vM0l&#10;w7zmIw+YS21uCB9K5pJc/tISs2uh13adrnQzp48+JmvLqGtyvcKvJBPyoCeigV9daW+lWGixaCo2&#10;uq7fk65+vXPrXz94U8QfY/D5tLJCZthG5fXtUHhH+0tNvpdW1W5clc/fbpn1ryqajRm6qfNKW7Y4&#10;Ss7M97skttDuVkRcty2WJJyfrXF/Etb++0qe9L7uhCr1AFcjefF3RdcvU05GYBXwWVTjFewXa+HJ&#10;vCE09vfLFKsRIZyGIwM4wetOOLp4iEqNKSO1xUlc+DtJ01NY1F8QjIYM4P8ADnuK4r4lwal4d1mE&#10;aLO2ySMqwweDng+ma6zS/FuoaNrUl5cBZ8OfmUAA++B/Kum+I914z1/Slln06SG1QBw4VVGfyzmv&#10;jnyqLUtWvI5K3uq7PFdNXU7mZP7auz5SY3A9cA8jj16V+hfwj+Nnw/s9MXRdA024d4yFcxxYXp79&#10;DknivgbQ/B/jDxRxpNskhQ7nVjggHnJPTntX3F+zzoGnaBALPVbMPe3S+dLKQc7hwARnAwOPeujL&#10;6lSFeNSg0n3avr5I86tWV7QZ9paVrFlq8Pm2hORjKngj2IrReRUxk9a4uDTtPs2JtLoJIx6KQOvt&#10;Wdqmla3Fi7hYykHrn5sfSv02nnuJp0OSdO8lu1a1u9lezHBt/EhfiD8OdK8d2QE8jW9wn3Jk5IXu&#10;MdDmvCf+GVvBOpROlveXsbkAly3U9zyOa+odIOoLbCfUjtxz85HT1J6V4R4k/aAsZfFD+C/BUB1C&#10;RSI3uYyCqSE8qo/iwOpHSvPzHCZa4LMcwhy83RrWXpbb1satWdmdJ4S8E6N8JNNWxt7r7UVyFMpC&#10;su7kjA9fwrG16KDx5LLp+q2okt2ABIH3fp7+4q/rHgk3mfEF9eLbuqYZSuB+J9aTwT4htXn/ALDt&#10;GDtGeT13V83iqsIyWGhD2dJ7Le5y1pNvlufK/jbwHrPh24dPAIlnYhtwbC9OgXd3Fdp8MtB+KFgg&#10;1XVpI5PKXHlmQ7iCM5bPf6V9h+JPDtt4l0SXSjI1uZMEOnUMOQffnr7V89z+AvGuhR/ZUvEwXwrr&#10;nDL9OoPsa5sbk0sJJTUW4PX3dl5WOmnVnA73w/8AE/7Xd/2VLbuJIx8xQ7unXP8A9avYLTVrG7QP&#10;C25vQdRXm/gLwdH4WsTNJEJ7mfl36nn69K9TtoVjTIQITyQBivrOFZY+b5PaW0vZpuy6eVzarKLV&#10;2tRsF2s5KoDx6iqusWM2o6bLaW8rQyOuA4OMGtTmivu44OU6bpYuXNf5GHNZ3ifL8mieP9Ks5JIt&#10;PLvGCWO4Evjv+NeGJqunXNy+s6nPHZmJiHSQ4IZeoI+tfdOt+MNF0CQpqEoXb97pxn2r5v8Air8B&#10;fCXxgtT4i8I3h0+/zuzFgxSsBxvT69xzX5vnmTK6hgqvO47xen3d7Hd9ZlOKurHiXj342R+J9Hm8&#10;L6BabkYBJZnGFK99orwfSdL1W9v0ttIt3cxkH91ksTngcelZ3i3wp8QvBixaNr2nzaT9pcRJcOUZ&#10;M9N25C2BnkbgOtfoJ+zv8Prjw9oC6rNFDKJlVkYHeSe5DHv34454r4d4XE4/ERo1NJddNl6I5quJ&#10;V7Lc8HP7Pvjv4g+HBqumauyTjJWO5BUqQfu9O/rWD8OvDfx60rV7nQbyNtOt7aXE3AJbI5KNj5lP&#10;UEV98ap42stMMkNjblrof8sz8oPPXPpXwL8Uf2oPGGneKW0iCRLSNHZSY0yW7cE5ziuirSwmF5I0&#10;a0pVL6uK0+92afdak0pyU1JP/I6bxRpn23zbC7Mkj4ZXMpJP69favHtH+BGn6jfDWdNgZjAxK54X&#10;cBz9a9m0C6vPHxTU7mXfhVZzjaSBXeReHvFWp50TwQAj/wAch+7Hnux/kK7ak3KCnG/y1bPTqSSj&#10;dnMeGru/1Bx4cgiS3EZSM/NwRkAgDsR619ieHvBtn4dRrvSnaV2A+/jkf418z6P8FPHnhDVoNc1K&#10;dL6OOQSSeWPn985xxX1foniG01AeTbQsmBnD8Vvw/QpxxEoZrFwl9m6d/K1lb7zyI1PaSZu2k9xM&#10;CbiExH0znNWJXEUTSt0UE/kKrSzzqhMKbz6ZrA8T2Op61oE2n2zm0klXBkB6Dv09q/UFmsaFCUW5&#10;Tkk/s2v9ysNwe54XF8b7HzTBFbm4kL7AV7ktgD866C28DaV4mnfVLiwlsLich5CnyjPT6flXK+CP&#10;2dLLw/ctqUmsS30pl85VYDYrBiVx34r2Iax4h0NdniCMPHu2q0eMHPv61+bUYYif7zM4ONN7WSa+&#10;bWxySg271DD1HUrD4fwrp8FjkOmA+7g49c/nVbQ9f8X3iSXGkwpJEGzjg/kSRXbmwsvE0S3F/Zja&#10;uQPMwT79OK0hZLp1i1vpEABUcKOOa66WGrKp7WjK1NbWWv5anTBJK/Q8i1DWb7xNHcabHZSwzygp&#10;5q4JjPTcB0yK+Mbr9knx5a+Kf7esNXlkjMwkG8NnnrkZP+FfoD4Q0bWtIluJdRh3NIcrznHPSu7a&#10;ck+U4wTWX1JYqnzYiTi9d42/q50KfMtEeBab4M0zwz4Zz4pvlSOJMuzEL0GT05r5XGufCrUfEcy+&#10;GEy8bENJICytt5BBbtX3D4v8Aad4gYPdJ5uRjac459q8vtvgP4VtbkQ/2WojIOSCQc565rzcflta&#10;m40qdJWj1d2/+AcTjJyd9D438b3sD3sV5pjqAkoJMY+5j/6/Wvsj4J+O21rRUttNjDMUaR8NlVbd&#10;t5HYmsDxF+y7a6jA9loMxtIpeTuYtg56jvivVPhD8LB8NLF9KJ88uQTKf5fTNcuDynMI4yE40nC7&#10;s5JafImKlzcrvY6mzHiJdUSXVtpjPcdfbiu/mMAj6gY6Vzvi1dZTTw2hANOTj3A9RWLp8XiFIYnv&#10;oS8pHzBj3/CvpZ4irlFWvhJQdRu3vNN7+a/I6oRSdrnfwkeWGJ4x1rAvvGHh6xk8m5uAH9Bmt6KD&#10;dF5co4I5FcbrfgPRrzFzaRlJVPQE4I9PT6V9VjamZ0sLGpgaaemt73+S/pg0rmVdePLYagtpo1pJ&#10;dM653KcAc4xzXeo8y2IlvAEO0FxnOPbNc3Porx6cI7BBFMo43cY9ckVyd+PGOrWH2Kxu44iQQx7k&#10;f4V8xQxuIws5vFXfMtFFJL59Qu72bPGPjzbRa3oEkPh+UQmJ/NuAZCpI9hnJz1wK434ReIfA+g2i&#10;QSfvLp1CyOq4DHpkE+9bOrfC/Wta8RxaNqkRKzKy+bCxAXjPzGrui/s733hnVU1KU/aLaElkiJBA&#10;J9e5r5SUK2JxDxNGle2j0ul5+RdOEYvc+h9L1zT4tLl1G6tcJFk52g5ArwrxF4w8FePNYWKwje1l&#10;hypY4VmPqMdgPaui8X3fj3S9EZIbZIrFFywQZY/5715XZfEjwNqFouhvpEjX65VpBGFIPrnqMV3Y&#10;jFNKOHbSW75o2v6Pc35dbxOt8T6Mt3pMdqmoTNEy/vMnjA6A56ivENf0rwPdGPSbWOSe7lYKAAVy&#10;3Qcjt616NrT+J3sNltZTrbR4LSFeCv8APFdp8PrjQfIME6oZ3+bLqPlz2yRkGsK1f6xbDqyv3/Q1&#10;U9PeMbR/2U/hJrvhhZ9Q0lXvVJYSiRi3mfXPOD0BrtvgN8PovCsF3pNzGDBnlGO8B8843c4I7etc&#10;D42T4oeFtYik0PWdmmXcv+qThgvHUn27j869S8I+ItJ0ZBLd3YEsg/eM7cHB459cV34ZQjVozlSa&#10;9m9U7WaMZYdVPeudN4h+EvgiyhuvEOk2Cw3n3wY+AWH+z0rL0S1mmiAlAO3jHpXdWfjfwhqYaIX8&#10;b4HPPy/TPenW/iHw/DIdP0RRcSE5OwcZPqa9qv8AVvae2wnJTg91fW/otbszjS9nrJHxV8b/AIq6&#10;14Xli8P6fa7DdPsEpTcn0f0OOnpXlmieNFFht1SMTPn7wIA+lfcfxG8O3FzElxNp0IR2PmyKu5xk&#10;dvQ++K8G8Q/DjUtO0w/8I9oUl2rDcGG0t6+3PtXzuNlWU5Kq2reT29LHSq0Ejx+68b60ll9i0SMW&#10;oH3iDhiCc4yK9D0vxDr0nhZruyupDKqfIyknJI754NfPV/pvirVdUm0awspkvIzk27xlXJ47HHHq&#10;TxX2V8NfBGq+GvAsVh4hhIljjzsODt6nbn2rxqVKVaXNTvs9f+B0MasYNOUTO+FPg/xnqMI8Q+Jb&#10;xJ3bP7ufGRt4HQAAmvWRPBrcx0RLVZixCsFUEY6E59BXN+H/AArq/ja4aC3Z7CyiOHcHneeyjv8A&#10;XpXv/hvwhaeF4AmnO0jkYZ35J/H+le5kmVYjFQSoU24/ak9b97J6nmqDm7dDyLxB4d/4QDSVv9F0&#10;8FUyGAOFVcZzn61meFvF3jvVIDLYw28MZAZSw7HpzXs/jnRfEHiDQJdH0xolM4CsXB4Geo5rP0nQ&#10;IvDOhQ2N5CGWFBG0gGTgdz3r1Mdk1TD4prDqcaSje7jbXtp+ZSi4aRPO7DWPjOdQC3At/IDAs0aA&#10;/LXtGkXN3qMQa6O2VeHG3HNU9BGmXJcaS7bcfMTyP1rqoLZYCWBJJ6mvUyLKq9e0nVlKnfW8rrTt&#10;Y1T03JWykZIOSBVG31ASj5lINaNFfcVsDVlKMqFXlS6WvcLgcHivIPHPgvxzr12tx4f1gWsSY2wk&#10;MvI77l659CK9frjfG+tax4c0d9b02OOWO3G6ZHznb6jHp3rh4gwGFr4WTxfMox1fI2n+HTqKWp5x&#10;4R8eXfhy4/4RPxkkn21SFVgud5Pv39j3r3ZZd0QlwRnnB4NeaeDfHvh3xvsPlLHeKOUcAkY7Bq9N&#10;ZdylT3GK4uGYzjhX7DEqpSXw2XvLyk+4JHlvi/x2bWzaDRG/fB9rEjoB1x71haR4uhtNBe9izLcg&#10;MdoGWJ+veu7Hg/TrGJ3t4vPkdtxL4zk1e0lNAhRobWJYmBO4MADurx61PHV8Sli5KDtpfb5W0bPS&#10;jiKdONoo+ENdMvxBvJ9b8RQujnISPBGAvGCPX8Kzvhbofgjw1NdWl5YR753IWXGeOoGeo596+4tW&#10;XRbZHkdUYkH51UE18l+JNDgfWoX8OIz75C0oXnv6etfE4m9Cd52cuvW/qN1o1rqxwnjX7Vp2rPLo&#10;6vbwkkJscgke+O1VdL1GSUwya7N5nlMGxx8wBztJ9+9e/a38LNRfQm1FopJmVd+OuPoOvT1r5zvI&#10;7a2lls2wXjYZUjB55GRXDUwk4TfOtJapM45pPdH1xffHbSNL8NNDpNo89wke1RkBSSMD3rznwh44&#10;u4LSO00hNlxIS0hIzkk5PH1r42PxDOma3JpTxeSsTlWyevpX0n8CdP8AEXjfW21ewREso2ZHZwc5&#10;4BIP8vevewuZYrG16VOfRWSSOujGFP3pHZ+LNK1rXJVv9fuBO6nIUsBjHota/wAMH0+bWDYXrldp&#10;B5GePSuF/aatfEPhjWdGmtpN1vcCQfuhhi64xkenNdV4Ws5PD1vHqN2hDyBSzOMH1r06kfYYm01q&#10;t7m3MprmufXsWlaeuJoTtHXrivH/ABd+0V8NvCGoyaJNeLcXSDlIgXAOSMErwORjrmvKfiB8Sf7R&#10;t/7J+0FIO4hbDHPr9K+aFtNAF1JLYxhnzyxGS3vz/OujMOJ3Sao4CKUnu2/0PPq1Yp2bue0+MLx/&#10;Grr4oDJD5mWUEchT2OOtcH/Z0v8Az8R/k3+NcderqKF7qK9lhhjXhFxjn61gf2ref8/835L/AIV9&#10;fkknPDKU97niVq0JTbaP/9L9S/GXjIs0VlYQZLcbj0Fdb4W1LS7fT/Nu5USXuPp7Vk6/faReWZth&#10;GFZf4sY7Vxz/AAgbxRYSQ3F28MUoBUqTnGcjivwr2lV4jmor2kuxs2uh3MvxQ8OX2oLo2lyrNIzb&#10;SemD3612raJo+oW5GpQpcJIOjjcMH2PFfPb/ALPl5oMX2zQ75pZIxna+ecc9a19Gm8b2TNDelyiD&#10;DHg8e1dar4mnU5szo2fRPYj2iv7x0Wt/s6fBbxHcNd6loVuZX6suVz+AOP0qzF8APghZaeLA+HLD&#10;ylGBuiXI993XJ9ai0LxtbxakNNvWcSM2MMK63x3qtxbeFrmXSoGuLkp+6QcZbqMn09a7MPisDOlU&#10;rKjFOPTV/gPni7uLPh/4tfsP/DTULptZ8GwRae5PzQYzFJ355yD6H867v9mH9muf4Yebq2rPGZp5&#10;N6qnKgDgY/DipfhH4Z+Lt5rN5qHj0ymN3EiKXXaOc7QBwB+FfSWoeI7rw/mW4iVVjG7BO0ACuPD4&#10;+FRqrVi4wvtqdlJKEObqenursMZqhqVhpV7aPBqsMckJBDCRQRjv19qzfC/ijTfFOnjUbCRWU9QD&#10;0NcJ8T/iX4a8KWLadNL595MMJBF8zc+uM4r7XM8Zglgp5hzKUWtFJ3v5W/y1Oemm5Jfkfjd+0r8L&#10;tF0D44Sj4SzEWt5GjyWsTEpFL0ITqckAH2ryPxv4N+LGi6Kt9rMVx5WCB8zH6ZFfoF4J+Ani+Xxe&#10;vxMtlURyMZFifkrnpj8KwPi/45mGrTeGdThaJl4xIByfb61+c0cd+5hVqrVbaafLrod9RU5P3WfN&#10;P7Pv7OWleN4P7T8Uobgs4UpyAOM8+9fQ/wAXPCfh/wCEPhojSYnii2koucjdwMH2rl/DfjHUvBhk&#10;mjimsYIsEuylVJPQjI5HvXlPxf8AjvoHiO2mttSuC8ka7QMZJ98f1rhrYh458lnJ36bJHHWnCKtF&#10;3OE8B+Mtf0zxIusaTLb2ku4MSwycgg/rX6veFP2i47fRooddvLc3H8IVSoIPQck1+ENh4laN47jT&#10;1ztbzAX9e3FexeF/Hmp6/cJFctmWHnJHGa78VhcRhpOvhXy6WZxqzeh/Q7pGsLqOnLqE8qoCN3JG&#10;BxnrWLr2raLf2DW6XsQY4wVcHH61+DfjzxP49ubNJpdWv7SONtu6KZlQeg2Dj8a5fR/GGvteW91L&#10;qksscG3jd/d7kDqauc6mIw6vr3u2/wDgHZGbR+znhy+1eXWWxct5UT5zyvTjnHavcP8AhJfD9nbR&#10;w6hfKJMZIdvm5r8mdH+JOveIVjsYr+Tkc7TjOPWuyPhrWBGmrSCZDtB3hiSw696+do1Z4ZOEYuXq&#10;/wBDocZSs0z9S9Nt9K1tPtlm5kjYYBBOK7G2tYrSIQwjgV4b8H/F3h+LwNbXF1cJb8EESsAQR1zU&#10;HjP4zx6TfR2Xh+D7Zvxh0O4Nk9FxnJxX6TkGLy/LsLHH1kvaS7bq5zclST5D2/VNK0/WrU2WpxLN&#10;EeSGGelZ1hplj4XsTDp8ZEWSxGcnJqtYeJof7KXUtTBiXr05A9x61wVz8ULLUL6TTtPiYpGdpZgC&#10;G/3SDyK9bNM5yuCjj4SSrP4dNfmuwRhOL5ZbHpdlrlneHPK+grQa7sZGCsy59684h1kmAx2UG1j1&#10;zx/KsqWW4jbdOdpPevDhxTWhDlqRU773Rc6cF7yuch+0r4usdD+Hd01nJuvEP7lAdu6Q8KpJ4r8r&#10;fhr8QvFdw8jm7nnaI/MVkIQEDkcZBr9IPjB4a8O6z4Wa81ifi2DTAseNxGOa/Lw/tNfCP4OSzeF7&#10;DRJLiZch3QIkQZR0B5LZ7mvKxtTEZliWoRs2k1bokDrcqUE9D2lfir8QDIzQXzRIGPDANx+Na2ia&#10;/wCJvGV2dH8pr1mKmQBT91vTt2r4mn/ah8NeItV+0mNLCNuSuOB+VfXnwo/bP+HfhfTxaaVpc99M&#10;Au58Ko/4C3UjPOMV49fLcepcmJ5lHvqzlnibn01pH7M/wwu4I21fSfmlG6RZF3KW9wa888S/syeG&#10;fBevf8JP4LtC6SbQ0KgkL2O0dAMelereCP2jLr4hX6rBpj2kZ4O7kjP0r22bXFtYjcFN3s3Q1UVR&#10;r05UKc2ujev5GXtW9jz7QNB0yfS45jp/lyr13ryMdBWzL4LN6hfPlf7ny9q0rbxXdauxtbK0CuOp&#10;Bz+eaoanceKI7GSSXMWBx6itqdKioa+96Kxk6berRy+p+GLHRHNxe3TSuegkbP5CvLNfea6uy1sM&#10;cYU+g96NR1+O9v2nMhmZBg855qpHpHivXJs6ZHsDDgv0x9R0rxcROlN8tGL36atnJLe1ilpi3QnN&#10;pLdSIrnA2sQAe+AK1fGHhj4nXOmY+H+rXKvAd7KZMbh35INcfN4V8Z/aS+1RsPAGeueua9v0Oy8Z&#10;Lp6pskt3CjOT1Hr+NTl2DhOTjOEtOuv/AAx0YXDykn0PjLTfHnx0tvEDWeo6ldQGFgoXAYHnnJ4r&#10;6tn8beKL3S/s8967LKgBB4wccn6msbWdDtrO9Pnr+8c5b1zWC4lKlU49BW0cPOFS60XZHfSoTj8T&#10;PBPH2m6jc3r3Oor5glAVz6gHiszwxa2MusR2N1GDHt4J5Ax7V7TrUcFxbtFOofp17GuMGkQeZtt1&#10;wx4B969qHvRUUtDpWmh2jR2ejRGe3CKHGeCOa9r+Dni+KK+XTZpiEuF3KueMg18v6xoup6WkcrvH&#10;LGx5HPH51b8BaneWetrLsGIssGzyDnp9K3pV/ZVYq1janUs0feuv2Gl2mpDWrjKqg6lsAkdq8j8Z&#10;/H65uZ08O+FSsRzsabg/XB6VwfxL8T+LfFXhttO0/YqnBJx8x9celeL6BbaZ4WgN1qgVX55cc5Pp&#10;muvFYmV3Swj5e7OivUuj6As/hXHr9sdRvtRMZcZxgNyeteXeKPh1FopkEwW5VgQpbsfxqKx+I+n2&#10;F1uQSAEDP9Pwq/rfxMstbt1hbC7eMGvNp0IzalGOq+Z5jlyvVnnVt4Z1TV0S1tvLj8vjaRhc+1Y1&#10;/wCHdZ0GYpeBNq/NlT2+te26f9kggF1bNuDAN19a8a8U6pNe37tKSI92Ex/s19LTinZPTQiU30NH&#10;RLq1uSct8wHetqJbeOQPtV8eoridMQZMjdG79K6BLyKCPeTkVt7O2+oQdz23wZ49udGu/JjCrC2A&#10;R0r13Vvj34Z0rTgt1uE44wgzXxafECxuUQAg9/5VesYLTVrgKxCyNxyexraM3BaHbTq2Vjf8beNd&#10;R8Z38lzbSMkI5jz1x3r6R+A2kpfWButSCs0Jw2Tuz3ya8VX4YXsFkJ9LDXEhXkf0FfQnwZ8A+K7O&#10;JpEkaCOQ7pIXT+R9c1y06cnVUpRu2bXvqzt/FPhqPUrpbnTosMAFYA4GPWpdG8NXiArHyB1GO/1r&#10;stUjTS0YSON6jkd8Vq+G9ZtZ7IPJkB69elBXvImSucgZJLOUwTLtqheSPe3C2luBluM/WvarfTNO&#10;1GXz5EVtv8q4/wAbWFhphjktQqMzdu1dE6UlDnTJjNc3Kbllol5YeHmWRlZghOOfSvwi/a4m1zRP&#10;H99K5kR4ULOGfgbuAFA6gjmv2O8WfEXU9F8MS3ZuI4kjXqep46fSvwv/AGjfEes+I9VmvtUMc4f5&#10;t4zkoxz35JBrmkqdSpCMbl1nKNKTl8jzr4MeO9ak8TRWtwc7jk7ugx7V+u/wtvElEE12oWQj7oHy&#10;j3Ffkn8DPDUeoawuuKg8lZCg7ncOWLfTNfrF8Pbi3tYIvtRAIHGPbp+lebmsYrE3ijLBXVP3j3Tx&#10;HfTW9o81vx2z6V85f2zMLwxyMWEbZJHQ5r6e1LTxf6I8i8+Ym4cV8panbxQXsqx5BJ5PbiuDMKTq&#10;Jdjp0krHSah4n0y7tFtriMEqODgHP1r588b+E2v4HudNKrvOSD/QVd1q5vpNQ4OEAwMdDj1pIEv7&#10;pfJ8w88DPauCKjTd7HO6aWx4Dpz31tqP2UAnynx04r0DUtU1maDypZyEPatC98OXOnyu0ZyxOSRy&#10;DmsQ20t7dCHJBwc5r0o4ptaDWhd8NzyWjmSRt245PPWvdvDUmia+H+0DoOQGIrzLRvDMMC5vzlWG&#10;cDpXY6O2iaXdmO3IyOre3vWa5pO72Gjs9VtfDmm4a0U7z6cgfWtPwt4D1rx/K0enMttCo/1jckn2&#10;FWZr3w5LbBZ2Xcw5I969T8Gmfw1phTSJPMUHd1zjI6cVccPCU7TenWw210PO9Q+EvijwvrNnFc3S&#10;PCzAZ6d+elfoP4E04af4bt4WwXVcF+hbHc18q32neIPEtzDeN58g6hRyAa+uPCzlNFgglBDKoBz1&#10;r6TJ40qVXXbpc5qsWo6HRnnrS5J60nHaivtE09jiYV5/4y0jTtSiIuHYSAfKQcAfUdDXoFcxqum2&#10;YmF3cthR2ryM1pzlBWSsb4Z2kea6D8MYHxPqBWSHHygDB/E17RZWlvYW62tooREGABWGvivw9FiA&#10;TBT0xityC7huE3xHIPSs8BHD0deb3h1ed9NDN122iu7PyJDjdWTo+iaZpDGVSCx7ntXRXlmbtPvY&#10;9K4mSW/sbwwMAwzwDxke1cWPmoTeIcdOhtRalDlbPRQQw3DoaOO1ZcN7tgV5cDjn2q1a3Ud3H5sR&#10;BU16OGzejV5acX7z6HLOk462CQyE4pkbOnHerwOKqTLI75WvPxuElS/fxk5S7IIyWzJFducikDqx&#10;wakQMBg0yWMMNy9a3lCqqane/k1qCavYl2jOadn0qBGlAw4qYdK9HB1actk0/MmS1GMmeRTuSOaU&#10;ZFFbLCwU3JdSeYpSW8zOHDnA7Vaidm4ZcVIPaomMhOBXHLDxwsvaU29d1vcpzctGT4HSoXAT5tv5&#10;U5Q4607cc4rWoo1YKU1Z+Ylo9CvHMXONpFPkQuODipScHGKSiODl7N0607/Kw29blE28gbOc02OG&#10;Yy7mGK0dygZNJkHmvJlkmHUoyU3ve1y/aStsLjd1pgVR2p56YFJX0DoQm1KSMk7CFlX7xrm9d0iT&#10;U4NkBGeeTXRPGkgw1Vfs0ytmOTC+leFnGDq117KVPmh0cXqvky42as2cnokUmmEWt6oBJznHeumu&#10;NStbSMuze9FzZPOV3YYDrVDUbCx+yuHAUgE/lXh0qeKwMZQjCyWze/8Aka0acNE2VrafQ9VuvMk2&#10;vIORmr+q2mjS2zS3pVVRTyDgge1fMGreKNR069aHTYvMJY/MOmPX6V5R4s8c/ESHSmntrViBuHzE&#10;hSQDz9PpXBDNYKEoVqKk31Z6EsJd8ylZHq11BDqHiKRWibYkmI2PHyj/AD1r3TR9Ghk044bg9AD2&#10;r84Ph38SfE9zej/hIZGHnEsFycL6jnnAr6B034r6tFfmwsmJjA5ZuAPpXlUqVFXlLqa+ytsfR3m6&#10;XZM63kYkkXgFh29q4MQ2j6s05KqJeiCsr/hJPtwVb6ZS7DjmrOj2FzrGqpNZof3J69q5ly0rQj3N&#10;Pa30R7NouirbgSKmB71v6nPYQWjm8IRcHOeO1YOo+LrTw9HFBexuzMMYA/CvPtcJ8V6wlwv7u3QD&#10;jP5+1fQKtRpUeWg+ab0aa2OVxnUnzT0SPJ/EC61Dqnm6bcubbJ3KfTtx61Zt44ZMSTxhyevFeh+O&#10;JvBuhaEc3CJIMYy2WJxXm+halbXkBMZ3r68V431B0573HJ63O58O+KLSyk8lcITleRke1ReMvFfi&#10;C2tt/hmVVmI6hM1iyWtuyGRAFPUnpXLaPrl3Pq7WIwFzgHvmt3FxVmdEJDdAvPG02py6nr9x5xYA&#10;/MMEH0A9K9f0j4p+HdP2afekmc8AKOPz6V5V8QYPFdhYNe2coCfKGKjLAHivB9G1S/OtL9rmLDOM&#10;N3GeadOnKDTSfzNrKcWnsffC+MJJpiVASLqB3x9a5Xxhr959ilaxYcLkYOOa1dA8Mx6joyyRt95c&#10;jmvnLxvbeOrDWTZ58u1jIJA/iHrXXiqPLH2ju7mNNRXuxOe/sz4ha1rguINTeO1RsiM9PpmvorTf&#10;BJ17THttR2ygqAMnqfWuI06VLW1RohuXAJY+9d3outXaRCKzk2seuOa82mkpPnbdy5N21OIl+Ger&#10;6LqAdJfLiz8q9selba+ENXhIujNkAH5d2T/OtDU4tdmvRLczO4xx6CtO1nkSIK5PvmpcY3ajewOW&#10;ifU8L8TLrM1z5FpaOxD9VBII716Bb2+k+IdKi06SOSM/cfkjH/669u0O2s7iLlQ6jk8dapXcHg+y&#10;1AW0iRQTSN3wpYjv1r1KOFkoqo5KzE52fKzxib4MeAXv4pLqLzChBG/JArcm+GHh+aQ2OkmGJCOV&#10;ZVbk/Xmvbtf8L6PrOgywz/JujPzo2COPX61+X/iaHxDpd21roskglWVoDMr8FcnDE5rjzbCPBTg5&#10;JNS10IjiYSVo9D9IPA/hDSfCdo+HjdzjLDAHHHAFdhMrPCZrEhW6g4rlPAvhGxtvDNr57NJI0ali&#10;T/FgZP4mk8b+PPDnw30CTVdduFggiO0sx79cAdScdhXrPAuhQjKcUou7vfU5ZSUpvld2fA37Sfw8&#10;/aV+OHiOTwOYEh8L+Yu10IUAY5dz1bHOB0rgNd/Zq8A/BbwnPLb6tcXd95e0RMvU/wDAc9/0r9Wf&#10;DvivRPEnh+3120lUQXEYkBYgcEZ5z0/GvGpfin8ApdVn0e8u7Kd4mKvu2yLkdSDzke4rjr4VxhGU&#10;Kqkp66vb/MUIrmk5Qd0fizoVvpUXi2K/nGbiBv4sjIHpmvdrjxNFrV4I5v3a57GvtP4mw/AnXtL8&#10;vwppUb37ZaOa3t1UAeu4/wAJ9ua+Ldes9K0tZfJh2yhtue/NeXiqbVk5J+j0NuW+tjG8beE9M1nR&#10;mhWcr5n3SD0r5Tu9Ma0l/s7JmCyCMr6jOM16Lq3jJoZLjTmYqiOV56n14ri4dYia7WW0AEmRhm+t&#10;TTc6UHpocuJqcsXY/WD9kzwD8PNE0B5RYK90HyZHy3025+UAevUetfb91rml6aDL5YLHHyqOTXzV&#10;+zp8UPAeq+B7PT4WFtKsfzrKFUsV4LL6jPc16l441bwha6W9/BqEcU5ICiNw5O7/AGR6etfOUMTi&#10;IQlWhOF09b/Evv3PPorlp3TVztrPUrTxDdG3mXYB1UkZ/Su3tbCzs0At0CgDrX5nWHijxnHfi9F8&#10;PNVy4wvRu2faug8U/HD4s6bDE9nPGEJAOBuz7gY4xXqZJn1LDudfFYf2k+ktL/5IuMLvmZ9/6xqV&#10;pplq17eOERM5NfOmv/FrRbQ/2ja288zo3BRCOM9cnivka/8A2lr42slt44E0zI2UWNPkPv8AU1s6&#10;P+0G/ie2e307SVNuVCqzA/I3Qg1jmOMq5pW9o48kel1d3HKMm0uh9QaJ8d/FfiJ0ax0do7dzjzHP&#10;Qe4r3VLyzktknvpVDSAHGcHn261+bl7+0J4n8Np/YOiadHHyAJi5LDJ7LjH45r3D4cGa7Y6vqVw0&#10;0kpDvuOcE8nH/wBatMZUqShCNepKq+0vhXyOjWMeZH12sSYzA5wfSoIF8qUtOWb3NYGn+MtC5t0b&#10;y9g5JHFXk8deELkGE3kTEcEZrlpYTDuKTqxi10d+UfPezLzp4Z1M/wClJBI68fOBnH484ryDxzoU&#10;F/rNvY+GFiWSJTlkxvBbtuHauE+MOv6NDfWl/wCE7hZJZTmcRncuwdz6HNZHw08ValqN3LJaQZY8&#10;M65O1genuf5V7WEcKv8As8oxT7xOarBS3PsPw5p+oaVpUUF3K0sgQbi5yc45596g16+vbKylu0f7&#10;i5A965rSL7xJqNztvMpGuCSRjOaXWElupnt3bMY4I98c17mIqVKtCOGwynGK/vGtOlofJvxC8Ua3&#10;4oP9m6lIHSNzwpKlWHTBU1xenaFezSrH5YlOOWb+dew+IfAenvqDX1jNggHKA8FvU1yJ1dtJLoVy&#10;FOCveuDD5cqfv1N+71Z0xXRF+Tw/aQ6e0sigMi5z9K8euL1VlZByCa7xNW1LW7z7JkrG3AUH+dXJ&#10;PA8O8uh6+nrXZUp06i91Fq3U4vS5LhJVmsjgg4zX0pol411aKZSCcDPbnFeMSavomgFLKVvnHBA5&#10;/GtRPH2mQqFtwVY9QeK3pSjTS941pNW0PYmdUmGw/UVKdStyTHk5A7V5Lpfjm0m3vOwUKcnPYVBJ&#10;48024uGitGV9p610OrpdM1uix4pj1LUbj7LapiMYII9TWPqXhbU9GtE1G7uECAZKl+Rn0rJn+J+h&#10;Q37WWskxOR/AM/TNef63od34muxqWi6hJcxgAGN2zx7CuCVRatastyujrrXxGpufLwSB3xivR4PF&#10;PiWdUtBIqxtgLjrXzzY60+iXBXVoSWUhApFekeH/ABYNW1RINPjG0PtXg8YHNFKq4/aMZR6n1/pO&#10;hrr2gxrcv+82jdjpkVxXxA+GlnfaII7WZluV5Q5wc+n0Nbfh/wATRaSkdnI6h2H4E+1a/kXOt6kk&#10;kh3AHgZ4r21aUbNXZhJt9T5m8EeAdSsdfjn1yI5jJK4BIHHb61956NE0OmQRuuxlQZHpWMthcWds&#10;N6R/J3xzW3c3htdLe9YcxxlsD2FeplNKNGbcuivscdaVzy7UZrqw1+4vDG7qrcGul0PxJqOoTiJb&#10;bMbd8nP407wXPLqNnJcXfzljnPqT1/Wt23ia31ArAuEPBA6V59LDP2ixFN2u/maNq3KzebjrWbqG&#10;pJYopKlt3pWlWZfGVZYyiblJ59q+lxntPZuzsjlgk3qYdrbTardLfvAI0UYXnk85zXXEBl2sMj0N&#10;IjKRhe1RTxPLgBtoHOPWubC0YUKblT95sJPWxiP4etJL77cmE/3Rzn1roFXYu0GnUV14fCUov2iW&#10;onNsK851DwHNearLqcd6yeYc7cdK9EZlQbm6UBgw4rLMcPQxCVOtq1rvYqE3HWJymuazaeDdIF08&#10;ZkVMDAIBPvzXJaX8W/D+qXkenSho5Xz6bR+NdV4s0LR9R0+e71csyRxkgE/KCOnH1rxbwp4T0jVA&#10;Z7lBHJuyF6BTjmvkc6rYvCVY06D5YNbaHbhoQqX5ke4zeIdI07nzgzMQMDnrXRQO08QkI+8M1893&#10;6WukX5sZGTjlWrTi1GaSLypLyR4+TtDdawwOduhpNXj/ACp2KqYVdGei33jHRLGVoRIXdSQQoOMj&#10;3rVsPEFtfpuiBHseteb6TJ4dTm74H8K9ea6aFYLi5VLOB0Rhy2MCuL+3cXSfPSklf7K1LjhYNWkn&#10;6ncxzCbNR3MRyJVycdqZaW6QrtUk49autuzX19GM8Xg/9rXvPt0PPdoy90gSWV/4MCpSCelPJyMG&#10;kr1aGGnZKdRy/D8jJ+gg3D71NdlRSW6Cn15dqPiLXYdSaO3tpJ1jPRV4rizjNIZZRjGScnLRdfvK&#10;hDnZ574ii+IfiDxG8q6b/oinbH2JUdyfeu9svB2py2qC8k8jZ/CPmxntUuheN9Z1LVVsLvTjbrnl&#10;iT/hXpUs6RpuAJr4zL8BgsbCriauIk7b3Vv+Cbqcoe6jMsrG3s41Q9VGM/8A1q2CflyvNcrcFDKj&#10;CTBz0JroYYAYRuYnPoa78grylKeGwtFWWt7r8Sai6tgkkrSBTjFWnG4Ypixxx47VJX1GDwlZU5wr&#10;y1fnfQxk02rGHq2qTabAWt4TI3/jo+uKpadrdvdBIruQLK3bGK6n2rFu9MgMouYowW715ma4HFU4&#10;+3pz5ox+zbp8tzeE4v3ZI1TDA4wVDCo7kxw27OI9+B91Rkn8KkhXZEP61N05r2KOGp1qCmoKLkuy&#10;djByaejPDbvwpB4l1UmQGBO6hcd/516HY+BfDVjEEFsHP+2c1Y1i6FneIwdY9wyc8Emol1S6lwu7&#10;avrXwVGpgssxNWljI88lorLQ6uSdVJxNG28O6HZSGW1to0Y9wKuzRJGrSIuSOQKW3WZkB37jTWW5&#10;Lbc17tWFCdFOjhnHm2sluZK6dmzzK58Z63JqX9m2kAhGcbn5rZ1K11/UbAC2uAWPXHFdNeaFplyR&#10;JdJlvXpU9vbJbJst/ujoDXlPA4ulPlxEm166/cjp9pBL3Vr6HEeFNEtLYM+pffHGWPXHsa0PEvjL&#10;R/DsYjiIkkzgKpHGOufSjWdBh1qbyrhio6nbVWH4X+FWjK38bXJPUsx/lXoYSnOpF0MPBX7ilKN0&#10;5v5HzXq/7QWuDxD5MSA2ZbbtAXIwecnNfT1oun6/piXUkKy7kBwfUjpXnsvwE8JyajJIu6ND90AK&#10;cfmK7zSfB974bZY9NumlhXjY4xgCvArYPGOrOtUpuSvr1t8jV14W5VoeV+DJY4fFV0mrxbIoywVM&#10;EYOeDXouqT+A/El6mlX0C3Doe4wB/jXdtpNpdxn7fCrE9eP61WTwvoMbiSK2RWXoRXpUclx8qFoK&#10;DjLX3lrbt5HFVq3ZM8WnWlqq28aqqgAbR2rO1TxbpGjxK1wxJP8ACvJreNlHs2KcDGK5t/Btlc3b&#10;XF65lBGAMYror4bNaNTnwNKMXJJaWsrdRxlBq0yMa7onia1fT1ZiJBtZSCDUC/DbwoIirwliw/vG&#10;unsNF0rTI/KsYEj5zkAZyfer0iD724rj34r0sPlmIjF4nMYxqSstE7W+/QiUk9InlifBrwil0bo+&#10;YzZzyc/zrttP8KaHpcIhsbdFAOc7RnPrmtb7bAH8rJLD0FTLcxk7Rn8aIYTJX70eW/rrfsC547Ff&#10;fHp/y9Q3p2q1HOsy5GBVHU2jitzK0gX+vtXAeIdV1W30lhpjpFKSDvb0rklmVTLq/wBWgl7NK6X/&#10;AAf8zWNP2kb9T1LtUTyqnHWvAPDPiLWpNYisNSmMmTkkBgD7DNe/+TGU2EcV62GzTEY6Mlh4KLXV&#10;u5jKEYvVlVNQid/LUHPvTZ9SigIUjk9qnhs7e3J8tcA81Fe6db3iAPlSOQV4NcVT+2FRn+8jz30X&#10;T7x2hdFeCa4uW8xmwvoO1ax6V5hq2vf8IsQt3ukL52bec4/lUWiePb3Ubtbe5t/KTuxOeK+dyniS&#10;FBShjeZzb16/8MdUsK5awseqDOOaUMM4rldS8T6daxlLWZZZgMhAck15z/wmOqz66YJUaODjgDv9&#10;a97G8VUcLanSXM156ffqZQwspavQ9wAjySMZqhfaXp2pDZfwrMvo3I4rn4tWW2AmKMwPpVpfEkRQ&#10;u0LqAPYn9K0w3EuCxNJxxa5ddt/nsZyw8k9ChcaN4RsQLYWMYCDhUj7fhXz34n8K6XrWvPcNai0s&#10;4+hxhmx7V6jq/wAXbGC6+w29rLvzgu3AGelZ2v6pay6W93cxmVivA+vf6CvmcxzmlOq6eGmnHrpb&#10;5f8ADF8rirtHzT4l+JXwy8FyPoWmg3F3gjEYAwenJr4t8WfEDV9Z1OW1BNvbRtjluW9yc4rb8aSa&#10;lqfia+iuYlikWRvKA5JVuhyPevbvAH7J9/4wSC+8QSJDbkZK7d+7OOT2+g/OvnsROti3yQjddLIw&#10;lKdR2ijlvh1rHhrQbBdR1ht7SD5c/MAe2K0ZLpPGN68mlguiMNsY/iLcc19Q698APBPgXwtJcWLL&#10;PLEp2icAqeDhQo6Z6ZFef/s/6RqWna5LK+nJ9l8xQ4KcjjIx2wM4PvXGsBUw9Snh6tlfXv8AfY1p&#10;VXTbSK/wz+B8114k+1+JYRCke5YQo3K27GGOD2PAr334i/A7WvEujxaZpWsPHbof3sRRRuA6YYZP&#10;Hevo63s7SBQYY1XjsBWFrX297tI4n2W4XLAdc/X0r7z/AFbw+Dwc54hOTl/K7PX9Dmrzcl734Hhn&#10;w2+FWieCkSz2m8d8+Y2McjgfUDt0r0zVPh3oN2BcWm+ylHVoupz2Oe1dnpP2ZFKQct3571rSRLMM&#10;OKwwOQU6mGaSTXRdvnvcilQio+9rc4vQPCGlaMobzWnfqGfGfyruxgisWx0z7PI0s7F+cgegrzm+&#10;8bi+8Uf2BbSPGq4A2jqe5J7Cu7A4mnlGH9rOiouTsknq/N32NuWMdEUfixoy621rZ3VxLHZkFZY4&#10;3Kh8kfeA4IAzVf4ffB74eeGLpdY0G2bzfvB5GLHJ+ter3OgWOoW6xX2ZiBwze9Z7afeadNHFp0e+&#10;NQMk8A15+My6t9YWY4ihzRbvbdryVhtK9zV1fT9Pv7GSxu41kSVSpB9DXK6N8N/DGkoJLO3ETnkl&#10;GI/Wu1DxH93cAbvSrqqFG1BgCvpaGV4XH1frFanFpLRbNepE6acuZmd/ZkIjMaswz3B5rl5vD1xN&#10;Ltad2Tr83Wu6qF5IoRulNTmXDmFcVKC5Ird3/wCCWp33OUmMuiW6KkpftyK6KwujPCrS8MRyKSW1&#10;t78B5lyByM1dSCJcFR0rhyrKcXh8R7bDT/ddFd/eVKS6kh4NJTiVptfbRmm7IyscP4x+Hvh3xvGg&#10;1hXV4+jxMVbHoexH1rmrL4W6d4dhxoV1NFIo+Uscjj1r12mtyvAzXiZlkWGrt4hQSn31v+DKjJrV&#10;HlejW2s3cxs/GMCSqMhHYKQ3049K9JsILGzgW0sFWNE6IvQfh2rA8U+HrjxDZC2S7az2nO+PrXD6&#10;XZWHgh/IFzPqErsoJIDEk9sDp718nCpiMnxHNUpc0f55NJ29Nyb66o7nxZ4YsvE+mvasi+dj5Hzt&#10;IP1HOK47Sfgv4Bt7ZV1bS7a7nA5kkTc2e5yec16rbuZIVkZPLLDJU9qnr6RcO4HGV45piKScmu2l&#10;u7XcJRV7nyv8WPhNqFho8+q/DyRLVwoUQbcgknGM8nk/lUHwFu/GvhzSJbLxzp00M7tvZtuV444Y&#10;cYx619VyQxTDEqhgPWqeoXL2lq5t4/OkA+VM4yfSvEx/DcMJifr+GreyhHVK19eun5JCbnZJPQLb&#10;VLe+XNm2768Vzo0C+OsHUGlXaTkDGCKg0kS6bDJqmuzxwKTkrkBV/E11Vtf2F/FvtJVdc4yCKcLZ&#10;tTjLMJJSTvFJ2uvTV6+ZrF7Ow1llWTbAdx7+lWZ3RYG+0dMYIFOV4ovlBxmsjX55orFhaFTIeAG7&#10;5/rXrJLBUKlaM7v+W90r+W7CUrnkmna14j0e+ks4LcyR7yw5ycA16faai+rW4i1G0aPd2cVznh6x&#10;1DTblp54W81x1bp7816EkUkuJZjyR0Havkslw2KqxnCjN7/C1pbu2/yM4f3jEg0iVMi2lIj7KSa1&#10;7VJLePZcNnHemXgukQG1ODS2xjCb7lhnvk17eFw9PCYiNCkmprdt+6aJK2iLQuIP4mAqNvLlcMp/&#10;GiSGxuV7EDuMVMkUSKFQcCvbdHE4h+xqcjirO6bdxp2FdA5BBxinMEYYIzTWZUHIp6kMMivR5aKm&#10;4ppSe/UjXcquk6D92wHtVVr94fluRyTjNSXcVy1ws8bkKByKzbuxgv5CdQBZVH0FfIZjXrUZyhhX&#10;KLTsrv3X567Gi2NviTDA81WcEOCXBxXA2VvpT3b2+nzyIcnHJxx2rblt9VWPy4pQ/HXvXkVs9lUi&#10;3UpO6erUrrTyQ4yb1OnivYnJRWBK9QDUouVzh+K5jR9OELGacsJD1HSq2tXtzbTJBEdqnHJHX2zX&#10;fS4lxccMsVWXX7/XsJxS1Zu6tp8Ws26xGRlCnOVJGfY461jtofhfQrf7TeEqFH3mds/gAabL4jk0&#10;u1D3NnNsHVgOKjuW0Hxpo7NAomJHHZlP86znjMHi+bFckZV3H4ZcyXyXX9SNL+6V9N1VL+3+0aJA&#10;SpztLnAI/wAK8cv734pt4imuPMzAB8kaHKgdzjjntXVeB4vHkN+ularamCxiyAzY5H516pcLoFjK&#10;s0y/OfTJ5rwMPh6uLp8/tPZqL1u+VN+S6pHXypWbWp4nK3jDx3o02nAGMpuUfLtBPTk9657wJ8Id&#10;W8La3Nq2oWazPKMly27ac549PWvqe2nsXQGEBB6YxWRHJqkmoSRqw8kfd4r1K2SUkqVWrXdSTdly&#10;2a+5mc67T0RfgghmTy7gK24D5Tj+Vec/FLw9DfeGJY9ICWt58zRSKg4cA4zjtmujnG7UsbmDA/w9&#10;65jxhZ+KtUg+zaROsIA6OpOT6etdDx1H6tPDTo6rS/X/ADT+Zk5pPmufG/gT4Z/FDxf4h+xeLdUk&#10;FsuN0jEc+vlqOh4r6a1j4DaC9pBbWF7OGVgvzgPkV4Pp2i/tFXHjMWt1Az2KkkMdqR89MkfMa+7t&#10;IW9W0VNQRUkUD7vTOP6Vx5FQoZhKeGnSld/aknp92n3jliNbxPDIvgn/AGPamLSnVu5P3T74HTNd&#10;5oVzbeGLFLeW2KKg+ZgOeO5yOfzr02muiSIY5AGU8EGvq3wnToVFWwE+VruuZBOvOas2c6Nb0nUr&#10;cx28iuZBwh/wrVs4WS1WJVAAHA9vSvNX8N30XiL7Tp9qEgXpzjvzivTLe4jdQvII4wa4crxdTF4p&#10;yzF8rScU9lL0uZxad7I8Y134V6jf+JD4j06aGOXkZcHccnJyQP615l4k8O/Fu9vZ7fVdi2aAqDCS&#10;Cy9Ow796+wOSap3lot0uyV2Ve4FZ5nwZSlTk8LOV27tJqz9SFBRvy7nzL8Nx440C8GlakpawQAqo&#10;5bk8c9frk8V9IzwyXliy2cpjcjhvQ1NYWNlZxkWYHzHJJOSfxrL8Va+vhnRJtWaNpfLHAX1Pc+w7&#10;1tlfD6y7Czni6142d+tl5NCgnFXkT6FFfQ25W/m8189+1bhweteDfDPxxpfim9ndrtbm6dztEW7Y&#10;q9x7c9q94JCjLcV6nC+OhXwjgto9W739RRfMkzPNw0V0bS2iHTJIwBzVyNpGOHXFczLr2mT6h9ks&#10;Jt84IGFGRn3rbuZr+KMNFGrnvg1NDMYxnVmptwi9opNW7aFrZo0KKhgZ5IFaYYYjkDsakVQvSvoK&#10;VeVVQnCPutX/AKQ7CkkdMV5r8SvDOq6/obLpcz7k5aEEhZB6GvS6ZIQELHsM1y5pgIYuhOnUbs10&#10;drCtfQ8/+H3hu10vQrd5baOG4wd7KOSSepNegNGCckmuZh1uLzTG52n0Hat176KIfvmC/U+tfOZJ&#10;VwFHDqg91a72u+5aTSLR3HgfnWFdadoiyNe3eCw5JzW2kkUy/u2DD2OaQxLsIRVz7ivdx+DeKipR&#10;UZpaq+q+SX6ib6Hyn43+JEukeIU03QYRNG+VIKkkkHnAHaq1xdBr+K6W3aBnIJUAr17819FXng7Q&#10;tR1KLU7yBVuIM7WTjrz+NY3ibw7rerGKz014o4FJ3Eg7vb8q/Mq2R4ik51JdXokv03R10pRUbJam&#10;pp3ijQxo6w39wkRCbWWQjPT0718KfEC88PQ+KPt1gPOmKLG6AdAv3ST0yRXq/wAQfD8XhRWku5RL&#10;MVBXZ12nrnPpXz9PdPeOzImXI54/KozTMKtaNPDV4JShou5w1KjUmeO654MvdZ1641rCwwzNn5hy&#10;Pf8ACv0R+CWv+CPBvgu20K9vIbe6RFDl/l3kfxfjkmvnXRNA0+a1+16x5jBDkIvTjsfUV6foPiH4&#10;cSFoLmxG9VVQXTI/+tV5LXqYGsq7lG7/AJvP0NKVb2q5ZM4z9pL4o6BrvifSrDw2xvP7KLSTMg+Q&#10;lsbVVu/TnFczqPxo1XXLaO0m0t4HK4DuflyBTPGXw/8AC9p4jXWdJl229yc+WTwCTnA9q7PWvBEX&#10;iWwS20qVYwEAyeo9xXLja+NxGIr1ptJy6LW68rlVJSUbRZ5t4VbwxJr8cvizMm/+EZwT+Fdp8SfH&#10;HhZbe10vRx5Khh/BtAAGMZ6kUqeBNK8HvHcyyPNIwAzKw2Z7kV5H4016fXtXSxt7IzyDPlpEMk4P&#10;t2rxLzoU5wlaLb7XfzZ5lSco3ufRfgbRNE1jQzJcOsyzISNnJ64PPat//hXnhr/ni/5j/CvM/Cze&#10;KNG0KSweKO1eWMsZAD8h4/Co/tPir/oLp/3ya/WeGpuWChKcrM4atePNsf/T/ZE6Xpdwv7+AH862&#10;bJHt41SAbUUYA9KhmZbaXYcmtOISTxZUYzX5JgcPy1bU1aa7bmsY66mVfw6lqQMNvMIvU47UmnaL&#10;c6buPmGUuACSAMfStGDSnhuPPLn6dq1lyOpzXsYbLJ15utjVJSvpd/oQ4q9zw/x94OF3dpq9uwgm&#10;TumBk+pqnd6h4ksPDrEw+cY+CM4P/wCs17xLb29yMTIGx61BdWttLbtbPGGRhggiuTEcLuNSpiKc&#10;rJ/j8iadNRldH5v67+11rHgt7uI6Wzy28hiCMQASOmTzwO/HPavPrT4r/F39oEHRT5MQuSQsUR2q&#10;qjqA/U8dc17P+0j8LdPksU1TT7d1KlzKwHBHYN+PSvl34ZePx8P5I4rGIbGkwZVKh+Tg7WPGM18x&#10;KpBR+q4ibPWgqUnqfc/wj+CPivwVocdhqt8XMq7pQpJRXz/DnBxgYq743+Hnh3TL+PWrwF5lxuK5&#10;AO3uR3r0z4Y+O38WwrGrBwo+8Dk/j2/KvVr7RNM1EYvYhJgEc+9d1DhmOZ0G8D0f2tvkZVayg+Vf&#10;geE6d46tLezj064Ai4AUDjjt1rzbUvhzofxE8eWk2peVJEjeYc8t8nOD9a8o/ag1R9C122tPDs0Q&#10;8oN5iZGcA45Arxb4e/GPWtB8Qrc2t0ryFGUK4BUMOhI9q+Yr1Gp/VsUrqL1s+3oZ3TXun67DwxoB&#10;t1tXs4pEVdgDIDxX5Q/t5fs0+DtK8IzeO/B9olrdwurskKhAU3EyDgcjnIHbHFe+aD+1RrWmvLN4&#10;1BeONfkFugYuScYI4x9a+Xv2h/2sJfibGfBWi6c8MI2kyP8AxHnPPbtx3r6/GZvl+KpQlldHkqRa&#10;6W063t09ThrUbrzPzPsri2tYFlEZx1wRg1738BNZsdW8TjTbiABGYY3YIJ/pWRqPw7/tRkui+3cO&#10;R2qLwjZy+CNXa7tMO4bg4zkj09K48ZiKOJoTjD4n5lU4csk2fq2PhVpvibSRp0+mxTQyICWCjv2r&#10;548f/szQrfx2ng6FNPdP9ZGPukdjnnknr2rvvAf7UOlaFp0FpqEIa4lAUhmwqkD1/wDrV7jdfErQ&#10;/F2lm8sLlLe6KZUxsGKn8eteRh3GMdZWfbb/AIB6nPDl1PkX4ffAr4h+EfFENxrlshs0O+Qq27d6&#10;dhivq/xXq9ra6WbTYNzoAAvYivmS8+Lninwpqhudc1Z7teVSNzhWBPBxX0J8JfHGmeIWXVddiBbe&#10;diFd2MDrjuDWOIrRSdSk+VvS7NIJbo8n1j4feJfFL2Uem2s5jmf5iMhF55Yjoa+5Phf8H9B8I20d&#10;9cB5JsAqHOdpx19M+3apvFnxj8NeDtJbUpbOUqmPuqBx/hXlulftHjxFexx6ZaP5ExP7zGChHQMD&#10;6+1clGphMJUjXr1FUa6Wdk/PuZVKlvI+n/Eeo6FDpslpOofcMbVHQ/0rx3wzommy6g8dmvU5BPOC&#10;a6zS9Ws9YtsSkM78FT1rprC1hsl2wWmw+oFd+Ox7zCtGvUUY27LoYqGl0zGvrOXSoRMvGa8/1LxJ&#10;HqBMKjJTg445r1XU7K9v4jHdgpGD0FeP6x4FihIXRrsgg/MJCWzn3Fb1FNK9GL5fxOerJo8x8Y39&#10;zrmnvoelxJcSzYTa5+Tg55r8m/2m/wBmD4m283/CbQaUWimYoY7Qb3Uno+AOnr61+0+j+ERo1x9t&#10;3Ey/3s/yrebV9LDk6qhlA4IxkfSunKp1sNU+szdpbJdLeYoxc1qfgb8C/wBhrxB8SrP7b4yvrrRl&#10;kcqI2tgGKjpzIVxu9s19W6f/AME1tf8ACt4dS8HapJcIjhjHNjkD128Cv0B1KzufGeou3h7ZYJF8&#10;qkcMcd8GofFHx4174O6dHa+JdK86NMIZkYrux0YZBGTW2L4jxNao6Vao1B9krem34suWFRwnwl+F&#10;ereDpJR4tnWI5AWKPJIGO5IHWvbdck00FbG1Uu3X1xivA9d+PWg+PEEGkK6Xkif6txgjPqehrU8C&#10;aXc+HrM+IfGOrLEjDcqPIOF/HvXNl+GpqXsqSunu/wDM1o4aKV2ejzatc+HR5tsACOoIrpbXxIvi&#10;XTS8arjbySRxXz/4o+IWn+KHZfCbyzwoCgkA4Y1x/hnwh8Vtd1CSTyjZWJPD78Fh3yKMTj/YVfZY&#10;dcy7IVeoo+7A9K0bTtCn8VeUNmNxyOgznt619Ex2mmwWm6AKhxg4I61833Pge2smWFr+S3Zfp/P3&#10;r374YfD2G6hmuNVvpLtSdqgEjkd81hlCqzq/V4Uvek+60OCEnzO6OA1HxRonhm8MuoSqy5yQw61X&#10;uPjd4NncabpRLTynYvIIz+Heu4+Kfwe+G2p6dJFc7jcnhdsgLIx/ix2/rXyHpHwc1nRNY+z6SZLm&#10;3U8yOhUBe209K6sZi8Vlk3QqW+Wp206qjoz6P/4RmO+ha/2maV13qoOSSf8ADvXiPjTRvEugyfa7&#10;m1eKGQn52AXB/E9+1fW3wc8PHSbSRtTlWc5ymf4QegGemK1fjPcrJ4WltYY0uJGHKHBwAfvH6DpR&#10;VX1jDvEL3bdN2/U6HUT2PzXub+5uXaF0ZSvJyDz+PSqZvSki53fL7GvSdV1dbKMKyDDZxnjH4Vzu&#10;l3dtJqCPeKAmecdM9qmE0o+9LUnkW5iXMHiLXbbbpNrJOzghAwI5FYvhbwl8Xrq8jRtMNnhvmc8g&#10;gdenSvtLw34y0rT7RbKytT5oX7wAxz710CeLrly9tNti3cdOBmsFGMpc0pXfkv8AgiitTxG5uLLT&#10;rH7DMN90o+YgYHFdH8HfhBp/xIupPEfjM+ZaLuEMAJUtzjLYwRjtW14g8DXWqxnUNNkQuMnaTiuY&#10;8O+LtV8MZsom2qjHcCcMMdQPau3Ez5eV1I6du/lc6E7asuftBfs/+B/CnhCXXfDF1JZXYKrHGz71&#10;kOfu4POcZOa+PvD2hT6/ef2UZAuc4b19xX0D4ovR4k1KPVNbmeYIxIQtkc+n4V0dvoPhJrdJ9Ci2&#10;y4znq3PUZ6ingqrnUl7CKjHtcyqWbTNvQvgJeXPhyKWyu9zSx7lye+OmK+W/if4c8WeGbpItb0/y&#10;oIxjzEIIbPQ4GCB9RX2t8OPG8WhGbSL12cRuCqv0GeuD1xS/FbXLHxFpvlXJUREHcFA59Oa+jilO&#10;PPS0f3kSgpR0Pz20a6muYFkjzsPrx+Wav34kKfISPaulvDZW5aOFQoBOMdOtYd1KOp6UQbekjFQ5&#10;TldsgkKsTnHWuo8L2WsarqcdtoAee4JC4HYn1oils2IMiivePhRNZeHbl9dsgGkYAsuAQNvTH171&#10;p7NT917GkN0fXvgf4UatoujLd6ldmSZ1XI7D8O1fQegWy2+nKCdzHknFeK+C9b8V+PIVmhAtLVOC&#10;TnnHavfLS1js4BBHkgetfSZTRTkpQXuoqvKy5Wct4w8H2niaxZAxhmUbldfUdNw7j2rzTw7BJAFs&#10;GIZhwc9+cV77weteJ3tpc6PrclxtO1m4yOncijNcJGnNVoK19x4apKV4NnpVnp0ip8p24rxz4seG&#10;tWeZNTtZi8WPnjyQRgcEV7HY3pms/NXg45rgPGd5d31u9tnA2nBHXmuOsoSpW6m1Fzc9dj4p+LF6&#10;58HS6emWYjA+bpkYNfj58Q/EN/PqklleMT9nTy1OOu3jiv1v8aQzSi8sL8vHjO38ehr8jfi9bxQe&#10;MP7PsnMphYmT1LN0FcOBf7zm7GmZaUrRPdP2ctOik015mGxnmL4B4IK8k/1FfZthrjabNGFPYA7u&#10;K+fPhBo8OieC4bmRmSViwYSAAAHmvOvix8Un00LY6ZcLFhirleW+X2rkxkXiK7UOpnTahBcx+pGn&#10;eMBd6SFEm0MMAdc/SvNNSsxJIZBjHOeK/M34U/tFNbaxBa6hPLIvm4UDJAJ9cc4r9GdL8aWGuae8&#10;kY5HGQPXnvXPiIzptU8QrFwnGWsTg9egWJ/NYhAR0PNcdZa+I3yrqUJ+nP0Nani7U4RcEgsueua8&#10;XlkiachG4J9a8TEyd7IJ6aHeat4ovo7nbalTG39K7rwRYW/ie6XzFUZGT65rySDSby8QPD82Og9a&#10;+kfht4E1i5dbsf6NGGwvv2Jq8NCVWSiiYq+5teNvhnq1ro7X+mNF5IX94M4dQe6+p9uK+a9N0PXp&#10;tRaOccwuUZwQA2D1H1r9TpvhxpniHRWguJ5FBGPlOM4r4s8SfCnx/wCGdUkbR7U3tuWJBTqAT2Az&#10;k17NbB+ys2nYmcLrRi6J4PGqJFaowDyALjOSpr7W8EeAbbRtHitZCZHwCcnNfFOg6f4w0a6Mt1av&#10;byAK6llO4Y6fSvs74W6R4n8TWccurzyRogJbJBZs8iunA0YOSUI3YvaJe62fQmgaZY6faAx7dx68&#10;4rC8R+OND0eb7OZl80DnB6dq5rxpo15o+itc291IdvTgEk4PHpXwfrWt38d01zJM08kjHLN25r0s&#10;bjXh4fV/Z2ZKpRl+8crn3rH8TkuZBDbxZxwTn9a9D0fXbLV4Q8TbXxkq3GP6V+fXgbx+9rdFL6Pz&#10;CxPQ849q9uX4gzRiM29swXA3EcEDPNYYLN6kX7Ry+RUqEJqyVmfWDOijLECvP/GmoG2ti+CwOBwP&#10;SrHhmS81WzF7NkI3TPoea6s29uQUmUMPQ8ivUxGOnioKysjCMI0Zau58wCeC+m8yENkncRXeQ+LJ&#10;9PgxGvIGMZr0HV/Dtk9m50yFVlI42gAmvGbzT9Stp2jv4jGynkngHNeNWk6Mnd691sd0JRnG8Ts9&#10;M8d317cLC8RC5wSOa3Ljy3vkvJiwUdc5A/XpXNaPrehaNahGgZnxywwef51k+IfHU+swyaZaWvlR&#10;njzHJzj2ArxMXiqs781T0WpsqcdlH5nrs2taI0GDMvPvVnSby1nTMByteAQ26PGHRQxxXpXgy0mi&#10;XA4XOSK78JiKlStCtyq67I56mHjGDSZ6mSuOKbkZz1pioR1pskkMI3SsFHvX3DrVHaclY8i3REva&#10;oVYl9qmqUusaZGpzOn51Viv4fM8yMZyeo5rzcwzKMZQXPfv/AEjeFCTTdjoMdqToahS43DgVMCSO&#10;a9qjiaWI/hMwasLuNNoqjeCbevlvtA6j1oxuLWEpOq1cIR5na5eoqFXYD5qmUg1pQxcKy00YcrWo&#10;oJzUcgJ5TrUgz2rL1OS4tbd7mFh8ozzXJmdVRpOTg2lvb8yqceaSiaCF8YkHNEjiNC55xXyX4u+J&#10;PxAuNYax8I7mEYw3yZBPqCOgr3vwOfF11piXPid18x1B2j1/Svm8JxKsRP6nQhJ9m0n9+p1VcJyJ&#10;ynJaHOXfjKC38S/Z4o3J6FeQSfYV6BHrLuinyiM+xzXmfjOwuD4qtb62YZUAHHrnoa9Y067luLdW&#10;lj2EiuDBe3hWnRVXkbfa9/8AI6a/L7OM3G+hooSygmnUoAI9KikwTszivvPaujRTm7tL7zyt2OLo&#10;v3iB+NNE0Z4BrIv2trWBpGO6vO7vxHPo9jNqkkqhVBxvP6fWvm8VxHVo1PZuC++7Oylg/aRbiz1/&#10;tmvMviZFctpqNaSFGyQcfSuI0D4v6Pqcbpq19HbyrnA3hRj3rh9S+LT6rq8tnpkqXdvGpHyk9R/P&#10;PrXlZrxBTx2G9hy2u11/Q6KGCdOXM5I5/wAPPeS3DS3R4QkMWHJP0r024u7HUbVYJIxIoHGQCMjj&#10;NeX/ANpandXqSJDgSHG1ff8Awr1/T7ZNOsw1zGA4FeTRg9jvtc8vufB/heYsphCN1BHGK8x1bwZc&#10;wagzWFxiFuwr3S6iNzM8jYA7AVxWo2d0XZ7faV9B1qatOL1sS7o5rwxoLXl+F1GdmKHAwOOfpX13&#10;4I0u10SA4ZW3DGSea+L28bWvhW+MDgmSU7cHgdcV9NaF4VvvEFrHqP214M4O1K4qHPRrKrCHM76I&#10;56nW7tc9M17Qo9aKySPjYDjABrwbXZtRt4pLPSGMkwyAF4PpXvWhaPqumRmC9lM3XDnmsew8Lw2n&#10;iR78MGyv8zk13YinVlavGDi5OzuZwa1jzXsj859X+Gfxr1S/a9vbWR13EpufcQM+9e9eDPD99oOn&#10;KmqtmVwNyY6HvX280IKEd65K68K+G5JWuLyJQ55zk9a63llbCySk7+bdkJYiMtz5y17T9ZuLISWD&#10;iNcHOfSvJzHfWj+cX/eA5DA96+k/EfhqfWHk0zTt0SucA9OK8kj/AGd/Hkd8tw+rIbcN/qsHdgnp&#10;msa7atOKbR0xa7njGveOvGIDabf3XmRgDAUYx+vNcWvh7xMbyO+ubaaOBG3biCA3sK+wtQ+Bfh1U&#10;WWYyyXCYbJPBI5rT1DS9bubNrLU4cW+3AZetZQk7uDfp1OnXl91HoHwj1uO68NwQlcEJjnk8VteM&#10;WaWL7O6DDjr7V8z+CZPF+m+IhpumlhAj8ls4C19Ia9NJFar/AGg3zAcetehLEOphXD+U5lTtP2iO&#10;ETTFktjDGgKn+lUtJ02GK+Is5QrN1rOu7+ezmIWZo1cY4qrpnhSfUL4XOnXbKx7g5JJ968Jc0rRU&#10;bluVz1+00m5kYs7bzTtV0OA2wCcOOla3hDS9csjs1CXzI8HOecY6c12lxptvckFlxj0r6XCZVOrR&#10;54Q+85Z11F8sjhdKv7XRrMRMuGPXvXi3jDTP7e1b+04wVdOhzj8q+grzRrNbndJKfZSa8D+LGr2W&#10;i6fMwlMRI25X3ronR5Kdp7ITqKTvE88ufipdaVDNo11KZSoK4L8f5xXmeh3NprJkttOxvU4IYj5d&#10;x9+O9fPuo6Pqeo38t80xeGQnYc44Hc15prnxJg+Glw93DmYXC5dQehHGTXz9fD1MS05a9jVRVrn7&#10;X/D/AMR26abFpM7BmiQLu9SvB49fpX5s/wDBRG+8SstlcaBe+RGSxeJ/mQ7SBnb64PXrXJfAv9o3&#10;xH451J0lQRw25C8Z3E+or0v4/fDK++Lngp2tphHeWZ8yHJ4Zuu0+xr0HiKjhHDV18LX3EypaOoup&#10;+cGifFnxhPp9r4RhupxBKpjYrK6FWPXAVuQfTpXvPhH4faN4W8Orexzfv5By2751z1/M18VeH9D8&#10;UXPiNtIlU29zbTMrOOmVPJH9K9y8Uz+IvDunrdXNz5wbjk9x6VOMoUlJU6L3MaM21zS6H274J8c6&#10;JpWjm01adpTEcK5JJHsPauP8a+IfB9w8iQ3Q86TnjH16/wBK+VfBmu/2vpzzTy8A4MZOSDWdLpdz&#10;qOoi20cBW4cyHJUEN3rza8IpOFR7G8qq5W0bMHwr8WfEjX2TwRJEzyyNGxlbaqMBuOW6dO3WvpTS&#10;v2NfjNoelJLqNnb38vd4mHI9Nv8Aga/QT9l7w14P0LwOuqXP2aK+dv8ASTgKPMBPOTweDxX1lZat&#10;pN6p/s+4jkC8HYwOPyrPL8LPH0v3teME9lo5fPyPBcas25c1k/I/JPwn+yx8U9XJkuoFtDCAFDEo&#10;DzzjvXttt8HfHXhhYbLxAkbQHgSRgsFPv35r9DlkRxlDn6V5r8S/GVp4W8M3N9PH5nysFB+7uAz8&#10;3oPpXBmnCOGpUva1cS3LporP5b/iTTwri3K7bPhvxhrfhrwug03Q4xc3ikLI2MAHvnPGa521vZda&#10;t0uJ1BUgjb6GuHF9pupNLqUEBie5cyuGOSGb+lddoN5OLdrcR7yudoQc1w4eNrJKy6aHrUqfupHj&#10;PibRru91mZJUEUeQc49OmK7H4e6nDoInsGTmfkMB0I7/AI1g/EC68R6Jfm71RBHHMu5FPWsfwhr9&#10;zql01rLGo2LuLd+adSUoVeaDehLp62Z2194OvdX1JtUhlBBP3RkYxXsHhTxRN4N01rWSBrlmAAXP&#10;Ax35rgvDuvnS9TWzkG/zfuj0NX/G73nk/bLc+WhbsKlRU17S7uuhbStys6m++Kl9dyvHBD9lK8fL&#10;g5rl9K07UtbvTbaPC1wyLukbOCATnOfU9hya8/sxPdOqFgzE854r7A+BU9npE0cBgD+c25T2DHhv&#10;cnuKcMK8U1Br5ktRtyxRQ8GfCDx5qN3513bx2ltgYWXJYkfy/GvrPwT4DtfCFmkOVkkXPKqFAz1w&#10;K29U1W9tUQWyjDdSa2Lc3MlujyckgZr9DyDK6GBTScpvzSSOWpRa9+5S8RTz2ui3E9rjesZ27uRn&#10;HFfDvizxh4w8NXkkt3dpIZmyqhAAAf1NfQHxt1/VbbS00jS5Gty/zvKuQQB1GfcGvjg+E9S8W63E&#10;tpObi4JwC75woHNaZzWVeo6VG918vuN6V4o3ND8W61f3LTyyqQxy3HQZ6YrQ1ZrjUJTLcEBj6DH0&#10;FN1TwXqHgaNGvWjlWTksn+FVGuLt4hcNGNnrmvGhTcfcqbmkZWZHY3kukSGaFcv70XfjLW7jdCgW&#10;NTyG4rEvL95CQvH0rDa4eM7wPzpVNNEy73KtzZyT3LXM8hdz1JqvIgYgdD6jrXRQQ+cvzc5rodOs&#10;9EtbhZb+Pco/nWSo3smgUraHDiO4W2dkGeOpq14ethJeHcBuPGRxiu71rUtFkg+y6dbCMeo71x1k&#10;ot5zIoxg9q3lFXSi7mkXdHCeMrBBr/zBfmXJ459OaTwzqNzot6I4GCoe2Ku6jaNf6xJcsc89c9vQ&#10;Vo2+i2KOA5JwQee3tRFR5ttRyny6H0db/C+Px3pC3bBVeVfvfd6jj61wM/w813wXcxWDcxN1kTsa&#10;7Twx8QdUggTTN22NFwAOw9q9r0bVdK1u3DzDzccHcK6ZwhK3cuHvbni2r3Nvoehi7un81o1AB75/&#10;Gs7wp8cZbW4+y2FjNdNFyWU59h68Cpfi3YPqd/baDpMO8KSwC8Z7fpXoHwv8AW3hELd3sil2OT2w&#10;T1+tdSc5ztRVkt2c0pcrcUZc/wAb/G+qapaaVPpMltFNKFZ9h5HXHI64r6/aFL2x8l/uyIAfoRXP&#10;3h8MTwj7Y8KgjIJIBplw3n6GyafIcFThwT09RXq4eU6E5Tqy57o5XDm6mzo+l2+kQ/Z7Zsr1rRA/&#10;els57VzPhJLxNMAu3LnsT1xW8lp5cxmR2Geo7V6OHjz0oShDS/clq0mmy3Wfd6pZWUgincBm6Crs&#10;jqiM7HAAzXznrGpef4mljvLgHy5MDnp+FdGOxjoRUYbsVKnzXbPoeO6tpQDG4OasV4ZO8t0qtpzs&#10;W65U1Na6543lnWwtomYLwzEdPfJxXFSzZx0qQv6FOhfZnttFZ+mpepbAXzbnrQr2aNT2kVO1jCSs&#10;7CFQwwaYsSK25RzXG6x480XR7k20hLlfvEdAa1dG8SafryeZp7bh9a82rjcI6nLOza8upSjK2hzv&#10;xMv9RsPDUr2K7w3DLjORkeleW6BLex2a3VyF8wjO0HufpXs/jL/hIpdImtvDSA3DrhWbpzwfyFfK&#10;i65ceB7i4s/FqFb4fOS3Qr2wfT+VfIcQVY/WeaTdn3Wi8r9/I68LUUEdbqdtqus62tzdOoVBgKoA&#10;xT9T1mx8LlLi4xwenUmvKIPic2p38TJGEjdxls9ia9t1Cy8N6tpCG5SKSb35b8K+YWIpS5/YvVdz&#10;rjPnOutdU8GazYx31w4UAZ5yCD9BUkPiXUlleWxZfsacIHA3N75rgz4fEEAW0ttq44xnpWtqHge7&#10;1TRi5lEa7cYY4xx7d6y9pVbvBa+WjNN9JbG/d/EK6s5NpjWQt0ANd54c8Qwa1bidm8uQAFkPUV8i&#10;2WgWHgqWTVL25Ny0BO1WfI/WtXw94ws/EV+JopRbo+AwLY49a6MLj8ThpqdRt/3W9yZUoTXKlY+v&#10;5tWsYSVLhiOoUgkVchninQSRHINeZWmlafYJGxnU7+evWu6s1kKDyBgetfSZdxRjJ4n2VSmuV9Er&#10;v+vU5K2FhGCkmbNMEcaneo5NOXcFw/NBJC8DmvvZOEoe1qw211WqOC3YpXNhFcHzAxR/UVinW7LS&#10;JBb6jJhnOFzyTziumDA8d64DxF4bspJH1ORgXA4VjxmvjuIIuhyY/Lo+9rft80dFFJvlmc54ye91&#10;+5h/s9sRR5yFbHzZ4JruvDl3qx09I9XUCRcDI5z9T614Jc3viHTpfPsTFBFk52c8/j61PoPxE1CP&#10;VhFf3JumZtpjGMfUYHavi8Nm06OKeMnNqUt+if8AXY6HSjJ8qPpO4tZLjHzYxyKIZJFbypck+uKL&#10;G5kuIFeRNpI6Vc69a/TsHhoV5RzDC1GnK173s16P8DjneN4MQ8UhIA5p1GRjmvek+WPMZnOP4itL&#10;WVxfMsaLwMkUq+J9Hn+S3nUsRkc9hVXV/B+j6/8A8hGM4PZTiuJk+ENlHeCayuXSIHIVuSPx4r86&#10;qVuIaMXyQU4t6NfFr2WlkdK9jf3jUvNZ0281EeavmngDHNdnaQb7cFYgvoDXmuoaRB4LaG7eXzmc&#10;hV3DAz9K7vQtU1DUkSWZQiNngdePrXj5bCEMXKlmCfO+iSbu+7OqbvC9PoasM0guDBjGOuO1atRi&#10;NQ+8Dk96cCD3r9HyzBTw0JU60r3enkjgnJSd0IY0Y/NzTGiiAJ6AVmatqsOmxbywLf3Qa8I8R/Hm&#10;z0oi0W23vLlRyTyDg5FeRmedZbhJyp4hLm+/8Rwpyloj2dL+we4dlYEL3rBuvFji7a2sFLkcDI4z&#10;XjfhTxxbazIXtQdzHLoeoyfSveNJ0SbP2u7I+Y5C+1fKYatiMRLkw29+h3Vowh1OYi/4TJdRbULw&#10;4ic4VCRgD8K9NtZyIx5p7da5rxC0dy8Wm274LN8wX+tdBZ6eltAIWYuQOpNe7luHxNPFSWGfM47t&#10;vS7OSUotWZeMqdc0qsrjK81Ve2CHMVWlAVQBxX0uDxGJqVXCvFJL+tHsZSS6Dqiml8lN5GalpCAe&#10;DXo11OdOSoSs+jIS7mImo3dxLst0UL69TV2S0eVR5jbiKuqqL90AfhTq8Olk06kXHMqzm30WiXy0&#10;NHUS+BWIY4FUZPWnNHGTnjNVdQlENs0jdq4C3mvtTvxHbvtXPYkYry80zKhl044Slh1Pb1/IcU5O&#10;7Z2F7pIupFlck7elWrfTbSIY8pT9Rn+dWreB4VCu5cjuao67rVpoGnPqd7nYmBgdyegrrw2U0ad8&#10;bWg4PdqWpUqr+BM0xFEDu2Ln6CnlgODXynd/FzxfdXzR6ciJHk/Ln5/bjFeueC7jxldD7Xr8bgMO&#10;FYAVa4hpOSpYem7+hChd6s9QIzT1FZEl/GJxbTHy2boDTLi7httokmALcKM8n8K0qZvSpuVVxulv&#10;rb8GV7J6FfW/Dul6xslvo9zRnKnOPqK8m8cDXNEs1h8LWZZWzuKpu4HUV7iYSww5JJrgL74g2dhq&#10;sujLC8zxnBdfufTP86+Z4lwGHUliq37lS673fmlsbYeo09NTyDwReme4+23RMcvUK/b8+a7aax8T&#10;arrK3MUsL2ycsqkA1z+v/DO/8cXM+rWd69o0pyAo+U4HGenFcbr3w4+JfhtBceF4/tLEBW8qTbkj&#10;vg9vX1r46mqjhzRpycFvJLf7kdbxCi9T13xH4qs/D1v9nnU+a+VGD3+lcbpfjS4+1hJGCk9A+CMV&#10;5RoejeP/ABhrb23ieL7DMkm1VlPX6nP6Cuz1r4f+JtLuohcGKSEclk449MmupVJ1I+0pxfKv61Dn&#10;Unp1Oh1T+y9RuvtUsmZDwcDFezaNZ2c2hCC2ijmDKVO7HOfWvmmZpdUv00DSYGaeTA6cY6cmvftE&#10;8O+K/DukPDBcRTSDcwVsgdOBmt8rTliJOMJSSWtle336GFa1tT44+IPwHMOtXGtNcol5JhliUfLt&#10;7Af5Fcx4W+Jus+HpX0G/kkHlkIgjD556DA/IYrN8Wah4mm8T3d/quoTMJH2oN+FGANwA7jPSux+G&#10;nxH8I+Frv/ieDzLjCrmRd7NzkEY6V5H12nCX7n3E29W76eZxqLguaPU9v8B6afHRWXWLiaIo/wBy&#10;XIJ46AN0r6R0vRNP0OFbe1Coo9hk1yPhrxn4U8aRj+y423HuUCsB6+tdmmmx27b2Zn9M9q+wyqhF&#10;R9vQUaz095NpL1X+REXzO5psxI+Tmse90K2vizTO4LDsePyrRinjJKr/AA1NHKkmQvavtIvC41R+&#10;sSUm+l9L+QSjdWaOWitY9Ek22iu/rnp+ddPbXKTxhuh7inyqWQhetZ0VpcKSTtB9a4YUa+XV+TDx&#10;coPolovz1JhGysjU9jXOz2Gjy3DSPbr5h4JxyfxFWHs9TUloplJPYg4qXT7G6gdpbxwzHoB2FTjK&#10;tfGyhQeGcddW0mrDeuljRjASNVA2jHANSUVm6jBfTxYtH247dM171adTC0bwi5WWyQXNI7RywqFr&#10;qHPJP5Guas9QuYj9nkUuSfrXRIzRJumAH0rxMNncsU70EofzXV0vVqxSjcmWRG+6aGjR+XANVJpH&#10;ZDLEhbA+maztGvZL+SSR0Mew7cMc9K2ecxdWGEqxUuZ79H56/wCYcttTePyr9Kpfa22ltpq8SB1q&#10;nMhlyqY4rbNpVYpfV5/JdRws9ypFqEJkMRByf0qd9TtEk8lid30otdOjgZpOpapZbG3eQSlRkc5r&#10;zsLSzSlR5o2Tvs97Cvcr3OnNcS+cZnUDsOgrEsvEGmf2mdNjuGlbpkg4B+vSusffsPl43Y4z0zXC&#10;Sza3CrNLpqqvP+rweKnO6csLKnXw6d73b957dNHZEOXLqdjqNtNeWMtpBIYWkUqHHVc9x7+lfKev&#10;2PjH4T6iNdF6uoWGCT5gAbJ/veue5FZnj24+Lus60zeGY7yG3AxslwIsjqxx29Mmvjj4p+Jfihda&#10;h/YGtXzAwDd5IOFJfvnuPavis7z2hmlVSVKcJR0jK9l322sKP7zY/TPwx8ZvDviyxin05JBLJlSr&#10;DgMODz6CvS7K5aRPNncc9BX54fABRDrC2msNuacb8YOScbTj29K/Qa0tbWC3VRkLjAzXflee5hiq&#10;sXOonydHovV2tc6FBG2rKwypyKr3ULywOsGFkI+UnpmnQQRQgmLkNzViv0ejF4qgvrcUm101+5mL&#10;0eh8a+K/gR4q+IXjqC78R61cSadE+XiRTGpVTkKpBxx0JIz6V9J6T4V0nwjYRwaVEWKKAcsSWx35&#10;zXZTy7EJ9q4fTtXkOptHejapGQWPGK/PsTlWCy2ryX5qk3u/s/fcxo0IU3za3fVmlDfand3qxNa+&#10;WmMlmP8AhV/VEsLOL7VcAsyjC+57VoC6hlUfZiGX1U5rI1S60i1w2oTKhI4DGvTqUadKnUvJVJPq&#10;7JL/ADN2mlqzmrDxrPc3bwX0ASOPoQetbK+LrCfMdorsx4BIwB/WoUvNGuoCLMRkL3IFZNzIkyFb&#10;TYr88npmuCOZYyhF8lVO/W136I5J1Jp2TudlpthKu6e6PMnOOorP1zw9BqkeIiYnByGB4/EV4J4u&#10;+Lnjfw7qsOh6fBbXHmADeuSQc4Fdh4D1/wAXatLLJrcLeUTw+fTrx15rzsTnmVSgsvjSk5X1bWz9&#10;df0OundJI7L+z9f0y3K2rRuy9MnrTfDuq67O8n9rOEKnoBlcexrrF1TTEUmaVFK9dxwB+dcfqPiu&#10;NbkwafbrKF6MDkEn0x+tc1bD08G4YnC4qy/lTbf/AJLa3zNas9mzqG8QWok8qON5COCVHArYt7qO&#10;cA4Kk9jXIaZeXdyA80Qhz1zXXWrQTrviIYeo5FfT5JmOMxdVOU079GrX9OpnFxkmyWa4jt0LOeOt&#10;eEfEr4x+BdCsrjRru4kF6VwsMasGYn0YfL+Zr3WeFHU7iemOK8Q8Y/CfS/Ft2jx20anB8yUj5vpn&#10;r+VLizFZgoPD4eMWpaWtd/5g1pdHifhf4v6HbQJdanFPE0RY8kMxHbIHtXoMHx4gvpFSwtJPJf8A&#10;5aSFUAHrya4n4n+ALzwXo8NxZBZ4UUhjtww446dcGvCtL17U7eAJqFjJJGEIAxgMc9vc1+aSnicH&#10;UdKvJxdtdLfeVRfRn3/pXxP8NzWymRz5hH3QM/qMitLW9bvZNPNxp9p9pYYIUsK4Lwd8Pku9Iivb&#10;kG2dkG1BglRjv7+tejaNZf2cxhjCFBxx1+tfYUsdjq2HhRru1OWzSX9MucU2cPY+OPFGpK1i+m4Y&#10;8Ddu/XtxWp4U8ETaXfS6k7tCz/wDG3k5PTt9a7q+FyEMtoPn/pUunLfvFnUQQ31rpw+Wyr14Qxc5&#10;1HHZ2skvVGSg07tkl/bSXUJigkMbeoqCPT8RgTt5hHqKkcPbNuTOPzrQjZnXcR+FexHDYfHYiXto&#10;tTS21tZdTfnlGNo7HOS6poiXP2K4BD+mDj86Zfa3o9gfKmnEGehY4H51JrGv6ZpVu9xfRH5PRck/&#10;Sucn1Pwb4r04Ra0IVR+iS4Vh6H1FeRUm6bdOlVpuXT3XF+jfQbpya5rM4Txn8Rf+ERVbnw6Ev7iU&#10;fKGyQDnjJGCM+tbHh2/+KniEQX2sWttaANkqpycemQTmvJ/HnhiC31OGP4f3LStMNrqWyq46NuPP&#10;tXpXwvg8a6ZJJb65JLIrY2eZjHAHI9jXz8MXOpifqdWc1C+qg043736nDP3Jcrehm/Gb4hePvh7Y&#10;w6hpFrHLa4PmyMm7Yew4I6+tdB8MfjRpfj/T0M9vLaTjCneMqx7lSK6nxh4P1DxlbDS76dY7QkMy&#10;IOWI7c153J8O4NHkS2sppIShDIg4UmvTxeJzbLMXLE4eU3S2tO2v9d9zOUpxlfoe56rrNjo1qby9&#10;YiNepAziqukeJtJ1yAXFg5KnpkYqobef+zRb6rH5iEYI+9ke9VIZRp1qbbSdOMeRngALXuVOJcWq&#10;ycmowtezjJy/DudPI97nU/b4TL5EZy57U0RXO8v8vPUVwNto3iC61E3Utz9lHZF5/wDrV1VnFf2c&#10;ZW4uDM3qRgVhSzupjLTx1OSino42SWnZ63KhfZI2H2xjfIDj2qM3YkBjgUkngZqOOC5uI1eWTn0q&#10;9FEYhgnJ9a93B/Wa80sPFwpyW7Su/wARuyWu5FbRNEm18ZrlPHfhOw8beH5tBvi6rKpAZGKkHsc+&#10;xrr52mWJjAAz44B4BqnaXMzuYLhNrjsK6cbToU6ayufwz0u038rrqQ1dWZ8neDf2b/EHgrUje6Vr&#10;TbC4flSpP/fJx+dfVmk2l3DaLHqM5uJB1YjGT9Knv9Rh06PzZwdp4BHr6Vjw2moarEbi7mMSt9wJ&#10;xx714+EybCZbXVDCc05dY3dvV309NzSCvG2yJ7vw5p91eLeNlGHXZxux0/yK3vMRSE5z0rhBPfWF&#10;6bMB32t1JPT1rZv/ABCmnxAtE0rn+FBW+GzLCYaVWooKk29dG0/IhRSdonRFlXg8UOwRdxrE0y6v&#10;NThF3dRG3XsrdfrXL23iTVdS1WeCyjza2+QXC/eIOMD6V1VuJIUYRkou09Iab+duxp7PWx2k1xfQ&#10;oZTEGUc8HnFcdrXizVbCIS2lmZIySC+DhRjqcVavfEl7O62mlxszE/M2MgAda6CwuJY7TbNGxbnI&#10;C151XMXi6nscPipRVtW0rX7KyJty6NHhmn6F4n1fXTrlpcosDMGkjRuo9ACa98awtrmBUuUycDJP&#10;WuE0jwvpuk65LrX2grJITiEMNozz93616N5qFNxHBrLh/A0KaqSxa1fRu69fL0M03LUq2unWtnn7&#10;OCM9ea5HVddHhq4dr+R3QkbSff0ruQ8fQEVk6gmjajmwvPKlbGdrYJHp9K9fM8DS+qx+oTjTlF3V&#10;npftvr5BrfUs6few6nZR3YGN4BHfr9K8U+LXinxL4VntW0SZSkjfvEIBIGOvrj3rk/iVrPi3w7ON&#10;G0L5Ip1IiZWI7c5xk8H6Zr508LQ+ItH15dP1+6luZSpJErl/l6gAnoATxXw2b8Qe3hHCTg1UTSc0&#10;7f8ADjU7Ox6br2seJ/FWlS3tzb+a6KQcL29BXnnhO90eW6EF58spA+UjHI6g164/jXWLMrY6ZArR&#10;kdAvzfnXiV3F5viaXUbyH7Ow6oRgnPc150pKM4VFLma0d1+pVZqoj1i/gu7eyKacyLu5wRWHZ6XN&#10;eD7PBGHlZgMr6kcZ9q4TUvEd9a3EFnpQLGRgo3dOe1enaD4f+ImlW7a3YwNO74YLxhcdK6KuJpyl&#10;dJu29lex5yc6T1Oo034UXdjZjUvFemreBfm3LJnZ6fLwa9C8OfD9NQtP7S0m6+xrKGxFs3bT2zu6&#10;fSuM0X4meNbK9Ft40VJ7dztYQr8yE+vqB7V7/a6t4eW1E8ZECMATkbevTNb4OvhcTJKGiW6l7svv&#10;XQ7oV4zVj5j8Yfs5+NfFStcXOrK8iKfLTGBk/oK6v4E/C1/A0s8/im3U3qnBnb0GcBe20D+de72v&#10;iXTb2U2ml3CSS4+6Dz+VdJLALy1MFyNwZcN+Nerl3DmEq11isHJucdfefMm+1+hEoxbTXQ8q+LVt&#10;psfgTVtasVjF3a2rlHXAxkjr2PtX5v8A/CceJf8An6T9K/Qv4uW+jaJ8KNdsZi+2S3ZST1wSOc+l&#10;flj9n8G/89n/AO+mr6L2Uq37z4H1UXpf/M4MVguefMf/1P2zuNOZ5hJHV12ktotxGRThMznKdKez&#10;xSDa5/CvjKGGw8XUq4WTUnt2/wCCa7bjYbpJVyO9T7c9KyZrrTbNgJJUT8RVqDU7WYZgYOPVea6M&#10;Nj4L93jqi5l1TE9fhLDSsDjbUoY4z0qH7Qjc9Kzr271HhLGMHJ5J/pW0syp0E5yqOS6JIT06HOeN&#10;fE/h7Q9Mkk1p1RcE/N0wOuTjpX5EfFPxXot9rEul+E7ZJI0ZnBCY37iScD0z09a/TX4m+C/EnjS0&#10;/sq32RRSKQ7n6jpUHw++A/hfwlpBj1G2hurpzulmZcljnI5Pp0FfmuafW8yxjjGloutrG9GS3Z84&#10;/shaR4w8PTXWraxA0NlMMCNs7twOQcduD1717z8R/j1LoV7/AMIn4asWm1OZDtdmXanoSAck+1cV&#10;+0B+0D4R+BOiCwhUNdzN5aKmCIyRkMwHOB6V8ZfDr4nnUru68X6mTcXcoLbz6kccdcVyf2njctwr&#10;wmFnyqTd3bbvZiqxhF3ic78VPC3xCtbC58R67A89zcliXYjOX6/h7GvbP2ev2LbnUvD6eKviHfvG&#10;19EWjggIygbGNzc8464xzXwd8Y/2nviLN4yMXinadMimAhgCbUwOfvkZIGeRX7N/st/Hrw38Y/Ak&#10;VzprJE9mqQvGPlKkD0PbA4bo3bpXoZFktN1YU8a/3U9U+77N9P61MHNdDz3xT+xVotwn2jwxq1xa&#10;SBCpVvmVie7Ekn8q/OP4sfBL4qfDTxLJFqVt9vs2UD7REMDk9s9SRyfSv3L8W+PvC3hezP8AaV7C&#10;ksnEaFhuJ+ma/PL41ftLeGtQb+wpYmmj3BgShU4HU49+goz7A4LLsR7PLnd2+G/Mv8/xGr25j4iv&#10;tE8QaPpPm3sbRoU+Vj0rzV9Mu7qMXEUpjPXPavQfiN8dLPX7B7OwshDGAVTceT6cV4DYeMtUDCBl&#10;DocLj0ya4sHg8Q4uo42E5oXVPNW58u4BMoPHfPuK+t/BmqpZ+FoowSsqryT+dSfDv4RL400QX08q&#10;KW+ZXZeQRwcVk+ONBu/Bc7aZM7soO0HGMjsR9a48dU+sRjTS679Cqd2tDz3W31vx14otrZGVnikQ&#10;AdF2Z5HHrX68/s3/AAs0jTfDsV1rEcMl7FI2XiLFHyMgjPscH3Ffj3p17Lousxartz5bDPrgnrX6&#10;1fs1/EG18UIFE0aw2sYRQh+7jj5vrXPiGuejGcFKCa0797v8Tam+jPtS70TS76yewvYElhlXYysA&#10;QR6GvDYPg54Z0LXhLpUaJE8nm7AvTHb3r1vXPFmn6PYG63h36Ki8sT6Yr5t8JfGp9b8bzWGo2s0G&#10;JGRARndjgcdq+p4lnldb2WHowjzLrFbLs7bmsKcpq8j6QTw1YW0gvIYVVhzkCuM8UfGPwT4JEh8Q&#10;T+SsTbGJBOD/AFr0+TVLWNVD5DPwBjrXkXjb4L+GviFIw155RHKMPGhAB5yDnGQfpXTi8I8FUi8i&#10;abkveWj9N9hRSt76sfP/AI1/at8Daov2Tw1e/vRyuUc7ge+MAfnXlF/8VfEerXJk0i6kiQkEMFHP&#10;4V7Pr37EnhK6Qz+HNYvbKcDCq5WSLA7FSN361w+pfAP4g+C9G+2bYL5YAQfK+9tHds8dK8TN8tzS&#10;l+9xNNrq2tV+GxkpKfxKxVj8XeOrG0a8vZmuVIyq9D9K8o1j406pJGbqWMwKgO7J5yP516/4f0vW&#10;9dtWttvlYGMMMZB9O9cB4p/Zq8Wa1ZyHRTHPJgnax2lvp2/OvBp4qrNpU22vxE6iTtE+fNG/bT0z&#10;wn4pSSeXzQ/ybCpIxnkn6eta3x7/AGy/h1488NtpmiCV7qEAqQMIxzyAen51+e3xo+HOueB/H50P&#10;XI2jun3hkdCu1c8EE8MpOfmHFfWfwQ/Zp8H+JtAhu/Ec7OiosnloV556nPb2r62WW4OnRhOUpNS6&#10;dzBVpTbi0fI3hrx7q+m+KY9SgvnkWaYsIQ5JCk9Afev0Z0bT9Y8YaPbXL20txG5G1ZNzAfWqmtfs&#10;2/Cbwnfpr3hxDHdKwk2tggAdOO1fXngnxtoNh4Xis5HWKTkbFA5/KuXNqtLEVIwoe7Za7a+WhspS&#10;jDRnknhTR9R0Amzu7byIxn7ue9fRegDXdT08mwkEQK7QWHQ/Sqltqdjrh8pWXd2JFdjZRX1tAIpI&#10;yf7p7YrzKNCcJNuT5fLQzcubVnyh8SZPGfg3XPP15zcK/Ksv3SO1c3pvxH8ZybrfR9Smtg3JVHx1&#10;9RX1Z4r8KXuupHe3h3xRg5UjqP6YrzrV/Cmgf2UWs4ViuSCqyY5z747V5tbBVY1JOlJrqtdWQ5JE&#10;Xw51a+bVI7jXrhpomY7g5yT9WPNfcmm+JfDX2RI7aaMoRwRgr+NfkneWev6bNL5lyUHPKkgEe3vX&#10;p/wwu4bciTXL0jaxKjdjcpHUjua7MqxtTBy5VG/N1ZgqjUu59reOby20i3k1DSjvIIAVDjrXy/8A&#10;8JP4u8T6rPaaThcybG3en416TP4s0+9sjDDyOhJOckdDmuXsC1ld/aLVFZjxzXdNxlU5r2Xl/mej&#10;CXu3Zka38MNQ8v7Z4hnCE9Dx1+lcTpXhnTLKVlaUzgnK5wDmvZdX0rxv4z0gwaYFLBhgvwMA/wCF&#10;WvCfwL1JLjzddmQzbsqqZ4rPF+9OMMLTcl3Zi6+rPLVtvFaXaR+G7NppGO0cHHtz2rkPF9z43s9T&#10;itPE9tNZY+cEZ2OVPQNjFfcq2974Fi3rFvTqWHsK8J+IvxHu/GNl/ZVrZZIccsCSMdxxxWFWKpQc&#10;K1VqT+zYXtktjd8E30t1pC+YcbssAx5Ax0NUtW0TSdT1QyTIplOCSPQV47c6/qOjx/ZHLRbegA7H&#10;pSaFrV9LfCWORmI7Z4NenDMqbhGhUV0jrjjFopI9o1TwX4Zk0aSOe3807M8HGSPTHSvIbfUbbw7G&#10;66dZSAr91M5J/Gt7WPGWtWdusSgEOMHmuZ07VJLmcXd3tZcjOfbtXoReHlNSpRtJdbFyqqWljzrX&#10;9V+IDXUusa3otzDbgHY8SMU2DnLFQcYHPNcJF8RbfVrdre0uN6Z2kMckGv09+H3xn8CalD/wjk8y&#10;iaNeQV+U5ONvPU1meP8A9mX4bfEy6PiXTd2k3sqBGmtFRA4HQshUgkevpxXv0cG60PaYeam+y0fm&#10;U7Rb5lZd+h+eGk6bBqp/fuc+lYHivTnsJitqd6jHHevvDSP2KPDWlXsWoTa5eXbwncFkwqE47hMH&#10;FeZePv2TfHNhaTXnhC9bVXClhHIw+Zh/CAcYHocn3qp4OvSV6lNozvGfws+NVa+lkWKNeK6qx1i8&#10;0ZFeNd2O2cZFc7dS6v4f1ZvD/iW2azv4gA8R6gntir1vKLlsLkisYvXQmKaep9bfBL9oe78PWkum&#10;+JbVlt1cESK4O0HqcYycjGfTHFfaOg/GLwb4jIj0u5WV252qfU474r8uvCWh3mu3kdlYSrCGcBnY&#10;HAr6q8OfBy38MSJrsl/unyCyxjAY5zz3rtw2Mr0k1R2Ov2UJ/GfdqujoJFPBGa8U+IHjixSX+zLB&#10;lkljOWGRkenHrXqWjQmbRoslsOv8XXmvGPGvwvs4g+s2D7ZfU9cn1r08ficRVpQaj7r3OWkowm9d&#10;S9oHiKW4i8lwVZuQPX6V6FN4X+12+Xk2uw79q+cdF1680i9RbxTKqcZA5Bxwfzr6o0HVYNZ0yK9g&#10;O4OKzy/2dap7Kp2NKzlTjzRPzj/aJ0jX/Cdy19dKNiq53jow/h/TP5V+T3/CNap4w+KUb+Ho/tc9&#10;xLHM6ngYTk5PoRX9JXxT8H+H/FXhe6j1qMswhdEZTgjcpH0r8IvBV7pXhv4tX09iFQx7oSVO7BQ7&#10;Sc9MnGTiuavQ+qVZW6mqksRFOS2PsrXvgN4ltNAi1CKaKNGTe0a8hcruxzX5mfFz4aeK9b1CJtP/&#10;AHu4MTtB65xyR61+hesfGDX9U042azvwdqhjwABwDXgkGqXttc+WxDhnJJJ6ZNeRUxdOjP2lLp3K&#10;rxVRcrPjr4f/AAM8c2euW9zqVu1vCGyrgdSPXuBX6HeDrN0ij0mL55OF7ncaBbXeq2TMXxsXt24r&#10;yqTxR4h8Ka9FbgLJ85GeRyenI7Vw47GyxjTqq1hUqUYK0T6i8Q/COW80pHvJdsh53AdOehrkbf8A&#10;ZvvddkMvh64Mrx8lWUcj8x1Ne++AINd8cafFcX8iRh1wcHILdPyr6v8AAvwstNBDTzS8s2cKeDjp&#10;nP8ASsoZZPFzXJewVXZXeh+aN78MfGPg/UY7C7twFIyCxxnHXB6fWvZvDNh8R49MxoUAMRzgAgn8&#10;a9v+PkF/m30uFUlVGDqQf3i54P8AwFs/pXf/AAq+HniHRtMWfV5VDOd6qP4fY+telgMqUavsoNtl&#10;JRjHnbM/4S6F4qv7c/8ACUsYzj5kGecen1r3UeGNMTJiUgmrMFvPBcqWQFSfvCtqvssBgY8jjUWq&#10;OLEV5XvF6Hns/gKxuLgSyDO08ZrubWytrCBbe1RY0XoAMVazjmuL1/V79ZhZ6cm5yf0q6/scBH2r&#10;V2YwUqrsjI+Ieu2tvok9og8xmXIHY7ecV8IalJp93MxJADtu6cDPbBr76i0NNRjUanAHY9cjNa0n&#10;g3wvJa/ZZLKIr6bR1r5WvGrmU3USsl3O18lJKNz805NIlsJt9smShPIH+c16Jomry2ILXWQOOvTF&#10;fVuvfCvQBbNd6fDskXJwvcd8e9ec6Z8K4ddjkF4jheg4wRjvXNHDVIP2ajZmtNxa5kUfDHxA1JLz&#10;7LZ/NGuMheeO1e92euanfbXa0aNTjJbiuC8MeA9M8I3LScuzd69UhuriVwqqSlY1VPn5HNryNpxV&#10;lJxua8bsEyMA1wXivSde1SQ/ZFQrjqTjH4V2cmmPcEO0hX6VbtLNrXhpN49xXtLLK9eEac01Hvdf&#10;kedGpGneUXdngmneDvE8l2UuItqKRz2Ner2vhWAWYguo1Y/lXZd8ikAxXoYThqlTTdSXMRLGSeys&#10;cHZeD7eCdmkXG4128NvFbxiOIAAcVNRXp4LK6WF+HUyq15T3Gu4RCx7CvMPEumeJPEkfk2beQF6H&#10;dgZ6HOOa9Mlj8xducCogoQ4YjFeZnMKmIkqe0F+LNMPUVO8krs8Z0T4VTW8/2jW7sSkHIVAcdPUn&#10;Nev2em2llAsMA+UDjPNXRDGwyPzrLu9Vjhm+zQ8v09hXGsFh8Avb4lemt38kae2q13yxNEMofAHS&#10;pgyHoay4Yp0BllbO7sKsW9xbzZCEZHUV04HMJxlZx5b6pPS6MZ093HUu9aTAPXmqsxkf5YSB71aT&#10;cAN5ya9qhilXk6XI7Lr0MXG2ou0YqGWLcvFWDRk4q62DhVTi0ClYqRXEafu2PNTPscbW+YUx7eGQ&#10;5YVMqouMdq4qFDEpOhWs4rZ/5optbx3MJPDWjJdfblt1EvXcOP5Vq3FoLi3MAYpnuOtWXlRBluKi&#10;NwvaksPgKKlSSS5t7aMftKjakYtr4c0+GX7RKPMkHQnoPwrexgYqg2oWyvsycj0qZboSr8oP41zY&#10;evl+HThh2r+Wr+80q+0n71QsFgKw7+2u7u5XyG2KvU1tLhhz1prbEYZIBNGOpvFU1GUrR08hUajp&#10;y5luNS2iEYSUBvqKwdf8H+HfEtm1hq9uJImGCBxnP0rpevNFeg8rwk6fs5wTXn/mQq01qnY+QPFH&#10;7J3g1t994euZ7EhSMZ3jGOT83cV84oLXwJqkunwFp0ibyhIF4cevHrX6h3tut7aSWe4qJFKkjqMj&#10;HFcHpHw28MaIrF4VuNxyTKoNfAZtw2qWIVXLo2h1d9F+J2U8TdXqPU+VdC+JHg2xSN75iGP8OORj&#10;rXps3jPT9VtluLPAjPQkj+VZnxY8K6FfApoGlxPP22KFJx1wB6V5Ha/DrxMNPPmSfZwB9wg7gRXD&#10;SxFTmcLKSXY9JTaV0esXniLRbOw+0TTAkj7o61xdv4ssnmP2gbY853DrXI6d8OvHGuSSHRl8+OJg&#10;uZPlB/E1uWPw08eTXz6ZLaKk0fQ5+Q/Q/wBa0+sSnZxiROXcTxCND8S3MMWmWglZjjdt7jnJNfWP&#10;gT+0bXR4Yrq2ZeBk4P8AnFeN+GbS78BX6DxLaCFmAPHzJgdTn1r6QsPFmhX1qlzFOoDjIBIz+Ver&#10;g8DTry56lXka8jjq1JNWhG5ZvdWgtysZPzOcAVVazXf9sklwOprmtT1nTrp2FuA565Hb3rIh1TMD&#10;wXs3DA4Un1p4hTry/fS5l06Fwocq93Q9Bt/EemzyeTBJ5rL12+1cmfGlhN4jXSJIJAwPUjivP1v9&#10;R0eZxo5GW6d8VY8G6DrmpasdX1mYsUOQWPP5VlXxNacY05u9ntYuNCnF3Z694m1QWelNLCm5jwpJ&#10;AwfWuS8Htr9wpnvZQ8eSDnnn2rzP44eJr3w7DbR2knmvISCg/hGPvGvLrr4+jwdpSW/2eW5lIG5g&#10;do3fQdanG4mWIq89TRLtp+RdOkoUuWOtz6U8a69BpYG5C7r0xiuL0nxXf6vbnzYQq7sevFeT+HYv&#10;G3xNv0v4VaKKTB3P91QTkjB5PFfSmn+D7jw9p4CBZWGS2O+auhhJVn7WKsjRVIwioyZkeH7ZZdWD&#10;TRYXruHtV74n6hp9johmbjbzxycVnP41jhka32iLZ2A6mvFfiNqWua69vZWb7Vlb3yf/AK1djcYw&#10;dOKvcmUbtSeljtfB+jR+LrdvtK/6OMfMcknNeo+G/A2naZqHm2rEBcnHNWPhd4cuPD/huCG8x5hX&#10;JPc59a9CjtoopWmTOW616WDydOMZ1InJVxKV4xJY41iQIgwBSSypBGZpDgKMmqWqatpui2rXuqTL&#10;DGozlj1+nrXndl8S9P1+VoNPibyW4DOMZ9xXsYzHUMLH2KlaXRHDTpSm7nYXTWesMnlE5H8q8M+J&#10;PhLTtVnFrIckHJGK9x0srFGZUTP+FeAeJfHOkQeIZItWkEe045xjHfFeFWkpr99vI7OXl0ieX67p&#10;HgPw/o0kN2oiwCGbsMdTX5C/FLxn4I1/xTepp8omgjciJkHGB1z+NfSH7b3xhtrS1GieGXYm8BX5&#10;G5UHqQR61+efh+0sLx0S5PlLIR5hJ6//AK65oYZVIuotEtrCi5I+w/2WL2Jtfu7SKMrE7KyyY6sO&#10;MfSv0i1Vbq10WV9xCrGcHHcCvlP4Dj4aWFkkV9PHbyKo2KrAO2D1Ne++PfiP4d0zQpfss7SpKCML&#10;yfbpXi4mq3Jylsdyu48rPzY8T/ZtM8aXVxYSq7SMWYYxyx5+lUNdsbDxdara6g7I0RyhU9D/AFq5&#10;4hjivNWmuBkGVmOe5rgrjUxoupi1uW4bnPtXFTTlb2d+ZHI2o6NFu28OPoZItsyg8lh/Wtyx1m80&#10;tfMSLcTzx1q9e61FJYolmuBLjJ9Kzbe3WckFsH0rCc5VU3WVzK3Y9CsfH/iXxPnQ7eWSxEmAEUny&#10;2PdiB3r9Lf2Yvhbfav4Zj8Qajqku2QkKoBBIjJGTzjk+g6V+W+kadHZ3AuUkO8dMV9KeB/2gfiL4&#10;EEVtDIbi2JG1TjCBeigdQp7gEV8/mGApTcf3XNBatXs38+hnUoOVmfs/a6QLO3W2glbaowM1z3iv&#10;wo+vaf8AZZJFdBklGHDe3/16/NPWv2uviZqGyTdDbRqdxijQlj9Tnkewqjfftn/ED+z/ALFY2yeY&#10;B/r2yAT/ALmTx7Zr2KGKwTfs6OGlFJae/wDha7VjanCVrNnp3jD4faXoxu30+0aNo3+U7hjPfB7i&#10;vKvD/jPTPCmtvJegFkIDAYPavOJfjbrGuyCPxGj3DsvzMW4yeeAMYHtzivPNcvbeYtqToFbO7HOO&#10;nAqMTikqilBam8pWPYfjr47sfHFlbW2gQCRQwPmAfdHpXG/D7SpLRPPvs72OMewrx1fHEP2tLBIw&#10;N+M4PfvivorwtourXmitqSEZHzD6CsqjnUd6q1ZlFpvU17q1xcC5YkFeVOagkuHK5u5nZRyAx4rC&#10;PiK4u28gL84OD+HWux0bQNR1u5jYRBoh13fxegrCmouehFSfKtT0n4Iw2mqyS6hJbiaHzCkZ2E7i&#10;eo/Dv2r7J8KeH7SHVhfW1v8AZmjHAYYAz6YqP4MeF9O8MaEiXYUMGbbvwNoY8qPbNe87rVuMqa+h&#10;ynB1sTS5vaRjZ7Pc44Tc1zowjb6he3KJKyeUpBOOvFdP0AVRwKgSCFW8xBip6+7yjD1MPTl7d3k+&#10;t76dByld+R5r4m8GHX0m+1u0hkBUAHGBivMtO+G2meCC+o2COZH4Z5OcfSvpoAKOK89+IXjHw/4S&#10;0SS68QE+WRwAOSfb3rgzTBQwlN4qrVS9V17XLU29j5n+J11Zz2kbygFouueOK8M1PxSbiP7DaqEV&#10;f4s8EVU8T6/d+MbqWaGeVYJCQsT4GFJ6Vzdpo13G4jdgF6fQV899bVZuUVa50RXc6WBjLGHBqeDT&#10;DLPlzkHtU9rYGBMO2QK6rQ1SeYxRgbveuiFJSsmU3YfYaEsgWNBtrtNP+Hkt6ondmbn7vT8a6jTd&#10;DMKJcEZK84r0zwxeLNIbZkKuuOccV6FOjHZopanzre/De5jvZISflDADnnBrY0v4fW8EEkdxl89M&#10;96+qX0WzlDzOPm7eteSaxqUOmzSR7dzAkAUOjCGriWkrHyxrnwx8X2epzTaXGrRE5HOcf41BB4c1&#10;yf5IIlkkJyATtH6179P47trJG+1oEIXueteQxa/e3+oySWY8lW4UDr9a4ZYejC8r7kyd9jK0fSvF&#10;9rq32S8t0DHIPzZGK+lfDcY0yxYXAVM9RnpjrzXnek6BOX+3zTEkEE59ap+NZNR1Ox/sbR0dppCQ&#10;NtaUrJc0uhEZ9jSivrjxJ4iMulugjhcgMOSVPUZr12G0v9UEdvEMbBgn1/8Ar14l4R+Gnivwpavq&#10;lxMtuhXLx9x+de2aR4w0XS7YqlwrSkYOe5r0MIn7O81a5Dk2tUYXjmO+0awWFxtkHI7nNe++EIfJ&#10;8N2sbcnZzzmvmjWNTF9K+q6lchx1IyOOe1fRHgDUotU8MwTw52gso3dflOOa9LBVIOsvNGE07NnX&#10;RReUSB93tU1BrGla6n1H7MDtjAzxXtTmqEPdRkveepc1H/j0fPToa+c9X0df7ZMzgr5jAZPPJNfS&#10;0ih02MMivPNcj0ia7DPsRkI+uRXm4+nZ83c6KGq5UbGi+EbHTIlaUmSTvnpn6V1qqqjCjFc1a6/b&#10;P+7U729BWtY3rXZIZCuK1w1bDaUorUipTmrt7GhRRXCateab9olkvbnCrwo3DA+ldmLxKoQ5rGdO&#10;nzuxx3j+ziDgWyqxc/MQP51i/D7SNV028jdSv2YPknnJz2Fcn4k8WW9pcFJDuVScZPWrFj8TrmSz&#10;S10+OOMdA4JPPrg8V8Liaqk+ZaPfQ2nFrRH1VnPNcF4z8F+H/Eslvf6tC0ktrkIVPODyRjp+lY+g&#10;/EjSJbVEvJS0jZHyjcBjrk13VrrVnfMvkMMHBAPXn2r08bmWEzLBvD1HZyto1ez7mfs5LWx5Tq/g&#10;74eWlobvUNIJ7/u1Ykn3xXnlnqMbXJi8MaRKAOEBBOPxr61Kq6bWGQe1YOkaNDpkk8kYCmVt2Fzj&#10;Pr9a+fxnCeIVejSpTVpbyUUrW/rQcZuPwng1vbeO3uDPe2kiqw+Uc4+h9KjbwB4/8VS/8TC4W2tl&#10;O4RnP64PNfTOPenZPevWpcDxjJOpXcl2sl+JrHGStZo+FvFHgSCx1Z7CORvP+4wZsr7EZ9etQ+Hv&#10;g9JrN+WtrgB0Q7WOeCDg9O1dp+0J4F1m+gl1nQr6dJSN5jjHUxjHJHIGOnvXh/wluNS0a8ZI9Wki&#10;+0ICoDchm5Zvmz1r4bEyhSxDw1am002t/wAjtp1VM9y1GLVfh9cQWV+6zhsEKG3HA+vIFe0+EviJ&#10;pGpwta3f+jPGQPmIwcjqPavJtS8JaTdlvEF7rxvLogHaxU5wOnHIFfOfxG8Y3Wha1b6ZpcRaUR+a&#10;PLznI6DPTJrfD4itltR4zCqz6J2d152KqQU48sz9AtR8b6Lpl0tpcSAPIMrg5JycDp0z711sRZkD&#10;sc7ua/LDwTJ8WfiB4gtdTtRLGsUpCN9wYzkhwMk4r9NPDdtrdnpUNrrciTTIuGdcjNfR8MZ/iMyx&#10;c/rSlKPSy91PzseVPl+GKsbpjQnJFcr4w0WbV9HkisiVnA+X3HcY9662ivucXleHxNGdCUbc3Xr6&#10;mV2tmeNaB8Ora8s/K1/zN4x8oYgHH866i28CeHNFRr2xt13xKSm7GfXGT612OpTXMFjLNaLvlRSU&#10;B7n0r5A+IPxA+Il5ZNZRbrZSw3iGPnb3GTkmvg8wweW5ND2Nem51LXT/AM+mh1UVOb0Z7F4I+I15&#10;4k8QyaVc2xhClgm35sqvVienFe018ofA6W50eFp9VhcSzsVQMMEKD+mRX1ajb1DYxmvS4Fxzq0Kl&#10;KtUvO97PovyM68GpajqRiFUs3QVGY8y+Zn8Kl+tfZU51Jc6nG1tF5+Zi0QpPHLnHGKkLoByRWLNo&#10;qveC6ikKjqR7+1a4hTGDzXk4WrmEm4V6Suut9GaNQtozB1Gzh1u4jhkXMcR3E4zzjHFb8cMcKhI1&#10;AA9KeoUfKvFVJ2kRgFJI9qxVCOAc8dioc05PVpbdkv6uwWuiItU1O10iykvrs/JGMkDr+Ar58ufE&#10;PjLxfqA/sJnt7d22qq/L8vqxPf6V77qWiWerWwhvFyRyD0INY2n+GLOykKAE5Pfpj0ryM/WMxTjB&#10;RcYPaz117voa03GKfcb4f8IxWCLc6i5uZyMkscjP9a4D4weHJ9RtraTR9PW4lDkOVUbsEcHPtXuS&#10;qsSBB0HFVbq4aGIuF3e1dWJyLC0cC6FlB2TbtzO631Mufme54V8K/AtrpD/bruHZcA55GC2ehP0r&#10;2zUZbuO2Jt0LH25/Sp7YCTFwwwxH86uCtMmyqKwkoRnbm6rf1KnO71OI0mwW5lNwCQQcg98+9dVK&#10;1xAgwN9PhtYoJGkVQC/JNWutbZdkk6VCXvuM31Xb0JlO/Qq23mhcSDGeasEBhg0oIPSoppDFGZAM&#10;47V69KlTwmG5KkuaKWt9SH7zJaKgtpWli3uMGp66cLXhXpRrUvhewmraMKinV2hZYzhiODUtI7rE&#10;pZyAB3NFbknCUJSsrWb7AtzmLaISuYdRJbHGD0qW9S10WM3dsm09yBnt1rXjezu5N8YDMO+Kj1W0&#10;W8s2gZihPp3r4ijk0Y4apVjKM7O8ZLfTzfY3dTU8u0/4i3t5qBtcR4I+QKpJJJxzziu41Pw9Lr9m&#10;1pqs7CNwMKgA9+aw9G8GQ6VfteWgVVYAYOTjBzXcXVyIomKHD44roy2fNTnPMKknHpdvX/MU3/Kj&#10;xjS/D2m+GNdf7btEUb7wzfo1ehHx74adxBaTefKxwETrj157V494v8PeLdS1Jt6mSNgMuB8tdt4S&#10;8CaZZWyzyYMuOe55rmo46vSnKOBja/dFRhGWsjpdQ0O81SZdRjl2k9vb/GuBn0bX/wC2EW3YSKWA&#10;JY9ADXrd4iWNi8hlZURe3JA9qwtMvLi6O+JMRj+JuM15uc4ZPljNNSer1Tv6HZSbcHbY7OFXVAjn&#10;cQOTUbxWsSnMa4PUADmqtvexkhHYE5xU8/2hyFiHHc19U8yw9XCKVCPM0rWtzNep57ptO0jIbVZr&#10;cGO0tHfB7DAqG98VWGkac+oeIAbKNBkl+n4e9dQAFAHpXhvjj4X+JPH+qoNW1UxadG2RBGMD6n1P&#10;1rxsZDMcvpxlhZOpJ6KCjFRXq90PmT6HkXiPxiZ9XuvEMVygtRMGhJHLIAOT369KmtviHq3jeX7H&#10;p9rM0KHmUqdrfTHevedO+DngGwsRYvZ/aBtCs8pJZsep45qSw8Hf8IpeM/h6IJabfuluQe4A9K8P&#10;EZJmFKn7XEQST3s+Zo6aNSLdkea6B4kh0jUfscERknGN3ykMvuf6133i9dc1bRCy6imnwH/WE/Ll&#10;T23ZyK57xjc+INLtF1DSbQNM74GBkgkZ5r531D4XeKvFV0niHxdqkyvnIgjJGBnOGB4x6V4sY16X&#10;NRi5NS3SbivmzerSTRkalaWuqTDTrYC6EbcEfxHpwTXqvgn9nTwVqQXxDrqO0uQUUsw2Y989D9K8&#10;92+HtAuBBamZph+OOec17DpWrbY4o7qaRVP3V3HuOlc2Ew1OdS+IipW6X0+bPOnTk/d6H0DoWg6J&#10;4esI9O0eMRRp0x1/PvXSgfLjqK8Cu/EGraMiXFvukU8ANnbg9667wz4xu9Zl2zoUCr+dfeYDP8Ng&#10;X7KdDlWiVtinR5Umjd1eyuZLgzQZwTyFOOnStjTJo4bTEgKkdc5rTSaKRtq81NjHFevl+VJ1njcN&#10;VT1fS+/zJnP7LR4J40+OukeGNT/s+zga48sjzifl259uuPevVNA8X6R4ghR7WQbnUHbn1HQeuK57&#10;xH8NvCGuakNX1GwWeZiN5PQ46ZFdRpmhaLo6qNPtUhIGBtGMV5MK2dUsxqKtVjyXWmtreWmj+Zz0&#10;+dt82x0DybQT6Vnfarp32qoA9adew3sqg2rhfXNW4kZEAf73evoK7xWLr+wpOVOKW9tH6G6aRWhn&#10;mZ9kg/KrMokaMrGcEjg+lS0nvXqYXCVKVJ0qtRy8+q+ZLd3c4ydtT0wl0USHuR/hXQ2bPdwpNcH5&#10;sAlR0zXmfjv4hXGiM2maZCfPcj5yMjB9v5VreDLzVk0qObUWM8kpJwQBtH5da+Ap4vDYbGPD87lT&#10;6rWy7er+QQmndROw1xdZksymjMqSHjLentXCaFeahp9w9pquC6tgnODn8eua9NimEg5BH1rEv/DF&#10;hqWpLqk+QygDA6EjuR3r3s1wH13kxmDm5Pa19F6LS3maU/dl7xrBZHXcjVLAjIp39TQDBbRiMsAF&#10;GOTVY6nYhtrSKPxr0KdHD4edOriKlp9m1a/6Eybd7Iv1G7MuNtV0v7KUlY5Fz78U97m3xgSLn613&#10;4jF050nKlUXqmiUtdSwORSjH4VFHIrJuLCj7RCTgHP0q4YuPJGcqi1XUOV9Dl7ya+mvmhjlURp2H&#10;U/WvnX4l/Au/+IGqR6nbvbweQVaP+9leSG9QetfQviN9HtoWuZ3WJwpPysAxH0rn9N14XkQSxcvz&#10;j5hz9a/J81pp4mdHFScru+j+63UOXq2eefB34Sah4KvJLzUpzKy5VVOCDuOWI9MHpX0hcWyTRtG3&#10;G4YyO1ZFvK4i8y4YKcZJ7VweufEqw02RIdNb7WxbDY6Ljrk16+W4jA5VhJwrxbU99m38nqEmkk2z&#10;0KCzksYgokZwvSrVrcvcEgqRj14rj9L8e2GpQ7lhff8A3VGf0612NrPJOiyFSobnng/lXqZXjMJ7&#10;SnTyyu+XrGzf3t7DUlLYytZupNNZJo1LmQ9+QMDNeReLLvVNbu4vMh8mMHEZIK7j7mvfyA/JFcH4&#10;ylkuPL0u0QyS/eCjH4c9qy4hyeUKdTEe2tBte7bd+v4mFVu17nBBPEEYSFAsES4z5bVwvjzxXpmn&#10;2Zt5D8+Dlif4uw981dvtW8beHJxDe2LeXMWVScHOPpmsfU4dF1WLzvENoH44GcHIr4n2vMpUKWkv&#10;7yehjFe97xyvh7XoIYjfXNynzYwmcde1XpvjDoFvemzkgwefm3ccda+d/Elrdy6pK+lWUsMJYqp5&#10;PA64Ne7fCXwF4O8f6Yk3iVGcoWRdxKMWBz2PUetcOHlWlJUaNr+fU9P2KkrpWFh8a6HrGpCSDbGT&#10;lhng5Pua9p8J+M9Fhm+yzyhnUdFOf5V88/F3wR4S8OavBYaFLOGiXMkZyy/N0+fsRXA6Zql1oLmf&#10;TXHmE5JPOfxpOU6NW1RJNPVrVGsKStqz63+JOvXnkC5ttPMltHgs24c9wcUfDbxfoWuWo1NG2KFw&#10;VICkMOCMfX86+RvEOseLvHVuul/bpjH5iExRgEZ/hzjnGa9g8A+C9T8K6PFb30Rad85LDliTnGen&#10;NTDEe0xXtI7bu6VvwM6qUT0Pxl4u13XVbStIc20JyG2Ebj6fN/hXceEtA8T6DpGLO+Ryxz5ZAYfm&#10;ScVPoPgRZbT7XrcYiL/NgdQPqa6BLXTbeJrXRULyMOGHP4mvWhhK/tFjazab+F3aa9Fv+hFOL3Ov&#10;0u7uJrcJflfPHDAEfpVHxHqp0uy862kjWX/a546ZxmvELs2XhqSRtc3LIxJxyT68Vwgk1bxDrgi0&#10;S0kFpcMF85jnC9Mge1e1U4prQwf1aUbz25rvm9dt/Mbiubc9nn0nWviHYyWuo3UcEAypCIDnP41w&#10;2m/BkW2uQSarqiyx2zq6RIoUnH3d3P8ASvZrfwgdO0kppEzJc7MBm7kDviue8JeF4Y7ttS1+Qz38&#10;Z4YnAH5da58Vl86jpRxdJ809eaUvda8/8gklvE9ECtb23kw/Ko6AVBpw8sv9oxyevesoeKNOkvXt&#10;Y8kRnBOPStwaxpEgISRSfavYoSo1JqSrxShok9vkF32EOo6XHKIlkBfPStfmuDurmytb8XD4PGel&#10;dBp+ti+GUTAHFdWS8QwhOpTxCjG9rKKf39RzoyaujcxnqKikmEQztJpj3cSjcTxUsc0Uy7omB+lf&#10;VPGU68vZYeqlP5N/cY2tq0Zl5Z2Gr25guUDKeoNeN23gexPiFhfRkRq2d2cg46AfhXudySImK9R3&#10;qtDDa3Fv5LgPwQfXmvmM0ydYjERpTcea122rJ+Vu5oqrSsmYVlpmh6bMjQsMLnaODit9tTsVXeZB&#10;iuM1HQZLGWOS2l/dlgCG64+orqra2szahSgcY781wZVjMRQrVMFRpQpvd3v/AFYzcepLJqtoq8Hd&#10;34NcH4hvvEuq3EUGhwAJG2dxIJPp9BXWQSWlvIbae3EasflOM5+taztYRQ+a5RExyScV01pYzNqM&#10;qU8RGMeqWktPUiUFszln/wCEms7ZZtRuYm5GQiVat9fvDII3VCpOMg1lXPinQWuWggke6PcIMr+f&#10;Ssua50m6kDQR+SemD3rxnjKtGpKWErPotZcz087Wt5GvNG1r3PR5IvObeSB7is261Czs5BEXDvwC&#10;o6jPtTNJeVYVG1io7/WquqwW9xdJNEmJAQWYDkgV2YrFweG+tUklUbV73v8ALoy2rCXuq6lvRdPt&#10;2YZ5IHFcx498UappOii904GGVHUMX6BTycj8K9EivoW4iIJ74ryz4yWL6x4YaxijyzyKWbOPlB7+&#10;1Z43njhKlWjiXJtbJW+5rZmM00rmp4X+KHhvWoGS7vYknjVS4OVC5Hcmu7tdb0W9jE1ndwyqehWR&#10;SPzzX5u674Evkv1Sa+Ro8YyrEYJ7ZHH5152+iataXsthpVy5QPgLE3yH8uM+tZYDi3H0oRhXpKdu&#10;reprTp8+x+tki6fqcZhYpMqkEgEHnt0NXFUKAB0HAr5U/Z40vUrS5l+33BkCRD5S2cNnn9MV9W19&#10;/lGJ+uU3i50+WT0fXYipFwfKFGBXIeOtXutD8M3GpWnDRjr3x3x71W8CeK7TxLokcpkzOg2uD1yO&#10;5+taTzCjHFfVKis7Xu9vQaoycPaLY7ObeYyqDJIxWWi6f4a0pnPyRxgs2OpP+NaF0ZRETEdprjvG&#10;vhvVPFHh59KtLgQvIQcnoR3BrzczxEqdadSjSc6kY+7tZXC9oHKR/F7w+ZvO8pjCVOPLG5gQfbip&#10;YfHGpeNZxaeD1+zIhzJNNt3AegWud034V6zp9u0MjpJxgbeK8J8TeGPif4T8Utq1nFN5CnMbRgFQ&#10;T2OOa+Gnj8yo0rYpSjGT960bP5S6IwqSfKfQ+q2J8IzLeXEgurhsvluDn2r1TQri+udNinvsbpFD&#10;EAdMjOK+PfDdx4z8Sa/bprFw642r+8wep5z3wB619faZHp+kWv2WCbz26kbgW/IV6OUx9+WIpNxp&#10;+b/PqzLD6ydjdEcf8IHvXN6h4P8AD+o3LXk8JEzdXRip/nis3xB4xi0aHcIXMnZcDnj614rdfEDx&#10;rd6u1zbRpHGgBUDkH8+a78wzrLowVOpQVR36LT1OyVOXU9cl+HWgW9yNSeaXK9RLJlT7c186a34g&#10;ste8V3GmW1rEkVkDCjxkMXcH5unp0/OuQ+N/xzTWvDF74FntGLSwssk2SgV16bQOvrXyn8LfENxe&#10;arHo2lSywyWbIp2dX3Hng+tfH5tj8JKqqeX0rR692/n28mOlCzaSPv7Qr290txJa2q7uxkFYHjvV&#10;PC+sNG97LD9rXdkKPmGeuTW9oN7b3Votnqxl8wfeyMHrjmuP8efBzVdXmW/8NRTMN3zhcHIHpnHW&#10;un946NqEeZduv/DmdfmhG8UeQeHNHt7jxT9sikM6Q5McecKD/ePrivuHSbDUNF8JyanqEpCohYoF&#10;OQo9P89K+K7OWTwxq8mkWoENzGuyQyA8+q9Ov0r7C8D+L5p7GCDWpJJPNRcoBuAOOmTyR2rLKo0K&#10;cpwndPX0T8/Q54e+vfZg6JrHgPWr8SSM0s4OQCpwT7V2XjHxFpcGmPpTwMrzrtXcgAxjg5rV8R2O&#10;n6Fp/wDaeh6esUzHlo0C4yc/MPrT7G20rxtpcUmtoGkQ8jpjB7e1dlHCVqMp4Lmg5yWjSsmn5vqX&#10;Shb3WeN/D7wf4yt75Na0uCNLaNSF81ipdj3A54FfSGlXGsSREa1AkDg4yjbgfertrZxWkSwwE7FG&#10;ACc4xT7tRJaujNgYPNfUZRkc8so+0pzae7V1yv8Ar1N1GKVkjividawX3gDVI5UWQCBiAeRwRX59&#10;f2Laf8+cf/fIr6k8fG91T4ea/oWts50prZo3dM5VSR91q/PD/hVvwf8A+f66/wC+z/jXvYWusVTV&#10;bls2cGIxMYS5bH//1fsr4o/FL4leGdWextZkS3R9sZRTuYe5yTn8MVm+E7b4i+KRDc6vqdzErSGV&#10;gH2/L2GeMD2r6V1j4XyaoEvJljnZeQCCcjsOa+QfjFB4y0Z20aw0+UwMhUFBnDdunbjvX825jg69&#10;OXtsXKTjfRXa/wCGRwzjb4kz1XV5fD/hvf8A2hezNN1ClywJPpiuh+HPxCvLjVhpCArG3dhj8cmv&#10;zx06LxDp+qIutW1yoK/8tM7R74Pf0r6j0vxnoUNnHDaz+VcyIAFY/NxXB9ZcaylRtFLs9X8yqSV7&#10;xP0XiuYQmZHUkYzyK1YCrqGUgg+lfmU2qeL9NmfVLLVJJcAhVc7lx1IIr1j4S/FXxr4j1RrS7x5M&#10;GFOBgD3Ffa5ZxpChUjTq0nrtbX8TpWIbfLY+4niDjBqneWksto8UL7GIIBpbOcywgg5rK1LUZrW4&#10;jjYHY3U/jX6HjcbhJ4f6zKD95W0/4c1b5dWz8L/20/hXq3hrxnDrU2rLci7mPlwycMCOwz6da739&#10;kf4V3F5ZfbNdT7S0khZycgCMD5ee5Ffpx8WPgL4M+K2miHW4AZI381Wxn59pUNnrkD/9VY3gf4ew&#10;+A9FfTtMXftwSzDBLAYxjtX53isvrx5MFKFoXvffTdLv6mEYyjJqTPyQ/wCCgHgDS9E0azuNJh+y&#10;L57tJIvzA4XCqR2JPevzv+HPjHx74dMmm+GdSuNPF20fmvbyNExjjz8h2nBXnOK+5f24fFPjpPFD&#10;6TqtuotpXbHOQoHHAPAJHIr4c8OKsdzH5eFC4IJ9e1fRZGrYBxcdLuy/rzEtZNM/SD4R3f8AaWhS&#10;XviZ2up1IZJpSXf6EmvHPjFZ6YfFAvdMkMm44kXcep7/AIV6v4NS5uvDUE0CkhoxuI6E181+K9Xu&#10;7jX5I50ClWOcDBOOK+KwEZSxlSUNLXOqfwWOb1+3MSLMPmAIAzx+laXhrwu+oRHVANqrwB0JbrXN&#10;6+8s0qJJxhulek+FdddtHMVwq7VPXua+hr1KkaKcXqc0FrY9y+HXxW1vwtFDotpDu2D5i7ccnmtD&#10;4geJ73xVdJd66FiEfIA44HrXzl4O8XQ3vjuLQ5oGYuevQEk/0r7y+KvhHwsfhtJqMUQ+0pDu68jA&#10;rwsTQqU6ihPRWT/4Y66aVnY+NfEWq2sln/oTB+wIr1D9j3xFdW/xEXS729aJZ5NhRTtQjkgN2JJx&#10;wa+W/ClvrHi3W4vCHh+MPc3RCLnJVQD94/T0r9ivgR+wL4T8O6Va654w1K6nvW2zMkBWOPd25Klu&#10;PrXrxymVSnLCU1eTtb/h+g4xfxH6AxeHtDu7FPtUKyHbnLcnn0rhdA+FOm6f4nl8RyFsDIiRsHAP&#10;TnrXTXmv/Dr4Z6VHBq2oWul28S7V+0TKpwv+8cnFfJ3xD/bo+HNrb3mi/DFzq2pIjhJiAlupHAO5&#10;jlh6YFfUPL8BhqcHi+WLhryx1bfmawqTvaDPpHXfEQvfE0PhzTsNtYbmHbHXNepNG6qG71+bv7Ln&#10;ivVPEfjm4vfEd611czjzGxjAJOPu9hnj8K/SuV444zJIQFAySa4+H6SxssTiZStrp5WHVm7KPYov&#10;eNFE0kmBtBJJ4GB718TfGD9pe68N6ldeFY1hEq7Cp3BsowzuwDyO3NZ/xi+OX9sTTeENFl8pfmV3&#10;HXcpwF/3T3r8kfiH4d8Qaf4nm1fUJZbhpxgysSM+gXngDoMDpXi4jN8Rjn9VjiJRir69/Il00frD&#10;8E/Ga+ItdNxqzbVYjarDoMZ4Ar7shOn2tr9pjCLGFzkYHHWvwc+C/jHxRpbRXs0wkW1OVBPzsw7H&#10;2Ar7Ig+M+ua1pz6Z50jRONxSQqVY/wB3PXHtmuPKqDwMpKUea+zNI0eZ+6fH37fPinTPHnj60fQI&#10;nmutLzFKirnIfoAR1C9fTmvHPg94k1fwdby3fiFLlMOQkcpMYC+v9K+q/EX9kWt9N4g8RGNpi29p&#10;GGMDoBjoAO1fNXxP8beFdeebTrN1mfO0Fc4x9a2liJ14/VZRvrq+xx16PspuSZxnxD/aZuZryWHw&#10;/K1uC2GX7xOPQmu8+E/xkScCTUZTuHVnIyP/ANVfMUvweGqXRl0Vy8snIjB/xrPn8IeLvArI2qW8&#10;tqJG+UsOCc+te3PLMJOkoUH7yOZYh/CfqxoPx80i31O20WxZZp5yMYyRgHpX2Ta+NNS1XSopHWOB&#10;cdccn25Nfjd8KLy2u9X0/VtRxGYZkEhJwAmeTX696n4n+Htj4HVJbmPdIuYxuBLHGRjHrXNh8JrO&#10;M57I9GnGLR1eg+MtIuHNlqcoQjjJIwfbFeZfGa/0uDR2vtDnU45fYeR9cV8M6/rGuXmtyyRBo7aM&#10;kqo3H73fj2rc0rUtTvEe0tC6grhyQcH/AL6rya79ovZyho+vUc6F3ocZrmveIL7U0a5lIhUHaO/P&#10;GT611Ph6wugkVwZmIAOF3dR3rL0/wHr9zqhm1Ft0ZIJxnoTwPbivU30zTNGQ+XIVI5Ct1/D2rir4&#10;BSslt5mH1f3jptJ1u60+3FvdRiRAPlNWbn4iWFiyp5q73IAHvXD7xrsTWiSFFYbcg9B7Vb0P4deG&#10;NLlF7f3M1xKpym5sj+Vc9fDOmv3cjSpBRR9a+APFGq3loREqxIBhWznPvjtXcS+Jdc06YXjzB1HU&#10;YAr5SHxQh8Ou1hYEbsfKAOw689KoP8VbTVrVFnmKMw+ZccZzUUsSlD2cpNyRwcnY+vb34xaMLf8A&#10;4nS/c67Tkn8K5K5+NWg6kf7O8P2bhyDzMqgc9x3r5osXh1GdofvD72W967+28KzaYv8AaNvtJ+96&#10;8VbxWJl71PXvpr94+Rrc7fUfC15qdt9umdXckZTGKp6F4bjs3dbtBGmOT6fjXnF58WtS0yM26xmV&#10;t3TtiuG1X4ja9rY8qR2gQcbV78961dfDwtU1bRpE9c8XxeEnnjt4pgZF4xnvXBy6JqTpt0NDOxO0&#10;KD3Pesiwt9HnP2nVrtIAPmJdsE119p8TvC3hLc+kKLp9pIYn5SR3PeuqhOVWXM4qKf3m9KTb95WP&#10;SvhN8KbXSNRj8WeLMQGL5tkhxjA4OfY16X4+/at+HPgTboOkOb+/ZcRRxAlVOOC5HbPWvzO+Knx8&#10;+InjUnRpZ0tbdmGRFn7vpzXiek31vpMbQKXcuSzM53EN9eTX1WAlKhF/Vvd83v8A8A6ataLSglc+&#10;+dd/aB+KviDZeyajDbIrBmt7fIAA7E98+tfbnwL+Ka/EXRCTE0bwjLbhgg8cHk5+tfjxo27UXR4o&#10;y3y5XbxntzX6X/s13Mfh2yuI7tDGsoTjr8wHJ967cFKVKvGcptu+tzOU3L3bHvvxB+DPw++JLJde&#10;IrFDdxEGO4T5ZAR6kEbh7Gvzx+OnwWl+EOpw6vpdy1zp1wrsUZMFCmO46jBz+dfpDc+OrGTVF03T&#10;wZD1LDp/9evD/wBoOS41XTbWwubc4kfhtvAyORk9yK6szqYeblKirNdV1NqMKlry2Pln4SeH9b8R&#10;IJ9GicFyOeirnpzX3h4N+Ht1BFHd69KzyKc7R04rJ+BHg+w8N+G/KX/Wth3+p9Pb0r2+9vFtdig8&#10;sQK0weCjye3quy7FSrte5DcvKqqAqjAHYV81fFrxvq2han/ZYUCORQQG4zn0Pf8ACvpavMvij4X0&#10;XxBov2jVlBNuG2HGSCw6jvkEcV6ec4ecsLei7cpyYepabclufOtvrAu4RcONpIr0nwJr9wmpRWKS&#10;gI6t8g745rwSZZYIGiRi2DgEjBre+G+pQWXipI72VYxIMLvOMtnoK+UpzkmrvU9OGujPsTxTbvPo&#10;E6oeVQt+QzX80HiDUl0b4p+IbEgR+XdMflOVLOckj0HNf0K/GjxVa6X8OdRvtPuIzOkDFELAhzj7&#10;nHdugr8EfDv7O3jzxZc6hr8kTiSWZpJDnLZck8D9K9LHVoOXL1scseaENO5474x+Lt1YXQtrCdsh&#10;cMB3+ldX4D+IlxqzRzX0wl24zu4JwenFeI/FbwLqHg3Vns9XV450coFZcHpn9a4bwfrEemanG0pZ&#10;Vc5+XsR6UnldGtQvT3OeVV82p+0Hw+uYdbLZQLHLt6dx6V7YfBvh+cqsdqrS7eGbrzXyJ8G/Et34&#10;njh1WIkLDtUhRgDAxzX6F/DfwXq+tztI8m5N3zE8gAjt/wDXr5pYaftPZ2uevFpK5u+FPB0nh7TY&#10;WEqny8twOMGvQv8AhYOoWQ8iFFfHGen416nbeE9Ngs1tp134HXpXj3xA8J3MEXmaCg+Y4KgE49zX&#10;rPDVMPFcrsZRrQqe6ji77RdS8Y6w1410uRjPy52gHIFfSOhWfiixs47e4eN1Hr1A9K8J8Cte6Vfg&#10;3K8McODwcAcYFfT9ndRXcCyxn6j0r1MmoRnJy5mmRi58sbJFoZxzSFgODS0fWvrHGSjaD18zyL9z&#10;MvjqRAWwVeeCT/SnW9koCyTjMg7+n0rQ3D7oqpLqFnAxErjI7d68Srh6UqntcRVvbo9l6G8KkmuS&#10;CIpmvozmFAwrNutSvLVPPmhOPataG9S5z5I4HrVW4s7u8cJKwEec8da8rF05Si1g6kpX6La5tTai&#10;+WtFILDUBqkG5kKZ7GrlvZx22Qn61Jb2sNqgjiHAqevdy/ATUFPG6zOepUV2qeiZTuNPs7k7pE5H&#10;Q1YjiSNAijgVJRXb9Spc/tIwVyPaSa5Ww6UUU1iMEZwa6JyUItshFGXVLGKXyXkG70qz9qt9m8uA&#10;Pc1xk3g+Ke9N5HKwkJzknP5Vtw6IkaeXOxcV8ysxxrvKlTuvuS+Z2ulRSV5G6jpINyHIpTyMA1Bb&#10;2sVqnlxcCpHDD5hXpRxNaVBOvGz62ZyyUVK0dhQHAIJzXNa1FIUzG+O3BrZa4J+U1yWu6dqswF1p&#10;xJxyRXyubYmNWmqNBN2+87cIuWalJ2IoJb1IfK3Nj1NW/smLc3EkwX3Pt71y48bx6Y/2O/tmlYD+&#10;Ac/rVPWZb/XUhuLe1eONeSpHzc+orwdLJuV7dNT1G5P4Vbz0MDVPFfiYNJb6fcbxyAAAc+mK3NHf&#10;xNdWYaeBt3QvnH6VD4e0eC71BZJlI2N6cZ969cvZpLKx32qghe1dWFwzxEZVaknZL1MZ1HTaSWr+&#10;R51o8/iSLVvs9w29eOTxxXrS/cBc1xmiS2eqbndxvz0U81ryaM0xOJGA7ZNepk06uHpucIud+l/0&#10;ObF8kpcs3a3kbocfwkGnBvWsW3svsC/M5NaEUqOAAa9+hmsnJU6seV9rnDOkl8DuiUyLu2ilyaqX&#10;jNFFuj5asaPU7u3TzboYX9a5MRmXsqvJWb+WxpSw8qkeaB0R24+cZFPUIRgflXHy+KbNpBAc5Jxk&#10;V0trudA/ODV4fG06la1OKa9NQq4edON5qxFdwqrebCmWrOW9IkMVx8ldAssTEorAkdRmq0tpCSXK&#10;5NcuPy2UpOvhGtd10/AdKsl7tVBbseg+6adc2yyjf0YdDVKS5aCEsq8LVODVZrkA/KB61lHG4dYf&#10;6tXTl8v62KhQqO9SGyNW2tnT5pXLVe9qqQlT8xbrT57y2tj++bFezlU8PQw/M/d827nNNSlImddx&#10;GDg0Mm4YbkUKwkw6cg1Xv72Kyt2lkbHp9a66zoqnOvVdo7+RMYyb5VuOezs3O4xLn1wM1mNo2jo+&#10;5oQW9TzUdtrdnKAS+SfSrt3K0kB8gEMelfOVcbga9L2tKMbrpb/I6VCrBqLurlmOK3jTZAgA9BxW&#10;Ldz2ekbtRvSFAHzMfSrOlfbkh/0/rWpJFbzxmOVQ6kYINONB5hRjUpJQktk1ZfcvzFN+zk4t3PmH&#10;x18Xvhp4psrjwxbanElwqkFmGChPcEgcjvg18xv45vvC929tcXyXFsn3XjwDj39a1P2uPhF8K7Gz&#10;l8UabffY9YuMiO0jYETPnlsclcE5PrX556hcavb2X9m3MrhlyHAJwcen1r4qvi8Uq0liHHnWmm34&#10;f8Ob06rp6JaH6XaN8WtG1DT86UxkKfeYdvr60lj49uNR1uOW5mPlK446fL05+lfC/wAOb3xHHiCG&#10;CYwsuM4yOPeve9OllvFFjdJ5bv8AKGII/GvTo4mU4pSOuLurn6g6FY+G9b0yOW1CyYABIODkdTUp&#10;0E6XcGa2cmFv4fT/ABrw34aeGPEHhywS6imaRjgncflwR09xX0lZ3kstqPtgCvjnHTNfUU/YV6ah&#10;UhyyWzMJ+0pvmi7pniuveGtJ17VzLeqGMXILHvXAaj4X8O3N75d3BG6x8Y6A1P418XXdlrsmn2BE&#10;rHLAjGNvYVzV9PcX2js74WZxgEetefJxk7JHS7Jaml4l+M3hf4bW6RiN3KkKohHTArofDnx51bxV&#10;pS3Wlaa5WXIVm56cdBmvzm8UQX8Gp3MeuSNlZdyseVIJwD+VfePwF8UaPoegQ2l38qov3gBgZPeu&#10;LDY+rOq6afKiHFPXluem6Vod95R1fWoCssh3c8fpXY+H/DGmX10NSuo9xjPyiti/1ax1pI7ezber&#10;45FdXY2UdjCIU/E172XYBSxPMndI5cVVlyJPRsugBRtTpXh/xs+PHg74JaC+reIZVMvASIEbmZug&#10;A9e/05qD4/fHTwx8DvBsuuavOv2uRSLaAYMkjjn5Vzzgc1/PP41+OHiH4o+O7nxTrtx9qfO2MMcR&#10;hQTjA9ff+ld+b5hKL+r4X4t2+3/BOKCXxSPvLxZ+0x4w8Z65a6lqzRR2AkJEKAt+7boCxwOB6Cvq&#10;r4d+OovGZW38NR7mUDlBwO3Pua/LTwDpN34yu10i0jYvOuUjUZJ9foBX7ofA34Y2vw98F2lrNbpH&#10;eyRo07Acl8Dk9enQe1fOZfleJr1XUm9OrOj61GL5Daub7UtF0cG7BRinUjvXwR8QfhNceKb681S3&#10;vHQuTLuAIbPbBz0FfeXxRv4DbQ6SGG8nzCO+O1fK3xU8XPpelJpennEs/BK9vY/1rpzSNOldVHdR&#10;NIyc0pI/HH4veDbjRtffSNYna9MX7xZMk5PpmvD/ALS0Xz2/G44wOhI7Yr7q+JOgmWGa41BSzsC3&#10;ynk5r4QGr2em66Y9RiMCRv8AdIywGeoFY5VjfbwlyrYVWVnc90+HHhrXHuLfX9RjkgDN3UnIHTFf&#10;eMOm6RdeFprnU2VYIIiZGJC9OnXvXHfDfQ9T8S+GLZJC8cKr5gLAAle3X1rwT9q/xgvhfQ7fwRpT&#10;HdcPul5B+VR3x6mvHqTeOxMYJWudXOoR3PO4PFVprPi+903R8tBbNhHzkEf1qCXQE1HXxdaq6ojn&#10;36ivHfhlriaRfF5MFdvIPf6V9SSWceuaYtzp6bi4yoPr7+ldOLoyw1X2VFWVtzmpSU0dWPA+n3th&#10;FGMfKBhlzzmsw+DhBbskD+a0OeAOa5CL4iatpdsuiTjy2hO3IySa+ifh38RPBegaU0viJ1eWUE5Z&#10;c5OOlfO1MPjKWr1TZrY8Cun1CyYIcL6HuK6DR9cuLq6FvIoKEd/WsTV9Ut9e12fVLCPybV2O1B/P&#10;BrY0ZLdGyfvCt+V8nvR1JTPRd9rK3lx/M4A56mq2p20NramW44A71seGb7RROITgTNwST2rc8QaF&#10;a65ZBYDtZTnrx+NeFXfJK72HLa6PG7FZNQbdaqTt5/KujW1N1asknRuOnSvQNA+Hsu0LbyBZW4yK&#10;9Etfglq32dL+6nWJCuRG4O7I+lXedR3pxZhfufJlp8M7678Ri6jmXy0/ujJ+tfox8N/h+83h5xO3&#10;ljYOoyOn+FeCeF9B0zT9eMN1IcKcY9ST1+lff/h02KeHYo9NIKxrgD/Gvdy+Cry5qr20Fuz4z8R/&#10;DrT9D1RHjLRpgIFz1PXJr2X4Y+HZm16Gf7QDAGHykZyCMcV1et+FY9ZZp7ldrqxZeK4OPV/+Ea1u&#10;C2GRCGw5XqFx2Hfmq5IUJOU1pcmvJcvvH2/q+iWFvpfnRNygBwOnHerWhSXE9irbf3ncHisvwtr3&#10;h7VtMiFvJ537tRjqen6V2u+1hXMIVR7V0OpSxU+eM4Rit0n73r2FCzXNAfayXig/a1AHtTv7Ttt2&#10;0E8e1CsZV4Nc/rOr2Xhqye+vEZo1GSVAJ/XFejVx+KwdGmsPV9zW8p6+lrWC0dXM077XIra3eaJf&#10;MKA8ZC/qa+QPjN8X9E16wHhmHTmnuX+YFj8qds7lz09DVv4iarrvjK5S30a7kttOmTEkakDcT6sB&#10;kDHXmuC0b4R3k14k32qJ48/MDktj+tea6+YZjK2KleHayt5PW7/H5DjGzTSseNWitFcC34Dsegrt&#10;o7K7eBzaR+c0YyQvJ5rqp/BmpRan9nt7VWCH/WR88f0rtPD9u9nqQhe2eJB97cOtdlDCNPVm+nQ8&#10;ftJ5PMMFxG6e5U10nh4yR6ik1tA0i5w3HGPrX2PZ+C9F1eATyWydAQSK5q/8Fz7/AOz7W38pcnBH&#10;Ar1qeBmndsnm11N/wbbadf2EazoN2MYPavSLTSNOsQRbxgZ6muO8GeF59HRjekHuMV6GMdq+lwGG&#10;uuaojCtU6RZQu4I1geSMYYDPFfOz+DNZ8U6uxDGGMFiX7E9q+mKjWKOPJRQM+lTjsr9s17N2RMa9&#10;o2Z80a18Are50+SW91HLgFgSgwCPxrx+z+HF8ZTZ6LcK6KD8xHzE19haxqUN/eNoVu2eMMewz/np&#10;Xl2oeFbjwpcrdW7GaORuSByP/rV8bXlhqNWUIbLdt31OmG3vM4nStA17QLCVNQjMwUZ3kj09Kx/B&#10;1/d3HilZDyoJO3g8dq9gNl4h1ixe1tbZ1Eikbn+XGRjv61geDPhd4g8Pam2ozhG3HpnkD0FaUcRG&#10;0VDVeQJqLPSPEzR6jpPkyrsUdR3I9K+EfEmg6nZ63LNbpOtuM9cgeua+y/HHiZfDuntc3+2NI8Z7&#10;nk4GK8H1j4uaZrEJ0/S4DcHb1cYH4etd9WopJJyJbVtz56udXu7S7jEErkOwBDcqcnBBHvX6cfDy&#10;1S18LW6xgKGGcehPWvzT13RtUur5XghZTcMFHHfqOK/TnwSH/wCEZtPMGGKDI98V1ZTTTxO3Q53N&#10;vmR1VcWJbuw1R5ZCXQtyD1wa7CWRYYmlbJCjPFfPo+Jf9ueIJNO8toER2RQSufl9e9ezmFVQ5Yp6&#10;joRvuey65r9vpNkZiNzNwB0rzu4vtGvdLa6SIvcYJyOxrjPjFqt9YaFby2chVtwGO2en48Vv/Dqe&#10;K60xFkIdygLY6ZNeTicVKpP3zrp0lH3UzD8PeJbqOQggLyRyO39K9t0jxBps9tkyAN/EK8H8YaJP&#10;oeqNfj5LaY59h7VROoW8EBvDLwqZ4PasqVWVKXtI7kzSa5ZntPifxpZ21t5WnyAluCw9PavErzT4&#10;vEEo1Ay8qeF6qa84m8cW13eAxhjFjGccGtiy8QxPNHHaqRG/YevtXLjMRPEy56j0FCpGGkDnfG0U&#10;9pcRIUJUjlxyMVm6bCyPEwUuh6kZ6Gve7Cw07UyI75dv++MYrRvtB0nTljTTyJWPG0YIFYqk7Ng7&#10;3uef2WnvYlZ7ZQrA5IPT/JrtbbWzczrbK6o49Bjn2q1PosPlqzkK5HQetecavZT6PJ9vmnWLB9gc&#10;1z4uDULWKcux9GW2oyaJEJbyYyDuC36138DiWFZR/EAfzr4w8LeIZ9f12IavNmLdxjowFfYEeraY&#10;saIsq8gbRnnFdvDleMZzdWSUFtd9TCqm9jVoqCO5hl+42anr7WliKdXWnJP0OZprRmH4j0aLXtGu&#10;dMkJUzRsoZTggkcYNfIfhH4D6vZ6oLrWo8Rx4Cszcgd+nXPb0r7YpCAwwehr5/OeGaGY1YYhu0o/&#10;j6l0qnJNTPgn9pD4heDPgh4eWPSNkusXP7u1tkAd2I6s/ooHUmvkX4dad4/+OHiGz1K2j3KjATSf&#10;NgKDyPbn9K+r/wBpH9lJPGWvp458OXM7XUoML2xwwAJzuj4GMe+a7/4FfDfxB8MQYZ4ZjHIIw3mY&#10;ydq4LcdyeMV+b5tgZUajw1ROOuttdO5f1ypXqum1ZI+kvD2lx+GNKjtI7RU2L85jx179PWr1t4jg&#10;vLz7HCuGHXNasgkuYjGPlDVk6f4ZtdPuzeLIzO3Bz3r66hQxtL2eHymTdLS7tFf1+Y5tX95HSUUx&#10;ECHIpJEMnQ7a+29pVVNyUNe1zDS5J9a8w8RQ6Xd34gtXBld/m7jJ44rvrq0uZomiWUgN1wOa5Gy8&#10;DWlvqAvhO7bTu2n1r5HiJ4nGKNClQfq7fgb0nyPmuTw6DNbFJdi5H3mzniumXUrcYRjz7VoLEuNr&#10;HP1pVt4FOQoz9K1wmQ4vBT9rgKijzL3uZX+61h1KynpIFYOu4UtAkRvlU5xRX11Kd4q8k35HM0FU&#10;LnUba0crO4U4zzV4+nSsG88OWGoTGa5aQv67sfpXBmbxfKvqUdfVIuny398spqkFwMxNge/Wp0cy&#10;fdyaxotIaKfcykqp+WukhwECgdK+awaxWLruOKk1bve/y6HRVVOP8MYgufajy3Y7pDyPSqt1cXcT&#10;jaMg+laCEuob1Ga9jCexxFSWGbk+To9mYNtaij0pZCEQk0lZ+qX0Wn2T3M5IUelevipRo0Z1OyIR&#10;bQpsz61XkvYoRuPNeezeLrS8VobNwFHBOa5eDX5pdQTTInDkjJxzgZr89xPE0qUYrDLXa/8AwDph&#10;T5tT2aG/luAGEWAferjrJKhUnZn061gW0N5GqlGJA7GugMsSYV2Ga9nI8dUxkJvH1HbztFO/ZqxN&#10;SHK/dRSgs5YON5Iq6SmNjd6kpAqhsgYr2qGURwseTDbPu29PIzc29xgaNflBxSTTpCm9uaZMqOyg&#10;9akdA6FcD2oVTEctWlQ5fd2t39BNLRsSOXzRu24FS9sU1F2rtp1d+FhUVJRxDvJ7ku3QiaGN1wRj&#10;6cVz99LBpTll+Z2HANdITgccmub1aJ7hkDxfMeAT/LNfNcSUaEaSnRiudWtZP9NPvNINmLFfard3&#10;AXzMKSPujAA967qKJUHy9fWoLSxgs4BEij1JNV7vU7DTgGuZAgbjr3rLLsF/Z3+15hNPmXV7ff8A&#10;oN3lpE0JIklUq9ec6h4f8QW12+oaXONi/MEP68d67BNRj1AgWbYHqauSBwu1hnIp47FYfG806Kdo&#10;/aWzf9eRcOam9TzaHUtc1+JrGGMF1B3MeAP/AK9dNpFsthi2umJlI+YDp+FasM+l6XGzFkjBPIHB&#10;z9Kp3PiXRIM3EzhcY5PB+lePKjTVOFWvWipX2fbudbqSknGEdDXEKK+QoBFWhcRg7XIU+5rkLLxJ&#10;/b0/k6ejxhepYY4rXewhkdZLglmXpmtsLmsaUpvLo80b6vZP9TGdF6e1ZvN0yppr7xGSuN3bNNty&#10;XjBrP1PT7rUIjbpL5SkYOBzX09WpOVD6zQhKTa2X/B/M5FZOzIYV1Laz3U4x1woAxS2gmuJWknl3&#10;IvQdPzrg/EvhbxKtpHDoF95eDht+RkVzSfDnxrfQC2v9UCoQQxG4jB9BXxsZ4qNeNCpTnJrdOTd+&#10;132+RvGUUuZHF/G3xNd6wItL8EXbrLCf300B4T/ZB6E+vpXzt4cufHcGsLd65qtzJaIeTKdx46jH&#10;cV9z2Pwp0LT7P7NBNMW6lmYYLY64xXzn41h0rS4JLKAbp1YkhR15IP0rhzrL8TCr9bxnuOWtk9NO&#10;hVOpe0UXdH8G6L8SLwjRoniCktJck9D6Y9/SvePC3wqttAnSe+vHvPLA2qygD0zXy/4U+Ltz4eiT&#10;Q9GjEHmPmRiQwDHjkfT3r688Caxd69po1SVtyyHgnr8vBzjjr0rsymGBnVpxnDmnJ9NF93U0rNx2&#10;Ol1HR7S/i8t1xjgYHp2qjBFPpUOFt1KgdV5/lXTj0NGQvSvscZkVGtL29KThJdkmvuZxXZhQanZS&#10;APgox6AiteOTzF3YqCSxhmfzW4YU37NKp/dyYxXFgYZhhKlp01KP92yv5tX0KdpdS2xYL8vWo8Y/&#10;eS8Y5qYc1SvFnkj2Rgge3WvYzGSpw9vNN2WkV38yY72H/aC5xAPl9alaQouZK8r1DxBrmjao0Nzb&#10;SvbkZGwEkjv0FdZZ3o1uzNxphe3c8ZkXB/I18nh+I6s5uLvz/wAu33LqbSpJI6tHSTlKVsg8GvM7&#10;+fxZpAMr3CzDPCquDiuq0G/v9RgM12nlDPAPJr0cPxNGvOOEq05Rm/l+uhk6fW5qXGm6fcyCe6hR&#10;2HQkZrHl0ib7VvtZNkefu/4V0wAIrC8RDWjpr/2AFNwvIDHGfatczwFGpTdXk2191e8/Il2WrC5u&#10;JtLi891MoH93qKmiur69tfPt1CBhkZ6mvlXVPjr4g0HWf7B8Q2pglRwJRIuPlPdcda+htJ8ceFp7&#10;CFTdoCyg7AwJGfUDpXzeX5rRq1Z4aFeUIJbN2d+12XfqyK0stdutWZ7/AAIR7g/l6Vq397penSC1&#10;8kPKeQMf1rdszYun2q36OM5PpVh4bechnUMR0Nephsll9XdSlOLm+r97TyNJVHLQ5OXw81+RNckI&#10;DztXtWvFoWmxLgLyB1rJuvF1rbaoNLWNgQcMSMfXFb0uoo0Ia3VmLDjA6Vng6GWc0+ZqTW977+RN&#10;29EZ73enaazQzybiBnGOlcRqfxS0DR2fzUkwgycDtXRWPhqZpnv7yUlpCeG5OO3PtXk+vfDyDWNQ&#10;ubVcQrGxyRwWz3rleEr04RnTgoq+mmv3s6IRi202efz+INF1fxJJ4ktJzLGGz5UmQfpg17Lp3jD+&#10;1EWLT9PK4A3MAMD8cV+bnjjxpbeA/EMujabumlhkKZOMcHBPXNUNI/aQ8aWa/wBgWl+7FgCEAAcg&#10;9cMOntxXzPtVScm1ZXd7Wf57CnFSVon6tweMtAhBsr+QeavBTjoelT3Gg+FL6P7fFCmSN3ycfyr8&#10;1br4a/Fi5b/hJtG0u6i8wCXzmPP94sRngV+gfwVsrm38F2r6xKJLkoBJk/xdxW2W4upjq6y6pSi0&#10;72k1t536nJVspqB33hyHTbeLytPh8sJweMH8+prps85pgEed0ePwp5r9TyfAvBYf2Umn6KyJemhX&#10;urhLaMzTZCKMkgZrlNEgQ38t3GrMrchnznn69a6ya4jgXdJ0rxz4k+JpYLOO10O7MMzSc+XgsVwc&#10;jHvXzPEeJhCcMTOpdQd+X7V/npb5EzsrSkem6pptvrOILgfKhz7/AIGvNfFHw/0GdA/nvE4HyDqC&#10;e9cpp2peLtG0gazf3TxJ383nj8RVNPGGva1dRzSyhogDtwAAM18/icyw+Mi51qT9pLXXt02N401L&#10;3kcD4zjuPD2nzabA7bSSsZCZzkeldf8ACPwRqEfhVLi8EnzNz5g2EdyQDzgVj3XiPTr3WHiuZUuC&#10;g6A5AI64969JbxvrOqaOLLQRHAduzeecD2B715sFQ9vepJ2SaSWruauokrHgb6jYa1rd9oYiYqkz&#10;xytjrtOM5+legaN4G8AWu7bZhiVwSWz/AFrw/UfDvi3wA0+rGRJYLmV3MvVgWOcHP9K1dL1XTNZ0&#10;uS8l1VYZSv3VyGHriuejP7FSCb1etloDd1dHrlheeDvAF59p0WGN8sC6jluTgcn3rup/iSt9Epls&#10;AqA5XJHWvlsWkPmee83GBh2OM47+9OvJL28h2PM5RTxtOBxVRxDpXhBWi+isYd7n254X8Q3fiGKV&#10;LraiIQFII5FdrbW9nb5a0UfN1IPWvz5+H1x4qs9a/szSFZfMwm9uc55XGT0HfGa+4PD2la3aRr/a&#10;MoLBeWHBJ78dMV72R5jOtJXoupJdXq0vK+hpJ6JnCfGbwvqOu6PFqEbpHHYP5hXBLvkbeMe3auE+&#10;Fsuq38M09hZTj58qT8qgDgYzgdfSvpDVoNOmgVNXmCxg5+ZgoJH864LxF8SNH8KhdN0e1a7fblVi&#10;wqD2JPr7V25plNGOJljMTV9nF73s5N+SWwoU3N+6jmvEXj3xPoV2LC6X7PuzgvHnI9QQawLH4q2F&#10;pIbgRvcPtJOflOf1q8uta94znF9rtutla25+SMjceepz1Nad74T8JamfPst3nD+IHH58V4letU5m&#10;oVXKK+Hm3+7U7qWGVryRd0PX7jxVeCWKy+zxMM5x1962LyKCzuQDcpGSQNp6msnSryLw2v2V5weO&#10;R1Ndfp1jYardx6zcReZIR8pxwPQ1zU08Rane82+un5ClDl1NfT7KDb5soEhPcitWKCByTEuwegGK&#10;fC6LIUPB9KsGWJeCwH419vlGU4dUouco2vr3v67o5KlSV9CA2cbDDE4qlaY88xRDCjPI9a1XAkjK&#10;gjkVXtbVbVNoP5V14nJYSxVCWEp2itZSX5akKpo0yaSFZU2NVRRBanZHyR1rQpg8tORgZ616uNy+&#10;E3GpStGS6vt5ERfcglnUR5Zc/WsV/LNx5ofZt/hzgUaxLpb3UYnnUMOibhz715/4qXUWvIV8Oyl3&#10;bnHGBivg+IcfV9pKM7SUGtU1d+emvyNaTV7He32m/wBqRDuRypzjn615B4s034hWoMrR+faqNuyE&#10;7mP17nNekeF4fFdvagapKjvjOCOntUV54kuLO/FreSquOmOleXXoYWvh1Xq+0hUlpeys/W+46mHc&#10;3Y+fItC8TyHfZ6fdQSSdMLtA+vavS9J+HXiyIpc3V1G2ADtbJP8AhXdx+MJLnU4dMt4g2/ncuTgV&#10;36FvLUHuK9PJOHcFiq0oe2lKy6LlV/xOVYfk1bOH2eJrFFQhXX1BrMudYubC4WW7dY1Y45PB/GvQ&#10;b2K4li22zBWz36GvO/EPg3VNVYSQtGduTtJ9RXZmeQ1adT2VDnlFbdTshJcurOkj8VeHUiLR3ETO&#10;oyQpGa4Lxj46EaRwWdszCRT+846dMYwetZej/B6Rr4XetuqKoxtiPLH1r0vVdPt7Kz+zWhRcjHzd&#10;a7JUcVUwrhVioR22Sb8+4lCLdrmD4E0/T7vTjLJZIjqcEsoJ9uDXmuvfAWK78TPr9tII4XOFgiG0&#10;DPPOOvPOa9v8O6RNYWpkllJL84A7dqfpmum4u3sryMxspwrHv9fSqw2VUPY06WIg029Hor+th3ab&#10;5TlPAfgW88Mztc3roxwVAXvk9T+HHNepVU+1xi5MG9T7Z5BqeUyLGTEAW7Zr6vA0qWHpOFPZbmE7&#10;yd2cZ8QoUufDM1rL9yQhWwcHacg1zvww8PaPp2lvPYSNIZWBbPUEZAB/Cp/iH5dr4aaTUnG+V1VT&#10;0+brx+FVPh7c6dpXh5J5Z1USDO4n0zwfpXz2MpxxGNhXqR91LVHcqTjS91nrQjQDA/WoZ7uC0UNc&#10;sEXpk1i6JqcmqNJOsivEPu7cY596zPHn2FNBme7YrkYBzjn616MqzhQeIwcOW3fyOOUGpcsjoLvW&#10;9MtITO8ykfWsPWP+Ee8SafGLq5RI1YP98D6g8iviW9vROZPsV1IEbggMeveuSu9KjFm8k8s0hI6b&#10;jyPzr5DMuJcTUTjOkpQa2vZepEopH1H4y0LwHJYSSeEbsLfD5f3EpYk+4ya8z0r4e/FfTpjqFpNv&#10;ibBGTlueOOc/rXKfDfQtRaxOs6FbcFd2Orf1r6F+F3ijxFday2k6xHIsAUsGkXGG/uj6dTXzka1H&#10;HTp+1j7LmaS5b29dfxOWDUat4nS6d8O77U9NVvEU8kU7YLBW3kY7bj096j1XwfdaCok0iM3avxg/&#10;eB/livZycDLV5/ffETQrS5+zBw5DFWG4Arjr1r7vH5RgcFRSnUam/tPV6eWx3+2lJ6nyj4y+Amqe&#10;JZJr6eyfMpLEiQAqfTFeb/BPwro/hP4oLpNrC4aVm8zzlw2AoyDuAIIzxiv0ohv7K8tTc28ysg6s&#10;COP8K/Gr9ob4k61ofx/n1HwVqxEVoBHKy7XaOZfvAe204wfWvncTkscFVpVqU+fm16G9Cr79pI/V&#10;fWdM8PW+qR3eohYvlxgcA46Z+lEmu6rfXsdn4ZUNHj5nI4A9c+lfDVv8cYNXubC81SeS7NwFULjn&#10;nHHHfPXNfdPw/dU095XwgkYbR0+UDj+devhrVq3LSfKm9WtzetSfs+Yp618OvC7zN4i1G3+037MP&#10;nB2gsQF4HTFcP4k0DxZoVzbapo8AaANteNfmwvUE4/IEV1fxG8eWmiXNpp1p+9mLeYwI+TYOMZ6Z&#10;/lXRaf470nVtPEiRyxOy/dYcA/UcGtMwwWEq1KuHoz5HZO66y9ThWGbipcpUttS1rWrZU1GJYl3A&#10;kDqa7W2uLWGJU8vyuOgFefWt5qsmprb28e5W6nHAHv6V3clhNkvdSD0AWuLBfWoTdWK5mtG2k0vn&#10;0LlR5X7z3JrTUY5pCuMc8cVqEAjGBisnT7QQMzNyT0Na9fY5NGpKh/tDT3toZ11GMrRPKvjcJo/h&#10;Hr/2MLv+xtgMMr1HUDtX5Aed4i/6c/8Av2//AMVX6/8AxyvDYfCHxDdqAxSzfAPQ8ivxx/4TO8/5&#10;94/zP+FesqUXsjy8R8Wp/9b9jPEHjzw94YKLfT5JGcKc4+vpXnVp8W/Cnie6aztYwJeQDIQAfx/p&#10;Xb6X4U0m2tzcapaiWVvvF1z+GK8Z+JfgWS8iN74VsFil4CkKEKkHlhjqTX4jmOLxvIppxUP5bNu3&#10;qYVJVW7vY0PFKaeFe5uLFJcp8pIBx7ZNfE3jbw8g1Y6jYRLCzenUewrdvfE/xH07XDZ668kdtG21&#10;QwO0n27817Fo+lWnimACaEliuAzDgHH+NfOV5RzCTp0/dfZ2/QUalmeZ/DuG4mjki1MNIm7rjPUc&#10;ivcrbT10OIQ6BEVklZS2ODgH9K8vvtM1L4f61bXU7BomkwccKR719geEbnwvqekpeuy+Ywzyea1y&#10;zBPndCekl1fbyO3DcilzM6Twlc3FvYqt4xLnt1xWl4o1CCz08X1wwjVD3/8Ar15z4j1ceH4m1aCb&#10;FvECzD2FfEnxp/bb+Ey+Hbzw7bSS3d2cwuoXBAbqUPqOor6jDYmoqU8GrtdF/XmPFxSTXc/R7w14&#10;00DxDbRpaXUbzEHMe4FhjrnFa2t31hpenyXt26xxqCSTxX4ufsu63rOofENdTsdQdrZC7G3PzIM9&#10;Dz0bHBIr7M/aN+JH9h+FI7W8coZztwOQcc8+1ehDPp/VpQxMFeOhnSjKUbyPzj/bo8a6V4v1eJdG&#10;bc8Up3HA7duOtfnXGJ4b1IZgFMh468CvoH4kG5k1BrqePc1y7SIRnadxyR6V4BqMjSOS5yfuqGHQ&#10;/hXpZNUcqN+92c1SL3P12+CXin4a6D8OIbfxJfQpMkJJUkE/h718NfFJ9CvfG0+reGS7WbMSo9Ce&#10;/wCNdB8P/gV4m1DwrHrtxCysVDKfmxs9fevcvDfgbQtK06SHXY0dQgb5+MfjXy0nDB1XJO7u+ltz&#10;u9m5xV0fKE1tp9/bETvtdRnJOO1b3hfR5X8PtdW6lwGYD0OKm+IPh/wsNcNvpN0qxS8cHOCe1foZ&#10;4P8AhZ4f8PfCK3kaDO238wvtGclM5rarVvSTXXXUwVF3fKflV4Kh1a++KVhZIdjvOvzdgM96/Yz4&#10;n+DILr4SX7tdJHJHYsWYEDcwXkDJ4zX41rqgg8fXeoWREVxbzEIecLg/4V0Pjn4g+Mtfsk0vU9Tk&#10;ljUE+WpKqAfYHnj1rvxeAlialOW2i/zFRn7NM7X4F/E3wr8OvEg1rVbbzp1wsIBGQxbru+lfor8R&#10;f2uLKbwk9rpurlHlyHiiJDqpGCvGOnrzX4oW9rLwFyAOh9K7m0kbb58jF3PUnqa9GvgVdyjJ67nZ&#10;RxbhHlsdtd6n/bfiKbWtSll1BJ3wv2p2kKjvy+TXZX32H7PG9kqRbAAAuBx/9avJjeSwICR+lWoJ&#10;nvEDM2a5KmDbs77Gaq9z65/Zy8UX8fxb0lYpyPn+dc4yoGRz9a/cXxfqsq+EJrlkZgYCWAPX5a/A&#10;H9lHw5rnij4/6Za6B8zWcLXEh6gIpC4A7sSR6cZPav29+LWnfF2w8A3Nz4Ja3mu4I9wiIzuPde2Q&#10;e+DU0MNUpOq4Rbi0r2XqdeHnBr3j8mr/AOK/gj+2riHRreVpVba55JDDrnJ71xfjLVtU8R6U17Hb&#10;8RDKjnKivDLnxhq9p4pvZNUtYorsTv5kKgIoIY5A68DtXdXfxKlubeRLSzWFZFC53/0rzZ4BQ5XC&#10;JLnGfwmLomq3QbEblM89ea9E0n4kWngufyrqferfw5ycn618/T+GfHXjC4YeF7Vpm64XgD3zXkvj&#10;jwT8S9A1RLDxRDIs23chB3DB9MV7WFyyNfR1LeSMXXcNEj6o+J3xTj13Spf7PkZC+Qfp6Y9K+TIv&#10;F1lpl00zo0jA8kGuw0zSrxNOSKVsnaN2eea8W8TeHtQ029kvT80btxj3r2ctyqlTbg3c5K0vaas9&#10;S03436tZaop0WHyXXAVic49vfNfW/iTXtJ8UeCk1PxLerI6/OkSkZ3Y9PY1+YLeYjcEgituPWNRY&#10;FWmfHoTXTisho1GnTfK126nJy2eh9j+FvE+jxE+WxDAHivo34ZeKNS8X60uhFt+0r5agc818SfCq&#10;0S8k3nh1OSBzn619i/CyXRNF1+DVJ5TbTo42srY4J9O9fK5xQhSm4R3PQoNuzP1p8F/C3w9b6LG2&#10;pW4eUqGYn3FcP4q8MaJaB2sLcLtJI29MfStXwn4m8b+KwltocY+xMv8ArWJ52/T1qD4mXOpeEdDN&#10;xdKHeQfLjj8Oe9dEYwdOyWi62PWcUkfN1t8Q9K8P6pLYa6VQDcxA5OB0Fc14p8eeEvEt5DLpsRQ7&#10;ME56jPevnTxh4gur/wARzXV8ERhkBV9Peq+i3I87znOSBjp+tebVXND2aPPqYjlkkfUOm2bGAPHn&#10;BPGOlaVrq9hZl470nIyCD3rznwt4hubBNt226LqSe2at+JNT0l4hc2JO45JOeteJXor7gqyUo2Lm&#10;tQyeIrxf7GiaUoOFQevWsy38OXdtdmDX4nhCEHbjt6+9YfhL4pjwfcPOIdzM2GDZyB7V1GrfFa88&#10;curW9vGv8JbnIx2FeX9XVm5vW+1tPvORU+x6rcahpGk23m28qAbRtyRz9apjxlemzMcV9hR0wf0N&#10;fPes2t9eYdBvz9/HTiuv+GGktr2s/YJSAi/eDZzk9K71RlOygrHTGlc6L7aLpisR3qx6Dnk96sze&#10;HtemtZbqziOUGQGGAVxX2x4F+E/g/wALRHVbuEOSMsJACo9/mrnfF3xO8C6ddHw/okUbSZ2yAgAL&#10;n29K63kUlT5sRUUfIf1ZfF1Ph7w34T8Ra1qAGpskeUzkkkdeK766+GyPGfstwBKwx0wB/jXsOp+L&#10;/BcdsUiAWbbxhQP5V5FJ4lvZdRMiFPKU/J6AH1rilR9lZbvy6GU1bc4TSf2dfEet6rJqN3MGTHYg&#10;DHriue8c/B7V/DGpLLYx+ZCF+Yjn8fSvtXwH4ihupfNkaP5AFbBOCTXoer+DJPFtqyoV/ertOPSv&#10;dw9TmpKSm2yYyW54J+y9oOn6tM9lqluokT5VJAYFcZJAPev0CfwTpkFmPsI2DGBivz7vfCvir4P+&#10;IY9X8wQ20jhkmQ7iNvGCCOPx61+gnwz8W2/jDQhqCOjNx8qnOB7+lfU5dWp4iX1eXxGlGVo69Dz7&#10;w94W1HSvF0V9fMTEhZgcdeOK9l8S6FpvizR3026xhxlG7qw6EfSt+aKKaJo5AMEY9KqRWEdv84Of&#10;rXpvCPDc9NRUlLfyNnVU0nezR5t4I0PxHoCS2E0e5UOBIWHzDscVt3WheItQ1mO6nlVbaNg23PP6&#10;Vk+JfifovhW5MV0d/snJz9K5a1+P2gXjHyom2p13cH8q8OlmmXp/V69Zpp7Fe0k9YJHu1zcx2kXn&#10;S9B6VnXkNnrdg8Eh+Vhj6V8seIfjnq3iAy6TotkYBtxvc5Oc9VA7Y9aPDXxA1a1KxXDFw33izcCu&#10;fHcZYeVV4em+aG236ijCFNXk7SOr1L4ayXF+8VrII0Xjp1ryW6+COv8A9tiS2v1CQtlTtw3PNe3t&#10;8R9NjQi6dd/Xryfzqmvi+C8lZYFIY85PH+eK8GpmcXZRn8jKeLcZaM8X8d/AzxPquhy20WrHysZI&#10;cAnnrgn07VwvgfxBafCyzbw3qBS58hthfI35PcnkGvTfi3cfFDUfDpi8ByW/mbj5iyNsJXHGCeOv&#10;Ud6+EPA2hfELWDdT+JIC8vmYkKfMgxxz7d6eEruVX2sG7+f6G9DESqy1PEv2xNXHjDWp7/QbZZIQ&#10;QZCcA+mRmvz3bTpbWUeWNoJ754J9K/Q3416RHZXkVpK6iNyVCkYJIr5e12wtY590kQOwfLxxX1mU&#10;4nkhyzet2cuJpy5nI/SD9gT4Xaf4p8GTeIPEcxKrdOiQ/d2rHwc+pJ79q/QfUPEOk/DW8W30i5jH&#10;nPjymbI/Wvxs/Zy8R+LoNKvNHs7x0tDOZVUdncfMc9ecDivtaz8KLfQHU5STIuCGkYk89xk1w4qu&#10;pVp8kdb7nrYaSlBOTPuqw+Mdpq1soLoGyVO3ufzrrtI8X2fJuOc96+P/AIbeA59Z12KSyugqQP8A&#10;MjKSGYf0+lfedl4b0pbRYrq3iZu5A6k114GdbEz5ev4GdRwpxaaKUNlpGuN9q2g+hHWti1S109vK&#10;TPPrUkGj2VomyzXygOy06OzSJ90r7z2zXpyoVqMlKULPvdWOZ1YSVr6djSB3DIqN5lXheTVV7qKM&#10;4kIUe/FLEttuzCwJPvXTPNalRezoWv1d/wAkc3s7as5vVpNSt3MkWSp4yKy7fTb6WQXDEkt616C0&#10;e8YfBFHlKBtUYFef/ZkpN228zujjuSKSjqc7Dd3NooQKpA610cEjuoZhjNc5d2Myy4U5DGtyC1EC&#10;gFiTXZl6rRqckU7L5EYr2coqS3Zb70UUV9LfueeFFFVri6jgjYk5PYVjXxEKEHUqOyQ4xcnZFgkA&#10;HBwaplV3bicmqMkt/NGXijH41nf2w9lC0uooI1Tqa+RxeZKvKKqRdt09bfcdkMNKzZ0TTrEN7ED6&#10;01J/MG5DmvNLnxRY+JbxtM0olmXqe1b+nw6xpoHmxhkHHGc15VTO6qq8kE3DujaOE927dn2Otklc&#10;DPSucPii3ScwSA4HeqWs+MtM0iBpb44IBIUck4HpXmP/AAszwpdz/aZ1aKAdPMUqSe/BrHHZnV50&#10;8NVNcNhFr7eJ7XOzXEXnRcA44zXl/jDxbd6db/Y9NuV81wRhfmYY9qxdW+Jfh82GdJlba/UsCB+F&#10;fPWp67d6lqy3eixtK3IwV+9n1xXL7dzvK9n+fobxgoe6lc9y8P6V4l1MDUbmEjjIZv4vcDtWtc+N&#10;fFWhzCzNqjjsWB6Vr+DfGOrTWcdprcCQbVwDkjp2/wADWB4/8V2lrdw+SA2fvfU+lJUnGKlCT8xu&#10;MnfmR614a1yz1G3Dyx+TK/VSOM/XFP8AEi60ls8lhH5yYyVzj9O9ec2PjOzh09SzKHUdDwfwrVsv&#10;iHcX0i2kUYCkfeJz/KvYjXpRo+xqv0a3+Zzum1JTjqcf4Hs7y78Tm9jwsSKxY57v2/CvoNrq3tlw&#10;7f1rx608hdSBupTDG2eE7+x9q2NXvoLW23aRmZl7npxXl0MfLCuUqKV35/oaVaKqtKR6K99bNGSD&#10;+dc7ca5FCSLcDcOxrzCDWvFGosFktTHH13kHHvXSz6zpFnZeZcEGQevrTq5nUxT5ptJo2o4KnDWV&#10;2dzpWqT3ozOoUe1bckFvcxmOUAhq8P8ADXxK0a7uBbwgKSSDjpkcV3l14ysbdwm5Ae2T1/CvUwOP&#10;jGnJV/e9Vc5sTg37S9BWRpjQES+82ONdnqf8K6aMgLs9Kx7DWEvIg2QSR26VbD3Bf5RxXThq9DDP&#10;2mHu79LbeRy11Uk+Wr0M7VtH85jeWjmKbrntXzd4w+KfiXwbqEUOrXYaNsB12Y4Jx1r6zABHNfKH&#10;7QXhzwjqMKTXnnJesCI2TG3K9M5rhzzLfYtYmhLl5t1dq/yLw1VytCavY9b034reB7qyV5b2PkY6&#10;5z9KxYPEemNrDTWkzeQW44OMetfDMXgLxAIw1pO7+WCUYEDGOnFfUfw+0nWG8PCTUmLsF5z1z71w&#10;xrVa3LSqrbyPTw1GKvJdT6KtNasNWtz9gkUkcHBrn76W43FZzgKeDXy5p/i6Tw34maeCbCGQIyEd&#10;icHAr6w0W4tvElv5twgC5/lW8ovEvkjv+BLprD3mtvxRq6bNOYgokB4rG8SeJE0krb3kBkV+4x+P&#10;FdALTSNMYNkRbu5NZGt6HpuvBJY51BT3zx7YrWeFxHsnSlJXXTmT/BnJzQlU9pbR+VvyNHSDp9xb&#10;iW3iwCMgkcithjGvBYA1yd1qieHrQQRbZGHAAryXXfHR0T7Rr2t+YLaOIyHYMhQvXj1ojWWEpqHK&#10;r9dLFrByrzc72XTqfQiNHcHYXB9gac9kMEISM18C6T8TbzXvEP8AbGhak1lGSSsMjgluxyO3HIr7&#10;P8M+KNPvtPWS5vI3fofmH+TSwuY4bENUsZS1d/fvZHPiMK6TvB3POPiB8HtJ8d74PEkMZtDzkZ8z&#10;8GXBFfmP+078MdC+G8Kaj4RnlmtWlEbQOrERkdSGILH8a/at5Y3jypBDdDWTeeFvDuq2/kapZQ3C&#10;dcOgb+dcv+rTnW5cDJSW+r2+a6fIznibr30fjV8BvFo1jTWtYY23pwjY69q+vPD/AIE1PV5455JE&#10;QKd5LJur6f1P4SeC1uI7nRtNitZBnmBQn5gda7fTfC+l2NqsPlA8V6+GymcL0ZrVeen32KjXUYo8&#10;G1XxJqXhW22wOrjgBRgZ/oK5ZPHfizWrkWrSeTG4x8vb8a978QfDHRdbG5CYH7MMH9DXzD46sNS+&#10;F2r21xqD77J3BWT3HUH/AOvXDjJ1MPK1VNK/yN4V1L4Wdm/hSGUG5RC8jDJYetYOuW7RWwtrfcrK&#10;fm9sV9BeG9b0TX/D0d1aFNpTcSOmT6V5H4gto3lmdMMGJ5HeumUoxScXuaqN9zwLXvh8nihDLZKp&#10;YYLBj1rp9MMWl20lgyBCDg8elUPCmo3Nn4xgj37oGdlk46Y6V9La74H0zxRZRXFjEqSAglk4J7n/&#10;ACaxoU1O84blyvHroct8LvDWrjVF1Myt5Y5VCxII7cV9G69qtxpGnveW8DXTgEhE6nArJ8M+H7fw&#10;vpCqo3MiHOOSa+TvFv7Q/jSz8VXFh4c08SxQ5XEmQpP4Dg/jXtRrPBU7ttOXzOGVqsvJH5Nftt/F&#10;RvFvxle11GKSN7O0EYVyflaQ5OAcYODg8V8q+AvCtzruqpaWiExZ5YEDPPrX6e6j+zb4z/aQ+Mdz&#10;428b2S2OnzKPOdvl4AwPL9fxNeu6p+zt8LPhDaWq+GEE13G4DBsMSD3OOlcn1i1G8Vfu3p8zKpSm&#10;5ObWnQP2TfhLceGvEdvr08IkEUflhyenmYzx36cmv1SuJoraJ7iZtqICxJ7Ada+WPgc8okitGi2o&#10;u47vr2x7V9IeJNo0G7z0MTV9Bl0nDDuS6anG6VpNvdnyt4x8c22oeILrWoDi3hjwrN91goznPrX5&#10;c+K/jrZ+I/ir9gE4a3ibG7OQzHtx6V6t+1Bd6v4S+Hk95aXiwguU+9gMrdMY71+Tfhyae21iDUw2&#10;7YwLBicHJyc18tVw7xsZyq6f5nZKoqaikfqzqdgfEWn7R951yvGcfSvlH4n/AApi0PVoNel/eImd&#10;25cnk5HTqK+w/gVruj+K9KtL1VAwQoRznA6HFfTHxV0Xwve+CJbDTrCJ7lFLoduSpHcH3rw6NOrR&#10;blB2sdkoqpFWPzqi+M+oWugJoul24tAse0Sg8EjsAeecc18GeK9R1vW/Ek2q+Ip/Nlmc7R2C5zge&#10;1fUfifw9qWoShIEMGAQy++ev1rldB+Cet+O9QaztVYyo+AeMgZ6/SvUy2dKi3Wn1+bRxV4znoeK6&#10;ZpqxETJxnqa9u8D+OTok5sLpDscAAt0+tfT8X7IFpovhW6v/ABBdMJI4y3y8YIr4Nurmzt71rW3Z&#10;mKEhD6gHFejKVLFXje5EX7M+oNU0S2eE6vBGDIQWJ65B/lXLRG0ukBABrtPg9rlrqNlLDqEiuFwi&#10;lz37jFXfH3hFtNvV1DR4/wBw4+YjgBq+dlzQm4T+R0qV9Ucus9nbxeSi9O9c+2oSyXDG3k2sDUN9&#10;9ojiaSIHk8jvTtL0iYS5kUgv0B6/Wt6cIK7bGbeki7e6ErOzyKc5XjAr7I8K6fYanYIjOzShVPp9&#10;a+dPC/g/Vb+cS20DTKSPuDOfY4r6z8A6DqthNE15ZyxHGANpwB/tV4OO5XIqxlySz+HrtZtgyvI3&#10;dxWBr/xe8VS2bLEUEanGFHJHoOSa9v8AFenR3ts1rs8tzlc465HrXyD4k0q58OSPYT/wHHXnmuSn&#10;rP2ak0jOcTybVdf1JfFSamb2YM7EDEmFyenFftF8KrJdU8I25gzI7RKcYx8wGCfxNfjlo9hp0viq&#10;xi1KAT28lxEhDdtzjmv3z+Hcegp4fhfR1iCAbP3Q2jC8YA9K9nDVrV4UIWSa3fSxlzcrPOm8MeJp&#10;7sq0PlDsxGf5Vc/4UxoeoRm+8Qlpbkr1X5fzr6AQhuBXKeNNXbRNHkvYv9ZwFHqTXuY/KacMNLEV&#10;ZcyWplK001I5nwR4X0nw6fs1sdxBPU9vpXpQjhY9FNfLljrGpsZLy4mJZuTg45PoBWz4Y1mS+1QF&#10;r522nG3Py++a+Jy/OqeBhyRw6km+6T/JnPTmqaUEfQr6fDJyGK49K89+Ifgm+8S6ULezn2FG3BfX&#10;jp1ql41+J1l4B0Y31/IshVSefbp05PPFfP8Ao3xi+I3j+R7SxkisZDnYIjlQD0yWGckfka+llPLM&#10;bBqjQkpPe2ln562/A6veaszi5G11dRm0fUVa1mt22OuR26EEdiOa6PQL64udTXSLW5KJnDvnoK5/&#10;xV4I8c6dcnUfO+13lzzLyWYnp1rqfDvwc8Z6hBDq8M0cTsMtGASwPpuziu6nh5JJQi2/0NWtLnr4&#10;0dNOO2xZnL/eOeDXW+H/AA1PNereXg3KOims/RvC+v2tukVxw6DDE16TpUF/bqYiwbHUmvbw9K7S&#10;a0HdJXTN2CBIE2pwB2HSpqKK+qpU4wjZI4pSbd2FFFZ2pXn2S3JX75HGeg+tOrVjSi5z2FGLk7Iw&#10;/EfiqPQY/lTexOPavPPGHxVn07w/LLolrJPdMpC+Wpba2PTHNdxo0UWoTP8AbVEhXnoCMmtDVtU0&#10;Dw7bmS5K5A4jUAsc+gFfG4zF4yrGdenVUILR36HZUhCK5EtT5b+DfiHxNqes+beWjiKVsTNKrbwx&#10;6Fc9iepr6+EcCjewyfeuG0Px34fuBhozaHOPnG0fnW/qfjLwtpdv597exAdgGBJ+gFeHkVLDOlUr&#10;zxMJvzVrP0f/AATlgpR0k2zdUGY/KMLRcWQuE2K5QjuK88T4m6T5fm21vNJH/eAA/nWzpfjSy1eI&#10;zrG8EX95+K97DY3L6lNwqy5pPya+7sjTll0PkL9ozwJ8Q9VukGneZd25PCxD5j6A/j1q58Nfg/rN&#10;vpyDVLVoXKLlm5IJ656dPSvpXW/iLp9s7WehR/bbgZGBnbnHHI68186eNvif8f1eSLSNOeyhK4WQ&#10;RqcH1y2a5XicNQ9xyv6K/wB7NForSPQZ/hvFb6pA2qMDGjB1cHHzA+mfSvom3s1g08Wlk+3AwrdQ&#10;K/N3wroXxH1zxtHqvjKe5lTeH2s5wxbg4UYAx1wOK/Ra3W4tbGKGJQgQbeT2Ar0cvxUJucnEVrr3&#10;TlbzxRqel2s8Wr25d41Yrt4DY96+fvBXgC11fx7J4oaYxvefvGi+8q5HbNfXTrY6nB5Fxsl4wRwe&#10;a80s9AbSfE6i1gYQAk7h056V2TorSTfMi0076WJPG/gG11qzScMzG35Ck8E+vpXzZa+N5/Cnid9N&#10;+aTZ2TAHHrX2zqF3BZ2xlnAKgc14Hc+CPDHiPWJNYSDZIchgvQ+hNcmNpxTXLowpSk3zM47xf8RN&#10;V8U6culWUCIrEbieTgjBA+veui8O/DaO/wBER7pxnbyG9hXD+JNNt9NvltNHO3OQUAz+taNn4t8Q&#10;xW6aLKTHFjBPRiBXNCsua1TUdrtuZ5hq+i22m6vNYWrZiQ4IUdzXqPhfRbC0hgmj2uE5y3v1ptvo&#10;9m0xuGTLMdxz3NZWovdNL9nQmNVOcDioaTRG2p6n4ito5rUyQkAdQFOK4Cw8S2+lMyuPk9evNNgl&#10;up7DYH3npU3hjR7SK68zXSHXsAOBRytNDlU5mbEesz3j/aIyVx3rgvG93DazJLdZlEnQda73xlbz&#10;JbCLwcheSQY2Dk1wtv4d1ewQSeJYSdnzYcdc1yYrDzk+Rff0G5a2RxVxr1nc2Sw28PklP4s4x+Vd&#10;h4O1JfOxNckOrDbvJJ/DNbtvYeHr4m0S1iBc8kjHNObwDa/2lDAGUxyMAMHBUn1PpWTwrhBymkxp&#10;8qvc+i/CmxYCPPEx9iDXcodwxjGK53w94X0vw9aCG0XLHksev4eldL7V9PkmX1aEVUqO1+m/4nNU&#10;qc2rCkYhVLHtS1EZY93lN1Ne1iK8KS9+STe1+5mlc4ex8YwajqzWaQOAjFRn1HFddeW1xchdp2hf&#10;zqyLa2Rt6xqG9QOaLn7QYWFoRvwduema+chlNf2FZZjU5+bX3dH/AF5GinqmitHaSqo+bFXEWRR+&#10;8OTXiN9448babqjadcQwsyuFAUHJDdPrXoFiviuRhNqLIgz91fSvHwedYShLkwlGq5LdW0+auaOL&#10;lu0djRWFeawlmgTIeQnAz/8AWrUtjJLEJZD8xHSvrKOcU681SoJuVrvyMXSaV2WTwM1kgzeZuj6U&#10;+4e55EZH41Qtbi7RmjkX8a+azjNqdWtCL5o2vql1NqdPRs2HuGVC57CuV0/xPaahdG1eUIwJG3I5&#10;xXTsUeIpLg5GCK8kbwA0+vm9TEcCPuUZPJNcea4rEp0/Zyck91f87G2GjB3Uz1+N4FXKc0x7pUGS&#10;MVn77HTbUfa5Au3jg/pXBT6skTNPJMzlicAc8VWMzirhqMYKMU+ytp6kRpRbaTPR0vt77FGfxrRB&#10;yM15to+pXNw4lnjMYPT3FegxTq68dq7uHM7lWlKGLqegYihyWsWaaVpFfccCnEhRk19b7WlXi3fR&#10;HJysAAKgWZ3cqi8DuaJbmKNS7HgdTS288U8fmREEe1cM6tOrVhQw1VRe7ta7RVnux0kwjXL1z3if&#10;S28QaFNYRHaXGVPuOlbN+jPEAOm4E1YhZWiXb6VjVjLEVZ4CtP3bfeJq6PjeDSta09204MyMvD5B&#10;z+tdN4X8Na1b37S2lvl2YnzHI5X1z2r1z4kRobOGSKTbMrghB/EOnNbWhwTPpMYlcAEdq/N8TlCo&#10;Yt4SMuZx7W/pG+GdlroczFf69ayrZ3k6oSedpBOD716TYw20NuDGfMPdjyTXlmsWOnR3nm5LANgk&#10;cmuh/wCEp0ZLcWFu4iYrjBOCB0zXRlGNhhq0qmJs0lpfXXy6X8zqqxcorlOxbUrRZDGWAI6iporu&#10;CUbkYH8a+fvECWaQtPJMz9s5JzVHw/o/iK6j820eRkY4dS2Nq+3vXcuMcdColKCa7HP7KL0PpAXd&#10;uz+Uh3MOuO1WAQea5zw3Ym1sUMy4mAAY10dfa5LisTiqCxOISXNsl0Xm+5zzSTsiKWZIRueojdoy&#10;5iG7PpU7xLKu1hxTljWNdqDA9q0q0sZUquMZqMPS7CLXUrQrKTuPy/zqpcaYbm5Wd5n2qc7Ox/wq&#10;3d3cVlCZpc49B3rJTxJp7YBJyfTmvOr1MtwsVg8bV131bX5aFcspao3mRWXaw4rgfG3h86jZK1mr&#10;NKrZwDwf8iuvtbz7W2YwdvuK0a1qYfBZ3QfJHTZSt+QneOjPKoNFudL0BthdZwhIycfMO2a8vHiH&#10;xHPMtvDeyI4OGQfxDPqe9fUbGMDMpAX36V5b4u8feDNFPkTbZ5sgAIoP05r5DOsghl1P2scSopLZ&#10;6N/cbQxDTSNOyspRpgF1atPOy5JLc5Pua8e1rw74jgv2uLmzymf3eXyPb8a7nSfiHf61eJY6Ra7s&#10;8kvxgV3eo2HiC+tPKheNSw5znOfavMp044uny4ZSm0ukdPm+p3Rqcr5pW+85bw2l/p1sJ7+MQBQF&#10;OWHTr+Nd3Yanp90AUcNu5FeV2vw11y9umfWbrEforHJx0rrVtdH8HEQojO7jPGWJ/wAK3wbxODiq&#10;9Si4076uW33CqShV66ndvNx+7quk8ith2zntXGwxeL9QvzOwFvb9lYc4/wAa62108xzCeU5Ye9e7&#10;Tx2MxdSM6MJJJ+it3t1OV04xV5SRfMgPDqcViat4l03SVYStl1GdtdEzJtPIGa+cPHen3y39xc3E&#10;pFocscdcD+ldnEOY4jL4ReHkpSlpeyujCEVK9zqX8Zajq1x9ne4jsYiexy2D71Jd+A9KvYvNspfN&#10;MvMjHB4PvXynrvxM+G9nZyxTNLO64AwMfXHY49BVz4aax478Q3vkXEd1baWcmPzF25U/dx3Nfn9X&#10;M5ykniZe0k/O9v0RrHl7Hvh+C/wzivFv7wjzsjIDYBI/2R1zXtumpo9lEsVgFREAAA4AA9uleZ2m&#10;labpEglCGRRj7xznH1qPxHr+r32mlNDs9yngsc8c9sV6GEzOnhJOvGjFSXq2/n/kElfdntCyI65Q&#10;5B7iiuX8JT3E+kxtc8OAAw9DXUV+m5Tmf17DQxLja5zzjZ8ohIHWql5qFlYQme9lWJAMkk9qhlIe&#10;Qmf5QOlUtU0DTtcsnsb7LwyDBwcVw1s2xFV1IYGmm1oru33rew3Cyu2XbO6tNVthdafJ5iN0YdD9&#10;KuFZ0T5SCfeuNl1jwp4Jgh0xrmOEv8qIz5Yke3rV26vtWazabTxlmGVDda8n+2KOHUY4pv21tVB3&#10;SNY0pSV1t5mVeePrbTr7+zLiBzMCA237v4V1aG9vLYTJthZxkAjOPrXg2javcWviI3XiX5ZzlWHv&#10;9K9I1v4laHokSSy7nDkfdGSa48vzqOIU5ZlVaitlon6tlyjZe6tTD1TUvElhfmK+QTEY/wBWvGK9&#10;N09LKW2RlHJGcdMZpui63Ya9p6ajYMSj84YYI+ta20ele5geH6CqfWoTU1Lvr+JjOpLZkf7uEDnG&#10;aoatq1no9k99esViQZZgCcD6CtExoTkjOKJYo542hmUOjjDKeQQexr2Y4SpFShTaiultbd+xm5X2&#10;PzD8WXI8ReLru7v7ie4WV8Azc/ICQoUdgfTsa+nfh94O0u20T7To9u1xOVUy7jk7sdOfSvZR8MPA&#10;guxe/wBnR+YOR1x+XSu0tbO0so/JtI1iXrhRgV8pR4Lcq7rYmSa9Lv8AEzpymtJHjmit4ia7e31K&#10;B4o1PC4PH5V6FpseoGdgu5I16bhwfwrqsmjNejQ4VjSkp+1bs+mj+86XXurWM4WnmzebcRoSO+Bm&#10;tEcDA4/SiuS8Sad4jvXjbQ7lYlAwyt6+tev9WhgacqtGDlL5XMlq7M6qR0RS78AV5h8QLCeOx/tG&#10;2uWiEkgVio+bDdMGoLTTvH8FxGdQ2TRK3z7WySPau+1jSl1fQZdLYZLx4XthgOD+deZUq1MzhOlK&#10;Dg0tE+5tG0NUz8tvi7+zkt/qv9teE7x3llDNKJ23EuxyMYHAz61zv7O/i/4Z/B7xG9z8TJIYtUuV&#10;EDSSjkbTwAMEdevTnmvpDU00zwJv1XUr+TLuytDKc/MDjjHpXz98UPgv8PfjxcW2oWF42nXcIYPJ&#10;EPlfJzgg9Tmvzd03HEKEnyNPbR/15omalKzifZnib9o/4b6toMsXhG8j1C74/cRSIpC/xE89AB/S&#10;vzQX4vfGP4k+O7mG0vW0jRUkwkUeQRGrYDHuzOevavljxl8LvEvwh8QPpy5kC5VJoydsi/eBx/D7&#10;10Hwd+Kt5e+LTp2qKsd0GG1Cc+YuePxB7CuzMaNTE0qldyUrLta3nbuYVYqotdD9vPhj431qHRor&#10;GxtZLwIg3SNkgt6AnmvXIvFHiSVQrWDRtjng8GvFPgN4jhktYtOkljTzEDoI23FhjOSO2B1r6uQm&#10;RAUNLhmlisThvY4fFSil9lL/AINyKUW435j568ea/wCLYrX9zM6MxGI0TH69a634eaFpstpHqWox&#10;77xgGYvzgn0FepTfZiwiukDZ9RkVNHb28A/cIq/QYr28BwvVnjPrFWuqnLa8ZXuvVDVJqXPJ3Oa8&#10;W6Hb6xoklkVBC4YLjIyDwMelfMM/h+20q1eDxIJ7VpWKgLwuCcjaR+lfYoKpNtxya8/+IXw+tviF&#10;ZR2N/cvBFGwcCPglh0y3UD6V1Z3w/LF8+KwiXPH3eVbffpbQ1lOUVeB4t4X0T4YWPk2dndLNeSFt&#10;qs24k9TkV6tJ4X8PPp4JwhxkFTjB+lfJ2q/D7RvhXrzT3Ny88isWjlKkBAeduehI7Grlh8VdavZm&#10;jhlS5RB8qPw9fB0kqc3RrU0mtLJ3t6+YoNzbPT/E3wz8P6jZE3V08qqd/l7jjj8e9efaP8MNHvtS&#10;SSCMLbKOnUt/WsC68f8AiLUd1rDAI5GYqTuxj8K9H+Hdp4vjWaK7ZZdpBEiEkDI967aeGpVGlGF+&#10;56VOCjuX/iVqM/hPwb/Zuh6bCIgjDzZdpwo64U8k+nvXyfoHj4vcQaTfXIjEhwCELMwHbC561926&#10;n4B0nx1C1lqokd8feyMrkYOM8fpXEeDP2dIPDWpHY0flKf8AWFf3vXjJ6HiuvFZbiK1SMqEdNl/l&#10;oE6UHdtmP4MlbS7yPVZlF0mQqqRtIHTOeufwr6ts9UW/svPDi3zwNxH581VtPDeg2Q8uC2Usp5OO&#10;c/WsTxL4Jk8RSq3nLDGvRQpOfrXtYLA43Axk6C577xi9fnLpb1OZcluVlPVtJsr+4DX05ujnoCCv&#10;6Vl+I9D0Q20SWBSKZcY7nNbk/h3+xtKNrp7IsmMKcH8TXEaX4Ttv7YW6v7zdvHzAHr2/CvGxPPCU&#10;o1adpO271XzPTpSXKtdEdfonhmCHT9+phiwJZiW/UCuevdV03S75hpbB1UYO445/Gu38T6VNd6O9&#10;rZXhhUAEkkBSB2J6ivkDV1uvEWptpGDhBkhM5yDt/wA4rlzC+F5aahr3utX5NdDKNaUrtPQ73xF8&#10;REudY/s2FYiyBTkEAk+nGc8V6/4cvvFJ01JIYIwuMnJwefTpXzpofwkm0S7PiQWc8xiB+b74Hqcd&#10;SRXomlX1x4hePSbK8kmc87cnC47446dxXLhq1WMvbSbTvpbf+vQUnpdno0viRrKZ7jVJVLZ4VO2K&#10;vnxnpVzbZlUIx4GSDWZc/CqCW08xrqQ3CrkDjbu689yK5+/8Jx7Vnawlj5xnOce/XFexUp4vC6Vq&#10;bSkr663+fRmftacmtDv9E8R2zPgYMWMAg9/pXVvqsfk+dBGz/pXiVrY6zp9ys9laSukbZ2jo3tW8&#10;vjPX4ZNk+liMKM4LYODXfgM4r4aDoQlZel/uZM6MZO6R6RHLfXYBl/dLnkD0rSFnalQNufc815Ev&#10;xOWe7/s5rYqx9+OuDXp2k3rXdurooVT0Gc8V6GWY/DVa/JiL1HLrLX5JbepjWpySutDOvvB2iX1/&#10;HqMke2SM5+U4z9ah1ldP0RY7qKPaTkd8Y96652CDNNmiinj8uZQwPOCMivaxeQYOUKtPBUoxqSs7&#10;2/q3yOaLs+dnAWXjzwsb1LGW5CzuM7cHA/HpXbzW1jqEBjmRJY3HOQDXC658NNB1q9S8VRbkfe8s&#10;Y3V0WjeG4tFASC4ldAMbWIxXmZVRzTDueFxWGjOnfe66+u45S5ncytP0610O8ZraAgk4yTn5fqa7&#10;knjNZmqPHb24mkQsoPJAzgep9qwpvF1nb3UVocSGTAJU9M+tdeXunlVWphq0rLdWXcajKWxtxamJ&#10;FJMbLg45q9b3MVzH5kR46flVXVbv7Hpk14gD7ELAeteQ6Z4u1ERtPAigvz3P6V3SxtbDVIwqVOa6&#10;vsdVPDxqxbgrWPUbuC8ub7yxLtj7Af1rQXTbJXEvlguOhPJrmfCg1G5MupamCGkxtzx9eK7SurLc&#10;PGqpYisrtvS+uhlXbg/ZroFYuraFY6vHsuMqc/eU4NbVKBXo1qMKseWorowjKUXeJ57P4At1UnT7&#10;mRH6Zck1bGmXmgWT3T3DTqgy2c5AHpXbVHLGk0bRSDcrAgg9wa4Z5TSs/Z6P1N44ua0lqj4m+OXx&#10;N07VdEhsdK3GdJOCQSoxxk188LN438RWccFg8rIy42glAFzgn8K+3tT8MaFZ+Jzpb2amOQ7kAUZ2&#10;n/69Wtd8KafpVkZdOjEO/POcYz6ivlp0ZzlJ1H5HoprlTjsO+D2sS2Xh9bDVIykkYCEA7sbRgfie&#10;9d94ytbHxJ4ansiSCeVPTBHQ18p2fibU9Du5Q8u9lYjcoxkCvRofiFNdeHWhkQK7Lndn39K76FeU&#10;sO6D2OapFSk5HhvijSn8PXPlo4kbdjgfrW94b0fRNcsXW9lzL0K529feodWu7aeYvtBcjr71xGsT&#10;C2sncHaSMemc149bBU4rVadjCdrM+1PhNL4Y0rw6mg6dJFHPAdskYbLZPTnqcivUbu0s5FMsyDIH&#10;3h978xzX54fs5/DrXvEniKXxU0zQafbyMsblss2D8wUc4G71r718VXuu6ToUt/4fthfXES5WEnBf&#10;Hp74r0cqxF8DOFXD/u4LRpXv8t9PI4qcm73Wxa0/XLW5l+xMGRgSF3jGQK+ZfjH8K7zTXuvHGh3T&#10;pABuuIeflXPJH49TXifxI/ab8bwmG6gs0s3gkZTbkHduQ4bcfUdABXFab+1V8SPiQP8AhGb/AMjT&#10;re5PkyOU+d1bj5ecDPvmvGxWOoYyj9VrxlLl+CSVvv12OyEJOS5UaHhbxl4mNyYotVuPIYAiIEBS&#10;OoBHU18n/FzQLTw/48utTlPyam/nBcYLSbfnOfevvbS/hjp/hu9tdRCmdFP3Oq9O9eQftRT28nh+&#10;CW20VDJblf3vljcF9c+nY1wYbDToRbm7HoxocruR/BDwh4a1vRLm4u90U6Y8kgjG1h1z9a+svB9l&#10;qmkx+XFcs67hgg5OAOB34r4z+A93eavZ3OmshiCKOCOMt93BHrX1J4Hv30bVpXdmPOAn8OB1r0Kc&#10;opJ2+Z2wVkfT2mWNnr2npNqFsrt0O5e/402/8GpMQLQLCnIJFeX2vxjaTxBFopQxRtwCvPt6V61q&#10;+k3/AIj0Z0jmKyMp2EnAB9TivTouhVT5U5SXayOSrCpTfO2kvvKF54n0Xw1CNFsJFur1FC7AQTns&#10;Xx0pdPl1eSyF5qeTIxPT7oz0ArwnwHY22ha9/Z+oRgzrIY5MHOWBJ69a+tNsfkhVA24BArXBwnjI&#10;yfwqK0X+fcynONGzte4lqHNuhkHzYyanpFzjrS19Vg6cY04uK6HlTd22eIftIm7/AOFIeIo7Abpp&#10;LbYo6clh61+IP9h+OP8Ankf++lr90/jtp51X4Sa5YAhTJb8E8D7wr8k/+FbXH/PZP++zXoU4pq5x&#10;V4NyP//X/XCH40+BpoiTdKGH8IBz+HarukeONH1smWFtqE/Lk5r80bg6sxmjjclYGA+Qk5HbHerO&#10;ifEW88Fztpt6TJIrKxSQElVPIr8axuZ4txU6zTivL/I66lCUVdM/UO60Dw1r6ebfWsU+7kEqCfzr&#10;zi/+HcGgzyX2gn905LMjHPPtXCeBvHlzqelgWEgiYZ+RTng/XPetq0vPiFqF0I1QTorANgY4PvWN&#10;TF4atTg5Uve/mitf8ziqJSdmij4l0+z8Q6cdNu0DMOPcH1zXm3gL4VfEBLx7kY+yrJhCXPK/Qe1e&#10;86jpqaTbm81SBtwUs2Bn+VXfCHxf8Oart0yKKSHyvk5GAMcCsVgsPWxMfr9Xk7d35M1p03D3o7Hl&#10;Xxit7vw98PL6TXIykIjdSVOc5GB09a/nl8Q2mn2Xie585Akh6hiOnPHqCK/qo8UeF9H8eaS+kayv&#10;mWk33lHGRXhWr/sa/s/6xbeVc6DB5gbd5oUeYT/tN95h9TX0uEyrEwrSq4SLnTtZO6TZGIrVG0lF&#10;M/Mr9iu40ldYM1/IsKRgAHOAfwr6r+MkXhvx54r03w/YstyI2y+D8o3EDGf84rynxD8BNT/Zt1CT&#10;X7Oza80gMQskOSYw3IZx2UdCe1eYeC/2jPC2sfE2z0i0QMxbO5/lBxzgHpkkcfSvlcWqlT2kYU2r&#10;u7utUkVCumktmejftM/s9aP4O8GP4m0UKotsfI/I56gfSvyR0S2TVPFtvCqKd9yEOPQsOR64r98P&#10;2nNJ8TeNPhDd2+jgGSWNWAPPUg/y4r+dfSdU1TRPFzGHMNxbTOF3fwkHFfV5Nh0lVjQ00v8AeKcO&#10;Woj+lXwf4e0ePwCsCIpVYeABjoOn4mvzk+Lj3lrfS6bISFZflI9T2rsdF+PN1Z+CrfSo7pWuoIAC&#10;VOecfrz1r4s8WeP9fuL947ydpWkJYs3Xk9vQV5s6X1rlhFao9Scly3OTs7q1svE8bamcQCUBmPIU&#10;Zxk+1f0Cxaf4Mi+EX2bUbqKO0WyAebIAVWUYNfzf6vPeiVpbQ/OzZLda5fxL4h8feIJFj8Q61fXM&#10;YGFikmbZgdBtGB+lezHK1XtKTS0t/SOGFZQTO48bpYWHxI1SDSbpLqA3DFHj+6wJOOPYVj34ZSHY&#10;HnHWua0G0j83YPvdya7bUhGtspY5YcV6HL7Llpp3srHJfcxjeOi7R9a3tPukYjPpXGzzMCAB+NWL&#10;OaZZQB3OKcqd0CZ6SbtWUIACO+a4fVtdNpP5dqwxnkjtVm8vUtodrsNx7V57LbTXE+3ORnINLD4e&#10;93Iq5+k3/BPX4zeF/A/xKuLTXLZnuNUxEkyLwgUdWJ5GfT61+z/xA+KtxYeHpp7O32RkEM7HdlCO&#10;3HGfWv5r/gTrNv4S+Ium3kgOGlwT/tAfL+tfvY2o3njz4fPaQnymmhZc8ZBK/lXnY3F1sPKph8NL&#10;l5lf9D08JShOneS1PyP+LyeDtY8Zy6togSBGGfKQfx5O45PJDV5Qstu0hi4ZQeR0rufGPgDxF4P1&#10;qax1oLuU7VKcgjOQc+p715fd2l2W3W/yljjGa87CRfKoSZzwi46M958N/wBrPYeX4fk8oDgEHb+B&#10;7mvHfF+jeOpdalubstd7e45AHoK9U+HnhrU7SFLvUH4BJBU9vTFe/aTo/hm9O7UHZGByBn7xx3rO&#10;lUWHm3TdzqhhVUV2fDUFjqi2waSBxjrx0rzHxlpV0ku4b9rjAz0BNfpZrEmi6e5gtrdShxkYBz71&#10;6n8PvgT4D+KNu1zrun+RjKeap2NgfMMY6j3r2sJm8ozvyjllt1oz8F73TRavuLAnOP8A9dQW8J5V&#10;Rur9jf2i/wBl/wCGGlWl3qmlpIJiN3zAKjMg7EYycc1+U91oYguxDZZ284zxxX0mGzKGIvbRnnYj&#10;COk9T3/4Y6PbWmmpdv8AJIVwRn16V6dpen/adSg35CltoPp6H86+adE1zUNFUCV9xAxg9hXp/hr4&#10;lz2lyF3rtHIJHOR3zXz2YYGdWcqkTWg4pJH7ZeBPEQ+GfhGOG1mEwSJWI78jJ618t/EX4xeIviF4&#10;gWzZsWiyYAxjPGcj8a8W8O/FdfE6QQXt0zPIu373yjjpXsfh3weLi7iv+CkZyoHTpXj1nUf7jVI7&#10;YvTc8x+IXhiGKxj1kxiOTHLHocnv715ba3k0DhyBnHYYr6p+LegXup6AtpGQsXUsPVOlfPttoF4o&#10;xPFvbgVy1nyNo8+rS1uUrfxizf6JcLsXPXPBr0fRDouqxLGk4d88qD92sDS/2ffix8QvNl8K6aUj&#10;jbaZZSFT6gdW/CvQrX9mbxz4Jsxd+IAIMjLnPBb+fNebi6cnD2mv3E+zkottGdqHwukvoJLywuVV&#10;sEhSOSPauPsvCet6LIu+VcbgM8jg16XFZ63An2a3diF7jkfSvWvAuk6ZPN9k8Rxb2AD15GHqzqSV&#10;OK37lU07XMXwz4FvtQPnQnfDgAgdfevafCngCW31Jb37MY0wcHpuA/wr6s8A+AtGXTwY4wIxyOOu&#10;a6fxZoGm2egtFAgTbkqwOMYGcD619zg8n5aSqVGdkXFadT43+Jfjm406wXTpb0RwPgHJ5+XoK+EZ&#10;9cgl1e5b7QWadi2X5bnrk/yr074z26G9nWVXLFywQ9Bk4yDXgsVm5nLMhaQYXJ/lXBiacqk7yexj&#10;OpK6R0Nzq19JMhVvlGQPUVK0uuagwt7dyEyGOPTvTv7Ok2h2GMniui0lorJTK5246E1yTpJp8y3M&#10;pJv4j6O+HthNbaZvlUhTz83f3r3jS/inaaK0ely9XGQ2BjH1NfKPhT/hLNdTZBM6ru+QY7Dp+Fea&#10;+ONI8R2HiFzJfPL5wPlp3GDyMV87GVbDR56d15vqc/K1okffPi690bxnZxyJMJCuDtwTkGtX4f8A&#10;i638GKbKxhAB9jyM5ryD4brNbafEb4AuVBYdccV6heQaUg+2SMsQGAa7aOKr1GsVSdpCldO6PoLT&#10;viDH4h4t08sjtnmqvim28RanphjtbllJB4Ulc59xXypqnjKwsL4xaNdgOpH3Dya9c8FeNdb1CRYm&#10;lMsJHf19K3qZxOvKVPETbk92mCqPZnPJ4O1Rr7d4gX5MjLk5LAdq9Q0TQ/hzYRuPIVmJ+YvknPvW&#10;rql1aXFuHvlYAc5X1rxTVviJoHh+doUR3PYupAz9a5YSoYT3pW9ZaszSlF7na+LfHHgDw9GEsYl8&#10;1vlRVQZJH4dK+ZPHPxF+xrut4Ckky8KvUe/FYHjP4nWuq3LxR2qee2QHUY/GuQ0uSHVmWa9bleqk&#10;14ssXUr1HCnaz2srHXCCmrNnAW/ifxxqurrCkUsuDy4QsACcgcV+h3wl0q6u9LifXdySYGd/Xnp1&#10;rx3wJq3h+31eLSolCswAYEcGu6+LnjG68HeHTc6I4iuCW2kc7AoyTjvnpX02AyRJe2bvboa/2a5d&#10;T2Pxv8MU8QaBPZWGoyWDyqQHTBIz37V8zfBfwJrPhC9vdMu9QTUg8zFXA2gqOOR0zX5q/FH9r/47&#10;WUn9l6Bq0lujkhpIipyOvGRlTz0r7C/ZA+I+va94eg1jxLdNc/a5JMySEGRWUbMMB6nJyK9qhlro&#10;OGJcOW7tvf8A4Y0wtDkrctzjP2kvCeof8JM8McGI3m83dgEBGHb0ANfKt/8AD1dVhzvUMOCexr9F&#10;f2mdTtJrKO6spV3phXU9dvPSvhx7qd490P3W59/xrpknGo3FnfXppys0df8AD7RbPwpZqYFH+0VH&#10;U4xmvqf4T65od3dML6QOjgkKykqMcYI96+W/CcqusVvduT5sgDc9Fz1r7s8H3f7OvhjQ449VnSW8&#10;CEGTYQ7H/dU8VwxU3UfK18xU4JaM+vPAfh3wnp1n9t0dUTcd2EYkLn6nrXXnxFEL42YU7V6vXyb4&#10;Z+Lvw30C98ye7eG2ZMRAqeQD1xW/4h/ar+FehmP7Ek160uQhSI7eOvNd1PFzhFKm1Hz7lzoxk+aS&#10;b7eR9QXGoZUG3Oc96oy6ta26eZdHDd6+Qf8AhsPRGmMMmlMi4DA7weKtTfHXwd4rkto5ibaSTooO&#10;Tk9Kc8VOrLm57+XQinQglZxPf9f1/TL6wJRyVznjg1X8K6xaPcF5CwUd+e1fL/iS51iGCW60RmK5&#10;3ANznP8AhXM6Z8XfFmjp9ml2GI8cnBH6VlZOd5bnWmox5EfovHrGmkfNMq/U4rSikjkQSxsGU9CK&#10;/NuTxzc6rIZTcSB267Tx+VeheHPinP4ctwmoSloADgdefzr6bA5rUTXtUrHl1MJD7DPuQKhbPWlx&#10;XyYv7Tnhu2i8myQ3EhGcsQgz9TWBcftJalfXf2TTrXDdwDu985HGK9COb0KacmtfIx+qyejZ9k3F&#10;5a2qGSdwoH5/lVe31O3us+SGwPUYryXwvH4l8Rrb6pfoVidQ2ScLg8/jXryx/Zo+gx6ipeY4qp+8&#10;pq0V5XHOhCCs3dk7SHb8g5rmJo7eF/tGoShcHJBNc7408fR+GbbfZqssgI3BmxhT3rzzRYH8ab9T&#10;1y4KSycqFPAGcDA+lfPZrjlWkot8zXTZG2HpOOu1/vPSdV8a2CA2emTKZMZzXmOva34iubYxXkkf&#10;2ZiN2xfmI/WvOvEHgy00XVJJo5Hk52hh1Ne2eFbTRL60SEr5uRhtw7GvPr4icleUjuhTjCOiPJ4f&#10;Elv4YuTq1tbmRlXBwdvuOtbtn+0RFcSRw3dn5ZdwuM8gk457V6ZffCLwvqEv2kF4snlVbg/gc1la&#10;78A/B2pWKjTwbS4Rt3mLzu9iD/Sojgse4zeHj0vo1qck69J6TN3z9C1S0a9vVGdpBHXGa+YfHnw8&#10;utZ1ZJ/DtyEhUDETksd5/H0r0PVtFutD0qWBJsPArKNpJYD1/Kvidfij4p8N+IWaNze28ZLKjHYT&#10;nvnqeK8apWty0pR1Zu6q0PoqP4Q+M0to/OvYnQDoQRz9elR+GPEmmeEZpUv4y8mdhZSMAjiuSb43&#10;+L/FmnHSGRbKNiATGcuVHVdx6Z6HisBiJwSyhmyCcfyxXoUKagvaQ38xzkmro+tdJsr/AMU3cbwM&#10;YouoI5xXqMvw50eW3K3AMjsOSfWvMvg54jYW6aTcwMs8Y3kY4weOvfFe73k2rOwaGLanWvoMJCjK&#10;m6k9ZMyqTqXUYOyOJg+Fvh+4jJuN5OMDnirmkfD/AEvRJjIhLLnOCc9K0LzxYmlwkXA+fHFYfh3x&#10;jB4jvltXJViSNv0/xrpdHDOMYJXl+Bm3VV7vQuaho2nahcEWqbWU8kVSa0TRF84oSmee9eoRW0EA&#10;xGoB9e9SNHG67XAI961lwsppzckn6ELHWsrXRxdrrWm3EXkMNueNpGP6Vi603hm1jDzRBpG4Vc4P&#10;/wBarF3f2NtqDoR5cQP3mOAPfntXzj8VPGEcGuJJYsqoFBD7skckfTtXzVeh7NPmadn2O+NkueLa&#10;uVJLGaDxbLPZRrCkjDaEHHHX8TXsml+FW1N47i4A3jkMSPyr5C1L4h+J5tUhFvKnlq4JYLzjvX0h&#10;4I16bUFW51e4VhuIULx+YqIVYKTgkxp3fY+h7Gxh06ELx7VtwOsig9a4a0uLTVZVhsZR8vXHtXaW&#10;dk0CDLkmvbyxVJVbUo3j1ODFxSV5y1LrIApOcV8sfH7xXL4dsA50v7erNhMY4JHBz1HP519BeJNM&#10;1rU7b7Pplz9nB6kdePQ9q+fJPCOsSTzad4rDXESnKFuc54z71rnFWVSqqSpuKXV9f+AXgKa1lf5H&#10;xx4U+M9xLeyRXkTW4VSHQrk5B7Y7Cv0B8B+K9Iv9Ii+zgBnUMRjj8+lefaj4G8OyaebWPTIlVht3&#10;IgBx9RXK6f4cPg/S5INHlZBuLqp5IPXj2rz6KqQ1k7o7ErJxex7prPgbwR4iY3FzGIpzz5ifKf8A&#10;A1veGLFPDYayhkNwjHjpkCvnLQPizOZU0/XlZ8kjzQuNv19a9Rg8VaDZzpNaXatMRkR7sEk9MDmr&#10;hXp8ynBWf9dDSULxcW9D2nWbdbvTnjC/MwwpIzgnvXy/PZeJU1KXyEuY0Q8OMqPwr2XQvG+uXlwY&#10;r+2Kx/wuo4/XmvQkdrlOT1rfGKljJKcHr6WOSlz4aPLNb+Z80aNql7ojD+0w8+GJ+fJPPua9dvWv&#10;vFukSaTaWqRieI5dwCACP51rDTTHdmW6h3DPUjOa6m3urZVESfKPQDioy+hGcnRq1OVee5eJxFkn&#10;FXZ8l6X+yrZaWDLFc4lzkFWI561v6F8BNc03X4tYuNRVokOTEBjIxxyD6+1fSdzqdlaDdMxwfQE1&#10;z9l458PahqX9l2zuZMkZK4HHvXbXyrJn+6q1Fr05jglia7V2vwOktbb7PEsBXIUYznPSrtIMdqjn&#10;iM0LQhipYEZHUV9PhcJDCUmqCvZabdOhxTk5u7FZwFJXk+lZX9rCKURXS+WT0Oaq6ZpM2lxvHE+7&#10;cc81nXtjeyX/ANqfBHAAHNfOVc1xVRKTi6b7NafedlOlC7je52MciyLuU5r5c/am1EReCJNNFiZz&#10;NgGYEAx45BHHrXe3vjjUNB1VrLyfNHcZwBXL+NdUuvF+n/ZZ4lEXXBwazxmIeJw/sbWl6af8AuOH&#10;cJX6Hxp8CPHOt3+htpDZj2MygnPPPYe9er+JB4l1G2W1052y33itZ9tpEPhCxe6t1JZWznjGSa7f&#10;wTe6j4iuBLbwMAucntnvXi0qEklSmzuTcTyux0TXNJk8+fPUNz6g19h/CfxTZ6ik1nOwWTjAJ5JP&#10;pXh3xAvZEmis/LYgEhyB0+uKxPBLww60ybmRm5OSRnHSvVwkVhpJQ6EVUpQdz73mDPC6p1KkDPri&#10;vnq3+Cwhu31fUrpnUkkwgADnsT1Ne76RObnTIJyMbkFaDlApaTAUcnNfS4rCxxKjWfRfmeVTqOm2&#10;jxjXb7TNI0F43K2sMS4yBgD6fWvGvh34J07xfrc2r3Exmt4yMgnIZuvB9BXpXxevoNe08eFtIt2m&#10;klcZeMZxg5x/9c8VrfCn4Yt4R0bybmWTc/JUkZBPuBXzE5e0xCw1P3mux6E66tqrHW+G9D0XTtUc&#10;WJ5UZC+ldVr0qxaNcyOMgRtxiltdDsrOf7VDkP0yar+JNQtdJ0qe+1GQR20aEyMegXuT+FezOvUw&#10;eEqyrQtv5nBJKc1Y/AT9sDX/ABL451uXwtoemXMthZyRucQNnI++3A5GemK+GNb06XRfluIngkJG&#10;QwKsPwNfql8d/wBsjwpoXiq40H4X2S6ksS7JpSSkYfP3hx82R05r8s/if45v/HPjG51y6iMXnEMU&#10;7DjGPSvByirXqxSqLR63May9619j6C/ZV126i1RdLS5YrFI7sh6AH7pB/pX67T2LQaTHJI2/cgzn&#10;1NfhF8JfElz4V11dQt924nDoBkEA5r9gPhp45g8U+H47qYlFwCmWyeetefmdNwrya6nrZfUbppM+&#10;Rfji95pPiZvIQxosYwMcEk8nPrVv4Q+JUfUVexYpJkK+7jjqefrXoP7S9jbz+HJNWgiLSocK3cKO&#10;9fn78OPGGpP4sSz05n2SuEcDrwcYH41nh8PKpTlKP2THETcZJdz9odY1CbxF4WuLeBTIzQ7Qp78V&#10;+J/i74f6xoPieeKdfKBckL2ALE9a/a74a+Hr6y8NH7RLtWdG2knkZHfPSvzR+PdjqVh8S3a7YPby&#10;rtXae69SR2p5fjHzpRW9zHEQvojxXwyL+wuVljYooc7iOTz3Ar6Y03xlL4u05fD9xIq3EZyFHG4D&#10;jn3rw60jZbVZoV+Q9MelQwGey1KHULZisiHqK6sTT9u+YiM3TfKz6HHh6C3jLzLvdu59KsWdpAW3&#10;SJk9BxV/TtRXX9OWeIYkVPmx3bua8hPjO6tNWbTpSFdZRGAc5yTx+deZGLd7HS5Jas+rfh5rdx4d&#10;vNmnxoAxyA3TPc19WWXil7nbc3YXnuDgcCvjPwlm+uPtFypAjxj3Y9RXrVtfwhWRmPvuPH0FclaC&#10;tqzVM9M8RfEKW7LafDaRlAcF2IJ+or5r+KaRXbrfnaGiAJA7iuw1XU4NkhgYjA646188azrdxrGp&#10;Mso2LGMD/arz5R15k7lSWhBpFvY3moi1ucjcMqw7Hsa/Vr4P6/c6B4chbUMscLkZ68V+c3w10CXW&#10;NfimmRRChBzj+IdPwr731DwLrWp6OslndfZ0I3BR9OldmEpKtN1HHZaHPyJs+mj8SbKJFWCLzJX6&#10;IDyB71karpeueOo0luF8iHIx1yAe+O/FfPHwu8Pz2Opteas+5gf3YJIOQMZIPrX1xPq11plojSui&#10;8DI6n8RXRiMZPER+rYiUvZ9kk/8AIVWmvhijnU+GtnHZtHnaxXaCCfz5r4wmn8QfCX4nNpur3R+y&#10;OPMGcMCrHGefQHmvsfVfGc8Vu32S5iaYDIDcDPbI/wAK+Ivirofj6411vEmv5u7JABGVH3ATkgnq&#10;QT09q8LMMFQmorCU5Jx6t3087bHLPDpSUmffyaV4a8WaKI7uOK7imj64zww6gnkV8hXvhuL4PeMP&#10;7P06dp4XBkQMMFVJ4Gec49TWn8OvGOuX1qbd4RCIYx8wYnPboelYuqWst3rsl3NK0m887ySc/j0H&#10;sK+qyzCOChUjFJr+tTotpdHpdl4nfxBfC3ddg6g+vtXuPhHU7azgWxkbB96+atL1S10OQ3jpjius&#10;0jxPbasxurcOjZOB3r6PDzcbzb1It0PrIFGHy8g806vNfCusyBvLvGbBH8VekI6SLvQ5B719Lg8R&#10;GqrPRmNSHKx1FFFd5kFRyRRyjEgyPepKjdwtc2KnSjB+32Kje+hnyNZaXblYEC56ADHNfOd1Lqc/&#10;iiQiNp5GY4QDccf57173qWnx6qCjytHnoV7V5VpWl3mh+MmAY3CyNuDKOgIIwfpX5rn2OhViozjy&#10;xTstrfcdDk4q3c5j4i6p4lvtF/svTtFbLABpSpG3gg4xz+VfN3h34S69a6yJpJTIwdWGWPX0+Y9e&#10;a/R2WWZ0CMAARivnb4teIfDPgSe3ubqBo5piSrRLwSO7c+teHWwcKVZTqT5ttXHlsNWjaUj1jQfC&#10;cOj6Wv8AaMq7gBn5RjOOfxrnL2xnv45IhIFhbIBUda+Ute+OOt6vILa1O1IyGBzycdQCK+lvh94+&#10;03WtISG6Gx2HBfv7Gu3H5zQ/gUtGu/UJVE04pnMab4A8S6ZqIu9LmEkQGPmAFdwt/rGmx51eIsoH&#10;JIyD+ddybq3sU3SSBQTjBNF1r+jC32XUiEEfdPOfwrxaGIs3H2vK+z2M/ZWjfm1MXQxb3s/9oGAH&#10;HIPpVn4h+Ib3QPCc+oWUO9lHQ+neprHVdMSJ53mS3gXkbsDNeEfEf4if8JBOmlaRtbT4z++cHJdl&#10;PC+3rx1r7HKZVKdKVSUr3/rQunG0Vc6bwJrPinWLZr+xhKhWCZIyrjrn1r6KtJHlt18zG/A3Y9a8&#10;L0LxsLfSYLCxiCRhcdORXpnh3VfPVvtDnkZ6dT+FfTZfU9nJJu99zatByjzGlrWkTaou0SYTBBXH&#10;XPvXgfiJr/wxfLBZyExt94jPy/Wvb18YaSdQNh825TgnHFZ/jjwveeJdN8vTJUjkxwHGVOe/HOa6&#10;cXRhW5pUNWYKTirSPC4oYIs6h/rHYcE8msA6xbRs11eJtCg8t2FTXHh3xr4P41eLzUP3Xi+Zfp65&#10;rIt9Nk8XagLKVG2SHBXHP5V4UoyXutWfmaqemol34xZ49mlSKwx1xyM1JpNlrGts1xhi3GCemK6+&#10;f4VWvhMJqHlPPjp8uefwJr07wFpNzLCzXMQhQ/dGOcVvSw1Sb5ZbmDu9GcP4c00rEmlyxAzc8/Wu&#10;uv8Aww+k2ZmbBZj3/lXodv4XsbS8a9t+Gbqa0bjR7a7+W6JdfTpXq0svn9pE89keU6JrtlodpJIL&#10;fzZX6dO3Qe1a2iad/wAJUz3OuRkqedvYZ6D3FdXD4P0mC5WeMEAHO3sa6aOKKFdkShVHYV10cFyu&#10;8noS6je6POr/AOF+gXp8yJ5IZOxXGB+Fcvd/DfVRMsImMyrj5gdnGa9xoyaMTltKurNWJjJx2Zn6&#10;VaPZWKW0rFigxk81oUUV2UKUaFNU47IG7hSYzQCGGVORS1paM1fdCCiijpVBc4vXtAub7U4tUjcY&#10;iAAXpjBznNdcpZ48J3p0oyuOtJGWwBjAr5n6mqGNm4SdprX1/wAjRWauQx2kG7e6gmoGW6+0COM7&#10;U71pdBVa7eSOEmIZNa4vL6NOhzRlbl1dt35DU3ccttEOcZx6025ISPpxUUF0xULMPm9qukKy5bkV&#10;dNYXFYaccDaLa7ar1E7p6mHeXMYtWb7nynB9MCvGbPxrNYzs17cFsZVc9M/jXsOraHaa5ayWjyMq&#10;sMHaeleb6j8JLQwPNHcuzqMgHnp2xXxeKy7Hzl7anC6XVNdDeNZQ2RcvL+w1ax+0yXKB8cKB1Ncj&#10;pmradojNe67KSgPyqBkkfhWH4Z8IarqNzLtH2MKfkMoOT26V2s/wl1K9tmS41FWJHygx8Z+uc14F&#10;HDYjFy5sPScn+HzCGJTd2aFv8UNN1FAdHt9yEcM7KMj1x2/GvQ9E1KC/h8xJUZuMhSODXxFqvwu+&#10;I2m372dvZrKByJI2IBHb6mm6Sfit4YnFg2lNt258y4yY1Udcsp6/WsafEGJoYqM8RB+7py2a8raI&#10;0dWlJOO3mfamt+I9N0N0a5cszHG1ecfUVzNr4l1bW70PbxfuVOAqnk+7V8H6l4s+JUGu/ZS5AkfO&#10;YgGhCk8jLDtnvX158LtQk07S0lvwzXEhwwOAAB0xjjpzTqZ7XxtWVFydODd3bov19CeVWvE9J1q9&#10;1423kQ2xVW+8V5bHtUmm2WtC1RlXZu67jg/jXWW15DdpujPHtVyvvcLw7SxtsRLFOatZWSTRh7Rx&#10;exg3URtbJpGLFgMnJJzWTpPibRZI2jScllOGGCTmuydFkUo4yDXOWPg/w7pt62o2VsI5mOSwJ6/Q&#10;nFdNbIMRSxEK2CastHdu/r5kyqtqyRWn1eSS52fZJCM8MU7fU1rsZPI3qmTj7vStfkg968k8Zal4&#10;7024dvDdmbmFOcgAn8ASM4rzs4wE8CnXqTc1LstU/wBUVGemp5j4w1f4geH9Q+0ixiFq+QGzuwfq&#10;Pb2rzDXNdl1I/aLstvIz8vAH5V0Wr6v468W3otNQDiSPpbhSoB9x616D4J+HVxfSEaqrx26nc6nA&#10;yf7o749TXw9LB1MXU9jh22m9L2/TY2+saXPn/wALa7e3HiISXLM9uOCp3Ef73pX1x4M8RnVJ2soY&#10;9kSdzgcfXvWzqXw900aY9voMccE5HDuCfrnFcFp/hbVvDczS61LG2PulCcY9e2PpXoVMlxuWOLqq&#10;6vq+npfoT7VPU9ouNQj063L7d5z0FY9v4seZiHtXQA4yTXls+v3j3X2eAh17gDPArp9H/tyeRLqF&#10;MxDuwxn6V6EeIcVdUsNU5UuiSf4lxpxlqz1BbwNGGxjNNuJ28k+Sfmxx9awLO+nubgwuvQdq8/8A&#10;iDrev+H3iuraSJYSPmUkknHtivQq55XlRlKbv0bWlvMTpKOrK41PUdX8TJpV/vVGfJUHIAA657V6&#10;Zd6NpKQKIwEcEbSD3ryHw743W8f7XIqDHXaeT+fNZ+tv4v8AG2px2mmOIox8wXPQr6kdM18q504U&#10;6spw9rKdkurXp5kuqtLH0nCoWJVHYc1KASK4zSdO1nS4Io2VHwBvCsSc9+vWuW8RfE4aFqCWElvK&#10;X7jAHHtk195Q4spYKhGGPoSptWSVtGu6ei9TKUL+9c3/ABJoOuaherc2U48peqEkY+g6GtseGPD8&#10;9uI7qzhmyuGLoDmuatfEviDxBamfQ7TbGejT/KD7jB5rQ8NHxel3KniBV8v+EqQRj2ryKSwM8b9a&#10;pUJ1I1eso3in5X6ELlXU5uXwePDmoy6pokYiixng5x9B6D0rr9F1qaWEyamyouBt45PvXVMoYYYZ&#10;BqMwQEbNi4+lexT4XxGDxCxGX1uWO/K72b7aW0NPaK3KyK2vbW7B+zuGxSyz20UgWQjeeg4zj/Cl&#10;jtbeLmJAufSsiDw3Zw3v29nd3B4DHgV7VZ5h7FQdOEp336Lzs9SLq5vjBGRVdYCHLMxI9KcUZDlM&#10;mpSwFdLhDESti42lHz0f9dgfu/CVp7eKSMhh2r58+JVn4oeQ2ltIEtp1wowNxPfB6+9fQ73EcQJc&#10;4HevCvjJol54t0VG0PUPsc8DfK38Jz2YjkD6V8lxRhcM4+1w8lzLpGybLhezTPlnVPhHaaOyas1w&#10;0ipl3Rypy3oK2p/i1qljarY2ybNoCKwRv4eODjB+lc54e8PjVtY/snXru5LNkcEnaQenPY+pr7u0&#10;bwf4XsdBh0m0tUdI1wu8Atk98nmvisLh6uLlKjhWoaa3e/kbOUWtD5r0zx7ql/ax2pLtJIerqTyB&#10;nHA719KeAnMmjxvLGVdxvbIIGW6gZryzVvGfhzwDqY0zxjPAjE/IMgnHvjkHHqK9J0P4n+EtdtEu&#10;9NuUaBvuvkBTjrj6V15POhRxUamMrKLj0cdX+OhndvRHa6ncvY2TzwKC3YdKyvD0t3cxNNdMSxPU&#10;9/pVCXxRoVxiT7QJE7BRlfz6VH/wnGgJKIIph6DaOK+irZrh62MjVdS0I2sk9/PTRC9m11JfGNtq&#10;0sUL2EqqgcBweD7YPSs/XfHngr4faILzxNqMNsmPlDuNzt6KM5Y/Svm79pP44L4YFt4c0EvJd3GD&#10;ub5Y1Geee7/3QeK+DNaji8XXq6vr5a6ueoeVi5H0z8o99oGa8vFZhGnmdTFYON5NW1d0n1t/kVK/&#10;Kos9gX4m+JfjP8U5PEumxfZrWzfFsjgbY1U9TnqzkDcfwHSv0a0K+13XNCVY50gmVdjvs3fNjqo9&#10;K/JLw38QJvCWof2ZDZJ5c2V80HkY6ce9fevwu+M3hqKwjeS5jWKfaNzsANw+9juMe+BXjUo/V6/t&#10;68mub4nsVTbXuvUj07wPd2WvT3fjfUbiZYm3o8uVBB65PSvR9S1bwtFbxLHGswz958Eexqb4pa3o&#10;Xijwu2nadehnfDApypAPdh09q+RvEfiVfDMQtrZwqxEfM/fNdboU8PKUKXvr+bv+LOqFpK7R9Zat&#10;4Gj1my+06dftbHGQkeQM+mQRXIJJq/hoiI6q5I4Akc9fT3xXE+Gfj/4f0HQo47wi4lxnBbBPp+Ve&#10;W+LPiofEF3JqwdEYEiKLBIHufU+9Uqij76lZ9rs0jFdUfY/g/wCKrTzPZeJSFG4BJVU4J6YI5+ue&#10;le4pIkihoyGB6Ec1+Udhd6/4mhaXVrgkAgqICU6c4456+tGhfFfxP4f8QSyWkkt2lsPlUyknIODu&#10;B7fTGK9fAcW1sJDkrR510d7M5quG53eJ+r9cL428axeD7ZJmi80tyewVfX3rwTTv2r/B1pbxRa/F&#10;NHLIMjAJA7YPGetelv4r8E/EbSFW/uPJic/IoYbuRzX1kuIaGJo2ws7T7djnWHlez2Lmg/FAa3Jh&#10;IkCZxuGcfrXVTeLrQ6lDp0ByzHBx0rx1/h5qsVyp8LAvaMQQ8jYP1+ld3YeDr7TJYb64CuyYLbeS&#10;K48NjMZNNTu/PobSowietMoZSoJGe461hWk2oJcSWy/vkQ8MxwfzrI1nxVFZlLK3GZpOvbArZTUb&#10;Wy04T3DLFx1J717FXG06k0oyatu/0Mo0pJXsZd5468N6bfvpWpXCxXKY3R9Tz0rp7a8tbtN9tKsg&#10;77SDj6+lfHvxNsbdWu/EtjOxmlJbfkZGBgD6cV+b3xl/aS+Kfw38PGbwdqElvdvJlUHzKT1Y46cd&#10;814+Fz2uq/spw5k3p3+ZrVoKEeaTsfrx8QPCPg7U79016KN1kXzNrjgHuR9e9eC65pfw30iL7LoE&#10;W2ZAM7MlAO3J7+1fz/6x+038evEF02sax4mvJLqdtzFSqKDjA2Kowox6V02g/tO/GTTLZ4LzUpbp&#10;yOGlO7p6k+tZZnlTruVRUo3f3mMMRTirO5+q2tfCNfiJqUoaJriOXhk37OB3z/hXmfh/9hbRdB8W&#10;jXbvUrq28uYNDGiiRFD8cucHI5xXkvwX/au+LWoXHnTWkEsJdU5YsyEjqQPzr9AfDHjX4q+K9PGq&#10;61pLW+ngbhLs2cf3sE9+tfM/u8K5Yabak90tfvsXKnTlqfYPws8IeC/Cmgw6V4YVWKKNzHlzjua9&#10;QlngtxmVwg9+K+b/AAZ8T/CdhYlLOSM3DffVnAORxXS3vinSPF0fkSSo8gGPKjbcQT3r2MFm9DA4&#10;NQoQipLbomvN9zCpT9mtD1Qa9o9+Tb2cqzMDj5OeatTaglnEHmGOwycZNeD2Fp4l8KN5ljCTE5+V&#10;mAIGfX0rbtUvdV1RbzxHdKIkGVUNjBz6dOa4YcR4mblWtao9NFpbzbI1Ss0eui+Jw7D8qvxypKu9&#10;Dmsu2lsbmLEBDDHBHpV6BEt4sdB6mvpcnxdd1F7SalF6t9maSQy+tbC5i26hGkidcOARxXgWuf8A&#10;CutW1j7LpTRQXG755Vj546jJ/lXrfizxPbeHNM/tF4muFBA2x8k5OK8b1PTNN1y5OszW62Ecv3ie&#10;M578d/WvI4kxUK1b2OHjBtWu7a/+BbG1CH2mUfEfw+ttTt1jsbpFkBz5u0D8x3qvoXwo8c2e+60n&#10;X42Dgcbfl47cc13uheE9GnuhbQagJ4QAWUPk47CvT7Pw7pmn82SGLnPBNc2X5VLFt1YQ0WnxWNKt&#10;ZL4TitI8NeONKiEsl/DPL3VU25/E5qLVbnxFoUT61rlzthBC7QQRz06Yr1bPTNebeLrSDX/+JO6S&#10;u4YEY+6CO/vXqZvgqWBoqUJyv25tLk0q0pO1l9xo+EvFtlr8Li3Vhsxye/412iyt1IrkvC3hOHwv&#10;ZPBC5kLnLE+tYPxO8U6l4L8Kza5p6rK6kKEbPU+4p4bG4nBYZLFXikr7LRefcicVJ2idheajpU2o&#10;Lp5ZWnP8I5IzWfr/AIVj1DTnh0nZa3I5SQrnnHQ98Gvnv4QReIfFviSXxbMogjyQ0gX7x7jnqc9c&#10;V9ZjpzVZLCnnEa1fFUlaWidvyfcJy5NIs+a4/AvjKZ/s2tXWC3RY2OPzrnbfw34s8IeILYQwQS+a&#10;2Mnk4z719LXMczXgx0zk49KhvY9HluIjfsgeM7hvIBH518XPJ1GU4U204y0uzZVNLshnfVF05jIw&#10;JYYKqOnrjFZvhLT9KsRJeWYCmQ5JI5GOK3dS13RLC2Mc9zHCXGASeOaxrDWbDy2i0bbdnGeDj+nS&#10;vVxVKOFxVGUqylZddbPsrakKTlFqx1o1Ow3bfNFcf4z1q/sbNGsoz5e4GR8ZIGemP51Ui1C9fVFi&#10;ZPLOcsuOg9M138lvb3lm0F0gZHGCD0Ir16WYYvOqdXBwmou3RPX/ACMpQVOzPO/BfiX+10e3lz5i&#10;E89iO1J4k0HV283UobsBTyVKbiB7V0Js/C3h+VIo40gkcZXGc4FdNbsrx5TJB7mubCZZObeAxM1z&#10;rtK9n5o2dVL3oo+QZyIdSRrmdT5hJBxgkfSvpXR/FGgGwjRH8vAAwQa3JdC0SeXz57SF3/vFBn88&#10;VDdeH9MuwPk8sqCBs4HPtXbguH8fl85YihKEn6P9djJ1Yy+PY01eG6TK8irHQVWtLZLSBYVJOO56&#10;mvN/Fesz6XrKCGQuCAxUHp+HvXs4vHTy+gsZiKac3ZOzt/VjKyk7R2PSZpZY0ZkTOBmuT1bxPdaP&#10;GJ5oAyH0PNT2uvXM9o11Km0Y4XvXm0tzPq19Kt+w2t0HoPSvncfns6rjUwlWSv0skbU6N9z1jQNd&#10;g1+zF1DGyDvuGKj1PwzpupOJSPKccZQAZ+vFReFoFsdKWD0NXtV1/TNHt/tF7JtB6DGSa+hwMqeL&#10;wcf7Qak/PT8iJRanaBPCv2VRaEblHGTyKsGC0RSpVVB9gK8Av9b1rXr5r+C5kht26RjgD696fpkO&#10;o3+rRWlvK7uTuYsxwAO//wBauGhilh7wjDmjtG/Rdu51/Vm9XKx9AwQxwR+XF0zn86lqOFXSJUkO&#10;WAwTUnbNfV0bKmtLeR58txG6E1CXTIG/k9qxdU1uO32wW3zO/fsBU9kLOUBkbdIQOB1FebicSpVO&#10;Sm7msYNLmka6qV5JJp9H1rhfHXxB0HwDYLeaw4BfhVyBnn3rvlOGHp883ojNRc3ZHBeKf7XPj83M&#10;SfuI4kUMePfIrE+Ies2UlvHYi5VpdpJUHoa84+IfxzOtXMNp4ShSZdvMucFSf0P0rwy7m129k+26&#10;jITMwG5vXHbivjMTiYxlOUVe7PTvyRUWesvqWkWdg8s6F2HAxzW/pWm2eq6P9stnUK6evP5V4tJq&#10;MwszBu5xx/Wn+BPt8ty9np7MZNx3KSQvrwayp4q8lFRMOe+iO4udIFtctE75Yda8/wDG1zHpWnyG&#10;QBjj5T7jpXvGr/DfxZpminXZPL2Ku91YneB17cdK+fPGVldapoTXW0bcbgzdMYzW9WPLHlaM2uhy&#10;3w0/aj1nwG02i6TpPmrK5bbM+1Ax64wOnGePWu88QftjfFKW2li07TbS0DoQsgLMyk9xnrj3r4+h&#10;Zbi9JhzkHnPBBq1LMVdY26KehPauSMasIctOtKMeyYRopFXxf4j1XxH4m/tbU7lgtzt3KDgBgMM2&#10;Bxljyx716v4B0WWHUI7kpuA2sgAySSeP/wBdYmgaP4G1W5W2v5liuS4IL9Co64r7k+H/AIW8BaPB&#10;by6NLHKZcDYXDEAnpgetcqw6k0lpY7qEVBc8j1rw/o13qmhx3m0xnsCPauT+Jfwmm8S+CLqPVZ4o&#10;1VDIDj+58wB/rX09ZJC9gkcKbE24CjgAdsV8Y/tX3eveDvC8msaZduIZVaM26nlt42456DnOR2r2&#10;sZglh6SrVFzJr0IjieduOx82fspahF4f8QXFldSvLE6B1Eigj72MDv8AL2NfoY/ge/1mY3uxLVH5&#10;C4GT7+1fm7+zZ4i0yy8Z2V5e2eEgc2+9MsMEZJC98EYNfsDBNHcwLcQ/dkAYZ4PPsayyLD08ZGUJ&#10;vRPYdTEypRUorc+SfEfgzUdF1eOazYSmM7mbbjoen/16998JazNqMCxIjbUABJ6ZpnjO0g8mS6eQ&#10;r8vHse4rN+HNpctavf8A3Yt5UD+/gY3VEMNKGK9jS79Ox0Va8alC8+x2d54a0i8mW4aFUkDBi6gB&#10;j+Nb+BjA4FZ9xq2m2lytpdTpHI3QMcZrRr7KhSoRcvY2v1seLOU2kpBRRRXUZHkPx81EaR8HfEGq&#10;Mu8W9qX2+uGFfjf/AMLsh/58v/Hv/r1+vP7TKLL8CPEsJGfMtNoA7ksvFfg//wAIzL/z7P8ArXoY&#10;WhzwuebjK3JNLyP/0P1i0z4N6Zp0st1Fs3yJtxtGOe/I61+ef7QfhPU9H8Y3D6W4lnlTdsCcADgA&#10;leSa/Sz4lePbPwV4euL0Pm4C/uwOefU+1flufilLq+uS6/rc+9iTkkYwQeABivzHimthcLCOEoay&#10;/I7U5Ti5SPV/2bNP8RQacJ/E8gV5eY1IKMACc9etfoj4e8qPT0W35Tsa/Pnw/wCL7rxHc2i6GMOX&#10;UZA5APUj2xX334asr2302Pz3yQOh718vkFd+3aoRbt1RCp3Tky54k0qXXNOawSQxFiDnGePpXmHi&#10;Hwzp/hLRPtltEJWH3ioAJNevfbGjfYyEnFeC/FXxfDHbm1W4aHB+6FyTjt/9evYzXEYZxliJO89v&#10;6uaQk17ttDsfhv4uudXszDdZVgxAVvvYFeuiR2/hx9a+D9A+N3hDwrrUNneSn7RI2xFClgd3XJA+&#10;U/WvonXvjHpek6THdojF7iMtGp9f9r0Fb5Bn0KFB061VpR7f1ocfK43Uij8evh74j+IngHUNB0fU&#10;hY+dbyKfl4ckcIeeA3Qkc1/OHf6Rrfww+NCaZrxjJ0+6jLGA5SVcqSB3Ffp/+0J8cPiNrGiPPpN9&#10;/Z9s6FHVWSTa2eq/KuDjocZFfkRbxompm5uZWuSZCxkkJZj82ckmnh8dRxs6tagnZqz5ne/p29Dh&#10;qxftOZH9Dv8Awmmm618OBcTKuWg+ZM8Yxiv5lviBbPp3j/U4C+WW4f8AmSK/bj4X+OtAm+HRi124&#10;jSXyc7d46e56V+PvxgtNGufiRfXGjOlxBKcq6nqR1rbhrGSlV5Z/y2+5nbUu3c9R+E+javrkQnB/&#10;dqMFieKxPiRob+H9T82S43tvwQRgBT7+hqj4M+IV/wCE9Pays0BHB/GuL8WeI9b8VXpvNQOQp+UZ&#10;7V6cMPU+suoklE6HUXs0up2nhyTT7qGSVgHIP3TXFeJlSa+KQ8EDj2rI07VJrDctudpIxRJc3Mre&#10;ZcuC3SuyNCUZ8yZxOV9CbTrCbePLOD1zWpexSSFAeT0xXb6T4U1u5sY7kWzRrs3ZII49aYNMSCQv&#10;dD50Pft7VySxcXPR3sW6bWhxs+kt9l8znPpVOC3ZYwMYK811Gu6gkEAVAAWOK8/n1WW0Y7G59K6a&#10;DlVRLjZmTqd1PHdtI/QetQQazHHIC60+WRbyQ+YPmPJz0qhHpe98s3APGO9enCMVHlkSdppfiGIT&#10;Jcw8OjBl3cbSDX6z/AHxr44v/D8OZHuY5kz8mSPpX5beFPCljLIL25/1Z+YqT1r9ZP2PPih4e0qK&#10;PwdeQ8qrOr9lDEdfQ18rnEoOcFT6Pc9DASanY8d+NOm6tq94bu8RoZ1Jx52U+VT2FfMV9ay2n79s&#10;E9j/APq61+qv7W+q/DnW/DO+KKOS+KhY5gwUrtbdjPf6V8E+G7bQr61C3m1w/OO3NeIqzw85Rbvq&#10;b1179jhfDnxEfTbUQ3Hl+Xxk85z6CrviH4sW15Cy6WmxzxwenbrXE/EHwdDptwW0As+9sso6fhmu&#10;P0LwZ4h1q9S2htm6jca9Wjh6El7Zuxmq04+6j6o+EOr6j4luYLTU0H2feVZ25OB2x/Wv2E8A6Zba&#10;P4fit/LUKEBDgDGMdK/J7wr4O13wPKLq1twUQpuDA/exnIx6mvtPw94y8QR+D3kvrlvmQko3yge2&#10;a41jaSrOnBeh2wrNL3jwP9tL4teGRjwbpEiy32WGEHEW5cBmHfmvzo03wNc3VmsU7hpWXkgY/KtH&#10;436ndP8AEKW4nmZwGZAW6KOoUHvit7wbr1neWAAnXMa4wT8wr6CmpQpKouupg6iqzcZ9D598VeEf&#10;EOkXbS7C8cYHI7g9a4qzvZfPCKSfVa938f8Ai15phZWTfKM8n9a8RKSRXBe3iZ2POF5r1sJVnOH7&#10;xHnV6ajK0D2nwN4gfTnX7XhhnAUds8V9s+E/EHiB9JSW3uvlQYH4j0r4b+HVneajqJtJ7KXMYDfd&#10;xnPI5r9BvhtpEZ8rS7pATIAACORnsTXxvEVWNOolB2bOqgna7JH1LXdSUQSyGb/ZHb1NammeEdV1&#10;HBgBEeQSTx3r618KfCXRLYf2i0KjzBnHf/JqbVtBgsL5VtxtRf4RwMV4tXDYhLnm9DZU29Tvvh34&#10;sv8Awnoa2dtaxzpGMqRw4JHP4ZFeffEr4j674xLaFcWkdvECNxRslv04rL1Oxmv4hZ2MzxyOeADj&#10;p0yR2rh774TeOzqINncY84/eHzbgf5U8TjMVVh9XpxfL1tYiSnb3Ud1pvgbTbvTjPZAb9pJHXnHf&#10;6Vo/D7wvAviHzNWdBGQRgkct2FfRfw0+CsHh/RIV1yQyzheSvDHJ/i5rN+Ivwn8MaZYnWNMLW1wh&#10;yWDY/T3qK+WYqnRji/Y2it1clRW3U9x0O/0mSyVLCVcDjAxx7VzniiC4u7dwk+7t9K+KvDmqa/4U&#10;aR7WUsHYnDZ9cjg+tZGu+I/F9zcCW41J4k6lUOASf8Kf+s0p040502n2TB6bHl/xg8L+L4td8+6t&#10;99vvI3ochgehx2rkfDvg+81Wb/TIBEgzlicE49q9ik1LxHqLC3aQ3IbvgnP41q7by0gXzkOccZ7/&#10;AJVxwxrUm1e3mZ2a3PL73wOYJAYnBXjGexNeueFfhX4fOns95+/LLjAwPeuU1HV4I0GJAsgOCvpX&#10;tfwst21CEm9wpJOOc54rroYyFesqLM/aJuxqeEfCltpsnkW8OxByHI59gKs678JtD1y4F3OuJMcA&#10;HBJ9j2New2EKRYgKYXnkV2mmaXpqEXExUgdj7V9HSwNGvT9lNXR1R2PGNF+DMOhaaZWV3IToTyMc&#10;jp1xXzV8TrL4oXL3FrYW0YtoRtB6Eiv1AjCmMbMbTXjPxH8ELrEMl1HM0UbLhgvY/wB4UZvwtChh&#10;1LDvTqkRGam+Vo/NP4e+HIfEmrRjxBKbby2CuM85HSv0X8P+C/DejaOs2hMM4y7bs5JHXk8V4x4T&#10;+DvhXRLuTXIpZ7u9b5maU5Bb1C4wPpXOfFPSPi9LpLD4faYs2cM7b8Pgddi5GW9BXxtDAxw69pVi&#10;nJ7W/wA+hfsoKLuz06X4taNo2oyabrabSjYJxkfjXCeKPiz8Lr25+yXjxvkH923BPoRXzHoUPiq8&#10;aS2122uzOxIfzwVbj2PB+tcZqfw28WXt415o9ozZJz5q9Mdsn+lcUMbKpL2U2mvS7+Z5t0m7ntGu&#10;aP4N1O8L6Cm1Ww2c85NSv4MiNus0KFXRcDBriPAWk6zaSrBr8ZSVH9f0r6F0hpWfYR8h4r08JQw3&#10;MqkrfI9WjGMVdHz1BqOo6R4jglIw0L7iCOSB/jU3xk8Yah4x0NLWAFTEpLNnAJweDgdDXrvifwRp&#10;93N9uLOs5yflYYwO2K+b/Fwu9ER1uAwt1zvz1Ir2MPjoqcqN9zelWjLY/KbxPevDfi3umHnh237T&#10;wua+zf2ZfiRLZ6X/AGdYxPDLExRT/C27knPXNfIXxbvvD9940ml0CDy492WYHKsT3r6F/Z6ijtcy&#10;XKjbGQxHdj2xX1eY6YHntZo86jUlGu0fQfxXv9Y1UxXN2+XkJzz3Ge1eOwyXKIEY4U8D3Pqa9x+I&#10;19YPYgxL8w+7jtmvFo8sygH5s847V8/RquScj05ybd2eu/D61+2Rx7mHmEkDI7V9SaF8L7bUAs10&#10;VeMjOduDz1r5u+GtvGkwkUhHizkEjv619deD/E6lRalvlHB9s0UYqc3zCT6nPeJvhdaPGsFn8+0D&#10;5SOuOh49KyD8A9UvoUu9rIIl3LtI6nrlfevpqHUdA0eL7fqE4X5dwPtWja/Gv4cwx+U9xh1ByME/&#10;5zXdLCU3rJ2+YJ36nxNfeB9W0q9e28jIX+9yB+Nc9PDdaRdx3V1AIpFOVz3r7YTxn4X8T6nstIi0&#10;bcFivrVHx/4c8KjR3upok85V+U8YxXFHBcilKMrjVlqeGeDfi01pK9hrMYZCQE4656CvUtV8P/Dz&#10;xjYM8kptJchjsJGCea+cU063F8jWqCQh8j3r7z+Efw8sNQ0xbvWreNtx3sBnBLDGDnsB6VrhHOpP&#10;2SXMDm0nI+ctP+FFlIHXQJ3uWQZJVW47+nNeM+KNF8UaJrT2etwzRoQuNwO3DdPzr9g9K0TRtCg8&#10;jSLZLdO4QYzivln9pC2nmthqC2zOsAyzgjjIwOO/NexiMqnhoKc5a9l/mcaxV3ofBMliI4dwXbGg&#10;z9AK93+FvgjVPEFxHJY2zeXAVeQHIJGMjqOcg9K5HwD4L8SfE7UP7J0yExIgJnmcFVUfw49cngjt&#10;mv0TkvvB3wW8GG41QtBa2yb5HVS5PIBPqetGAwyq3lN2j3Zc6jtojmdS8d6h8PfDw/tG3UmNgoXp&#10;gHp0rzC7+M/iHVLyOaQpbQ9PKRj3HVs9fpXjnxk+PmnfEidNH8KROkNrOjLdH7siDk/KQCDg8ene&#10;vK7catqZRLHM0h+6OmfaoxmOm5OjRleCM3K2vLqe2eL/ABLq+t3f2mAAhRzlc59PrXY/CbWfEuqX&#10;YsJ7RgmciTaUAHvn+leM6Pe+NPCN6i+JrBpbdir5H3QvXk4r7L0nx3EdMSWws8wn7hBwT/8AWrxK&#10;qlObbdvkdlLmdnY9LXw3pNzb7b6JXfuevPtXFal4O1S2ug+lMTETyVO01y8Hi7xRd3gms4VSNWww&#10;ycj2GeK950q9N3aqZl2uRyPrXTh6VLFS+qt8j6PuKvKpT95u6G6VYrDYrGSS+Mtk5OafLHc4KO+F&#10;FXHXA2xcVxGr+Hdbv7jzYbkBBg7T/wDWr1amEVOEaUIO60bTepx0kpyfNJL1LN94F8N6kJJLlGZp&#10;B8xVyM5+hr85vjv4U8I+D/FC2ljaSqdoKuMlXz0A44245Ga/R6Oz1C1thCGJYd6z28MabrC7Nct4&#10;51/2wD1rwsbhIz5YYekoy+861Bq8nO5+d3w78LeFr+Bv7bdlyN2wblI/4F3r6y8K/CfwhaQRatoc&#10;ryKRnDndz3612+ofCfQbi5UWUUcUKnlAOtenaboVlptqtvaxiMY5C9M1vlmBqybjyXa6ilWhBXbK&#10;mhpYog8uARuOAQv9RXRzSLHGWc4HeliijhXbGAPpXHeL/tkiR21q+3f196+09nUwWG9579kcLkq1&#10;TQ8B+JVp4ivGeTSkaVyTwD0H51yvw4j1fw/qKX+p28o2nJU9CfXNfTWmeF/JiMuouHJ7D/GtIaLZ&#10;30b2/RSMcV4ccK+ZSR3SnHXsa+l69p2rRq1vIN5GSp4I/CtqvPLLwXJY6ktyr5QY4rubu6t7GAPK&#10;cAcA19LhcZUUX9aVrdTz6tNXSp6nB/FNbeLwXe3coAaOMkH1A5I96/K6XxRrni+7mt5CI0P3Rj7o&#10;7dK/RP4gTXHiyNtJWbZAwKtt6nPBr5T8U/CE+GIY9S0u6LKDhwygfKOnTr7mvk84isVV9vTWiPSo&#10;UvZx5ZvU6fwV8K7PXQlzdXYBAAAXufzr2+y+H9v4UCyQOzozZbIJNfOOiXHiPQYPt9gPMEY3BOgN&#10;d/pf7Ti29w2leIrUwsoGOdxJPpwK8NRhF++rGuqTPpDw5r3hdJPK05jJKDhuCMHvmvR21KKJRIeh&#10;7V4d4QSx8TyHWo2FvHIA4zgbs+teW/Hr4q23gODzIXe5kQqERM4z35H9a9ChjMRh6bnSsuxjKnGp&#10;rLc+xJ72Y25ks08xgOBnrXwf8Vfip480/wAS3FldW7wQwtsCKrcrj72RkZqT4UftVzawDpV5YsDw&#10;IyoLAE9jjpX0ew0/xOBqOs2sYcrtDN129cc1rWxdbGKMpzafVW0NcJhXBt8vzPh+b4neMrtvM+2P&#10;DavjAXqMDuSOeK968A+HPEfiK3N2krY8sMTIQc5PbnvXpR8F/DaSb7VdtCir1G5dvPqDXS2dx4U0&#10;S3aPw9cxsH/hUjp6DHaphQk177/E6JRd7dfTQ+XfiJ4T1bSL+S1miDwsN6shwTjqOOQa+fNK0bxN&#10;a65Lf6Vb3KYw48x2POeMDrX6aWGh6d4hLXFzF8x6E96zrv4a3clyrQzJsByMjlT7VjUwrnHmpXfo&#10;TWlGPuuVmcz8K28Zapaxy6wgSPZ3U7s98g4xmvoVbcIgwcVmW1s9haJbD7wHJGTk1qwRuqAzHLe1&#10;evk+Bmm44hOUvuSPLxVZyS10RYC8YJzVGaJTKGC4x3HerDXESMIyw3Ht3p6yBxkA19Hi6dGtD2Cl&#10;qvmzig5R94iEUbLtYA/UVjDwzo6TtdRwqsjHJI4rdYlVJFZ1vqENxK0Ab5k6/SvKxtDBNwpYqCb6&#10;aGsJTteJatbf7NH5eS31qtqragtqf7NAMhPU9q0BIj8KRTicda9iOFpxwbw1CbSta6d2jJybldmP&#10;pEWpxWudSIaQ88VrhVIyRg04c0yTIQkda58Jg44WioRbkkuutwcrnlXjSPQTdCW5ISVemOvP0rA0&#10;P+yJZjHO4bHHPfNbNz4Nvdc1Ca9mmMRY/dI7DpWnY+BNMsWEsjFpB+VfMwrKo1VSsm/kerGcYJRb&#10;OL8ZeHNC1KFYLb7zdhXS+FNHg8L6NsiiAYDOQvJI/rXSW3hxGuhdA4APQ9Kt67Oltb/ZkHzN+HFe&#10;hGkv946CnWi2ox1PDrXwP4w1q9utYgaJEkclBKMk89PpVvStH/s3XhZ+L0jhOcq4A2MO3Ir3nRka&#10;LT0hdcbelZ3iTw9B4hgWFwAyfdbuKv2UY0FiKTbk+nf0OZV/es9DWsbzTWjW2sZFZVGBtPGKvyxr&#10;NG0T9GGDXG2HgyGwtliSZt6jrgda6a1ju4U8uZ95HQ+oruo5jWX7rE0Wov8AqzRlOEfihIw9H8OW&#10;2hySeViTzG3AsPmHtmuleXYvoc08SZ4xg1WEBaQtKdw9K4/ZfVbrA68z/wDAfV7kubnrMsRsWXJr&#10;J8QaPba/pUukXi7op1KuPYjHFae0A/IaJGfZtU10Vnz4WVHEptW1a1uTHR3R+H/7X/7FHhn4U6PN&#10;8V/AV1cL5lwomtpG3qQ552g9OO/t714X+zV+y34M+OOuTP4z1GWEGM+VBC2xkdcZLn+LPQAfWv3b&#10;+J/w6i8e+HJNL1ALPHtLeVISFY44yRyOa/HbwtoXj7SvjmmgaVaW8F5aXCpKsDZh8hxk/Me5GOTy&#10;CcV8TicZicOnRhFxXS71t2T/AKsXOCco8urZ79ff8E0PD2nkDwtrk8UODxKqylTjqCSDj2rA8HfC&#10;jU/hn4kh8DajfreYLRrsXb/tbm5PbtX3f4gk8fXHhfMsbpGUALJ1VffuD6kVzvw98L+FP7ZW9u7l&#10;Fn+8VZlJYnv82Tn3zXBia1SclCL7fE9/v/zOyMXSi5I8K+K3wnum8DXl80Z3Rwsygg4we+e+Opr8&#10;V/D9mPB/xZOn3oMCNLvx9TwwPp71/VtrWhWviDRX0pziN1x8uOBjjFfIus/s3fBbwtb3uuaxokeo&#10;3bruMjxBj8vQJjAUeuOtezVUsBdP4Jx321OGpNzkjxA/ELw1ZeB2MDs3kxKFIU5ZtvP1yTXylofg&#10;M+Ob57nVIzJLcZIlYFup6Aewr2+90ttfuPsuh2y2Vo2CI2DKV28EcjpX1b8H/hH4U0aOPU9QkEk4&#10;OF3tgAHkL9P1NfNOtKrHmw+vmuh1VbNWi9T5buv2LvF954XS80KW1lXyeIyjK30yp5NfA8WgXGn6&#10;hcaber5bW8kkRA5AZG2kA9+R1r+mS2NtPaeTaMAgGPkPTHavx5/aa+BXhDw741m8QeD9Qk85o5p7&#10;q2BV0GX3DOBlTyeepr1qsXhYQqSndSWrv17LqcfspJ6M+ZvCV7PpWpRW648qVgGJ7DvX1lf/ALP2&#10;geMbOHxZpm2O6UBmIUEnHQkeo7Gvj4xI8QeNivHB9K/Rj9kjU2jsBY6woeFk3AOSWCgbRwe2aeFf&#10;tJq/U7aS6M8E0fwvrenn+x7a3ZpzJzjtnvWb49Gq+CLeOXV4jG8rYUHvk1+knjfRtGbUk8Q6Hbqj&#10;Q48whcbgM88V8HftM+I9J1O9hspZ1LQfMq+jHjk1pjsMowacru/Q3ktnY8dstaOpI0YbL4JK+grz&#10;fVQ1rcZnHOcn6VueDbq2ttajs3IInUDJ65J6D6175qfwM8ZfESxttX8G6a0sSMVMjELkZ5IGefbN&#10;eLiHCjKKb3+/7glJWuc/8FNRjnu7WCzhaTc2WEYPQ9DjHr3r9WLDw3PPpUb3uYyF5GOfyrwL4CfC&#10;WXwFNL4i8ZW0dtdlfIi3HlYlPUgcAk/pX2BBeWNzCFikDgDIwa0yirKrKblJRXRPc5VNu7sfNuup&#10;Dpssr2+UmwQjN6+uK82086p4g1WCG9vXWbBG7J7HnA6V6p4v8HeKNV1iS+hT9zuLfh2rB0zw8umX&#10;wu5oyJVXGBnqetfUYalCvDmqI0T7mP4m8CrbWhvYbiSa4JP8Rx9aw5NE+I97phsZYC8RGBucdOvJ&#10;NdvrDeLzdxxtbSJADnODjHv/AIV7XpenaprXh1UjUQl1xluorWllVGdZ+yTT/MJWe58T+FbrWdF1&#10;VtPmKo7Eh165PpXqUug6nc3Mcix+UjDLE+tdtH8Cru31Uaxe3AkZGLAD+ZrcWw1mHVY7FRvizya6&#10;sPg5UouFTTsTGz0R5JqmlyeTs8p3RRknacGu9+Gj6VaSA6kqwojDGRnGRXuU85t7cab5GzeMZxUN&#10;t8PvDoHmXUJZm5IDEDP4V6mHwUpO0GZVZuPQ37T+xL07rMpJj0rZREQbUGAKoWWk6dp3/HlEI+Md&#10;+n41o17lPDJJOSV/I5pSuFFFZetaiNJ0qfUcAmJSQD3PYVvOShFzl0JSualVLiJpBgHFfIfij4ue&#10;P9LvISSi28gBOBjv0B5ra0j46TzW4hbMtxjhdvH518RmGeUsTehUpSS9UjeEGtT3bXta0rwtZnUd&#10;dn8iEELuIJ5PQcV82+Lf2mtOglNj4EsXvpMjMzAKnPoT1P4VyfjbxTrHi+/hi1d2SBASYs4XPYnp&#10;yK4yOx8L6bqdsYZVLFgxBOeB1Hp3r4uvQqw53R92K26y+9mlSb3Z6h4W8WfFfxVfLeXomRGfHlrg&#10;KB7YFdp4s+Et942RZNaBd0IIYvyAP8aztb+O3hbwFocUVtHvYR5CIPmAzj/PtXdfDX4jax4+sl1W&#10;Gy2QuWCs5x0PXjI57V5cVGPuYmcpOW+lzFQ5tWVdB8O+APAFg1rPZ7QCGPyZDEd+avXmr+D7yP7R&#10;bWwjH8LCPB/SvTb61e9j8m5jWQf3T0/Ws8614a0YCzuTFFJyduBVfV6laf1bmjCC6yg035DnSdrI&#10;8htvDd14m1AXdrJJFbowyXJAPsB/WvY9M8K6THEpmi8xlGNzc1bsdd8M38whtJ4nkODtUgnnp0ro&#10;pA0cTNEASBkZ6V9LknDlDm+sVZRmlvbX8OgLRWe54N8YPskOl/2Hp4VJ5UYkgcKMcH+lfG3gvSNX&#10;1HX00S5ucKkgjfaCFbpyOwr2vxnfT3XxFnuNXLSx4SNQowu3uPwNdXZ6Ba6dejULNVw+DlT+OK9q&#10;k1q4qyvovI6eR6XPYl8Jafo2jo25RGv97AJ+p9a0bYeRbFlARcZyK8V1/X9RluIklLG2Qjfn0z71&#10;6vfahBceEmmtNwbyxuKjLAe2O9erCcZaLQ32R5h4c8+/8R3DXsghiDZUk5z6V7rpV2Lq+ENtOZUQ&#10;fMQTjIHSvkfw34oi1S4azv5PJf5tpbjO0n8uK+wvCemRaZokKJ1Zd5J9+a6MHS552RyznpoYXjXx&#10;JZaa0WmNh5X+YrjOAOmfrXk2g+JtH0zXkuVhOWJBPvXaX2n299q0+qakwOW2rngbV4Ga8xnsjd68&#10;sGmqu3dxt5zz1FTXqyqVHNvroZtcqSR9Wjyb23BdQyuM4PPWnxxpEoWMAD2rm9D065ggU3EhOP4f&#10;pXUcAYFe1hqjkuaUfmZS06hRRRXWQFFFIwyCKT20ABTiMVzHinxVofgvRZta164EEEKFiWPp6V+W&#10;ni79vfxnqevSaf4I05Rawyshmd+HA6EDace9eHjs4WEWsXKT6Kx0UsO56rY/W9mVBliAPes69lM1&#10;uy2r8nuK/JHQv2zPHt7rkWm+J2jtrcoSRGA7Of7vtx7V7nd/toaLFpcNj4ctHnu3BD+Z8qxY+6ef&#10;vZ9BXzuM4hrYiMqHs+SLW97v5WOlYFrW9z7T0S6WPVDZwyM2clwTn6fSu7r4d+CHxz0G9vLi48bX&#10;NvY3DLw2/CYzwBnPPrzX0rF8YvhzdSPHp+pJdsn3hAC5H1wKOEs0w+Hw04Ymso+9om+noYV6TUrR&#10;R6bRXE6P4/8ADGv3BtNNuNzjsQRVjxFBqMlrv0+Qoy88d69rF8R0403Wwf7xLezMlSf2tDruopSC&#10;RxXBaKniKaESSTbfUHn+ldT/AMTNSN7qw9hWWH4ijXpe2lQn6pXX3gqeu5oFccnmqs0u9CpGKkS7&#10;gbjPPpSMiTde9a4mrGrTtgqqbktVvf59ASs/eRjJDNGp8qbJJPXnFaNjHKyHz2yT6VIlrbJ+7VRk&#10;1Rj0d45DIkzIT/d7/XNeBgcsr0KsakYcy6pS0X39TadRNNF1THbTbO7elXS6gZJrIla30+MLPOM9&#10;i5GaVGlmwwfINd+HzSeBcsN7P0jpdervqZuHNqWppIZVMcfLD26U+3kwgikGGqFbdo383PNULTUR&#10;LqJtjklc9RXPHMKtPEQr4hcsn7tktLX6+YSirWRvk4Ut2FeJ/EXx3pNhINHvJTEh++yjOSOgJr2p&#10;vnUqO9eUeOfhnb+KfLnjdUaI/dZchs9ePU12cRUsTiadsKrx6/1uYtuKbS1OZ8P+NPh1eqllpVt9&#10;oY8MxTOW79ev5V6S2kadcSR3Cx+UeMYGOOwIp/hzwH4Z8N2sEVhaRpJCBhwMNnufrXI/Erw/4z1H&#10;yrrw9ciOC3yxhXhnY8dfb6189WyTF0aCrYinFrtFbep0rFKEbtHrsCCOMDj8KrXmpWVgu65cA+g5&#10;P5VneGnuzo8K35zKBgk9auXOj6fdSGaVPnPccdK+0o1608FTll0Vey36f5nPdN3ZNa38F3EJYc4P&#10;rxVtJAwxiudt4b60uzFIQyY4PtW5AUwcda4stzTE16qo4jSSbTTVvuNJRS1RPlt27GBS4oqNwSMi&#10;vopr2MHNJyZmmQNZ2m5nKDc3JPepIIIoFIj7881xXiTxZZ6CQtxlnPAVOT/9b8aow/EzSJoWMUbm&#10;RByp/qRXzOHzfBRrylUioW2dvvHUtG12elU10RxtkUMD6jNcZYa1dSL9ruSBuGduMYFZFh4/jutb&#10;/s+VkSMsVVj3I7Z6Va4twcvdqRdm7dGvVhydbnZT6ZZxzC4igQEHkgDOa01QPFtb9Ka1xEUyMmpY&#10;SWB4xmtMPh8J9aapNNSWqWxTvYieBFX5BiuU1bwfpGszpNfweY6nIJJ4/CuueXa+zFTK6EZNTiMr&#10;weMqSpXsl0toPmaRiW/hzRLa3+zQ2saqRg4UDP5UukaVp2kh4bBAgY5Prz79a0ZWaQ+WvApy20YG&#10;OlX9WpKvD6lRX7vrt5aEW01JWL/wVx+peFBq+pQ3moOkqRfwMn9c12QGBiovOUvs6mujNcBh8XCK&#10;xsnurJOyv+oJXJEjRFCRgADgAcU4rxxQOtYesahd2Sh7dDJ1yAMn2FduY4+ngMM61ZWSstBRV3oX&#10;5Glhw7PwTgDGKsrIrjINeWh/EOsaohvZGtYgchSMfl61qax4j0/w/KkTSlnPVF549z2r43BcTfvK&#10;lelFul/eet++u3odccPzJK+p2097BbtscnPsM01b2J/9Xk1k2Gr299brOg3K4zxzV2K3klYsRtHa&#10;uuWfYqvNLCyTv0UdV6t6E+xUV7yNFJWfqMUrsiDc/FZdwL22G62AY+/SufuV1/WJPspdbeEYJZep&#10;NTWz/wBkvq9enJ1eito+2pPsrq6ehqXHi/wxbTfZri9iSTptY4P61oJa6VqNuXSNHRx6DB/CvG9U&#10;+DlrcX8niLU78zyr83zLtAA7ZzXlHjb47eI/Azw6L4Y0wXG9sLK4cptxnnaOT6AV5uJ4gxOHqpZ1&#10;h4qn0sryf+RhF62PS18AaponxBl8SYie3uJBsUHnaFxt29OCOteparpdzqdnsjnMOR/CSOvqRzX5&#10;q65+0Z8SBeNFrsj287AsoEYRFGeg3AFse/rXo3wy+LV5c6ZNdeJhNeSBgAEHRT16EA189ehNydGD&#10;5JO6u0rettfkdMNmU/iv+z9fnV38S6FL9uXDNMJnLMOp4Oc4ArJ+GvhObU5YFngaMk8rtJVdvTKr&#10;0yOlY/iL49ale6/NY6cZ7GxjkCOvBJUD5ifXI4wK+mfhX4+8GtZCx8I20sk02HLsB87EdCRnp057&#10;V5VfAUeaPtPdjd3v19OrMK918J614Q8EwabGqXRBGB8oGOD2r02PSdMiwY7eMEdDtGaytNuroQie&#10;9jCFgCV9K8y+LXxQvfA+iNeWHkLuziSRstwMkKmDk+lfe5HXy/B4eVSrC76e7d2+ZMIPod34z+Hf&#10;gfx7pEmj+MNNgu7dgfvqAy+6sMEEdcivyV1iy0zw9rOoaPp8jT2dlcPHFKw5aP8AhGR1wK9im/aq&#10;+I2t6a9r5cUEcm5HfGWwRj1GGr5lvtUudWeaM52mRmZj1ZicknFTmePoY2UJUKTi11as2UoSUlc5&#10;mZ/3xm6HccZ7V6L4Jm+x4lby/wB05YZ7huo54Nee3FrJH8r+uakEj20QWPcARn2zXlVqMa1udKyN&#10;1ofVOk+Mmgl3TumwjlVHf/8AVXGfEzXv7ceMWqK0A+Yjbg5Fed+G5ZTLmc5YjgdaPEWtrbXKwlcB&#10;Vzn1PpSpx5V7mx0KaR4V46kv7e/WWBmEbHeEDHjHbI6V9BfDTwH4v8XRQyLG/kvCHDF8gnuo+leM&#10;eJpk1S4RlABAxjtXaWHxb8XeFfDp0nRL02ZC4RkAJHsMjj8KzxtH2sFFL1t1E6nVH214V+CV5Pvg&#10;13UHsI+MlFBbGOeexr1O8+HHwa0zw7LbaBZm8voY2ZJgztJJIBzufIzk9jxX5deG/G3xG1eaOK/1&#10;m6uzKTlskKM+4r7C8LeIfEWi6DFBBMUYg7mPPJ78159OlCm3B0/m9fu6FqopROasPDL63dRwa8v2&#10;dif3i4GQR2zxXu+l+E9M0a2QaJnevIdyT1HPWvPdCsdY1TURcIvmBiSze+fevpPQdAF6vkWwMsgH&#10;zY7V7OT4W121q+pN2tUd/wDCa+1e6tbiDWXDOhGxR2XFeo6rM9vpk88YyUQkD6V49omn6t4a1I3M&#10;sbICMYboVql4++J0drpzafZEee7BCEOSM+gr7TA4uOGw8qNS91f8TKdCVWXPE88s/Eep6r4jku5o&#10;yNh6nuBW74o8YQW1ol3rJKwRdh0z710OkaBAmhHUtSPkjZvIPBHfk1+eX7Tfx+0G306fwj4fQ3Ek&#10;y+VvIIVQRklT3P8AKvGmmo6vV/idsWoL3jzz9of9q69muZdA8NwxxWCId5J+dyD6rnAr8vviB8U9&#10;b8bSh5/3MYJHB5ORg8Vo+ONbumlEhRVVxzg5JPfNeNXBDtvAxnmvXy3Ax/jVPiPHxWJ55OMdh9qo&#10;DAvziujkuvKjwv8Ad/U1zMEn7wZrent/MTivVqw2ORvY+6v2IFFjrl3dajGsqgB0LEYDr2OfUGvq&#10;346ftl+JNF0S48CaNZN5twgRZYEKFI8YJDncM/hXwv8As6SOYLgI5iHR8Huen0rqPFuqHw54hjuX&#10;dZ0Vs4f5gPYg18NjaVsXJ2vfdbXPVjRTpKTPOV+LXjvXNc/s8XUsGX3RSAFXXIGQTgE/jX6Gfs2/&#10;GLSPCLx/8JnfSXxM7ubhSMbQvAZeo59M1L4Z+Pvgi90mK08Q+FLe7jWMfOyplgB1wV/rXSXPxF+E&#10;2p2cUOieDbZTcHauQqY45yAMivLzGjRqKPs0o8vl1GqMnuz3nXv2xfC/jWRPBfgCC4+2Xg2rM8eI&#10;wOhIB5JGPQV9aeD/AAfo15oNvPqRM8zxoXBJ4OOmPWvmDwh8EvDfh+zg8VaZNZaVJIVbEBDttZeV&#10;ywJyc9q+jbLWNK0jS828nnzlQFIPUAYGSPSsaNT2eJ9tj4c8bbPRfK3X1OWrBxlq7nrltp9lZKI7&#10;ZAoHFWJoUnjMMgyrda890OG7mn/tG/utisAVjJ6fiaveK9c1CDTHh8OAS3ZwAV5C57+lfY4DOcN9&#10;VqOVDkh0St73lYuFKVRpR1Zz/wAQdE8PxaWDNLLA7H5AhJBI55Ga+ZvE/wAVPA3he4fQryO4vZgv&#10;zADgZH+0efwr2aDQ/H/iqZE8QXCeWqkYxjb74XjmsfWPCMGhagkFzBDOzgEuE5/HPNfI5jXcnKth&#10;aXs46LVXX3X3Nq6dCHLN6nBeBr221549a8NB7cjoWyOvYnpxX0Z4fn8W2o8tiLpO5JJI+nrUmgeE&#10;NCg00FGCbvmKg7QCfatm61zStCsWlV4z5QBKhsk/QdzXXl9OeHjGrVfLfW60v8jehOHJypXfmbkl&#10;1qMlszqoQqOpHFecWHifUrrWm0+y8uWbPJ7D8Kr/APCwdd8T2slj4asSrkcuxyQvsCMfrXyxqvjD&#10;4qfDHxWLjWY1QLISx2fLOpBIXIxn3+la5rmMKijOlUlJdXbb08zaFPk5lKKXkfochdlG/rjnHrVL&#10;U7KzvrGS2vkV42HIbp7V88P+0AJbGD+zLN55ZUDFmG1VOORg+nStLSvifea5BjULdkB4IA6fjX0e&#10;I4hwtSh7CEHK66rT5nAsNNas9c0240fQ7RbOFREq8YUZH6V0aSpcRboyQGHBr55m+KPhmwkayH+u&#10;ztCswBOeB1r3LQJWuNKhnkk8yRly544b049K48gx9adX+z9FFRe3QVSmoxv1OCS38Vrqs8VpdAkH&#10;5dwyCPpXG+IrG60VjrXimbzHkIABHAx2X0r6Cl2RZnI5Hp1r5y+PPjTw7YxWPhrWoXDXbeasmOio&#10;cEKO5JxXkZtk8MBRnUrV9U7pPZpvr5hzuWyPDNR8ca54r8S2Xh/TJo1t2kJLbMYAHIYn2r3XQtTs&#10;PDMxguboO5T5ih/wrF8GfDfRPEEMd+sTQ2hTckmNpff9a7uD4afD7TJWv98k5C7SN5IH5V4WDw1W&#10;SlXnZ673skvJbs6KbtpI6/SbUzsdQjJYuARv56109quqSMVaQKnrtH5Cvn7WPiRrC6idE8M25SKJ&#10;hGvyksw6ZHpXonhbxJ4uuyLa6sxtTAJcMp+uSOa7cFjsNSr2cppdeS+vlpr9wTpt7HoK6Hpwu/ts&#10;qmWXOQXOcfQdK1S20EtwBTYmdkDSDBp5AYFW6Gv0/CYWhCn7XBx5b67bvzvqee9dGUbq7kjhLWqG&#10;Ru3pTNON8YDJqBy5544x+VX0RY1CIMAU/wBqzjgsTOarV6uy+FbX/UbaWiPM9YvvEF3eFbDKwjgK&#10;M5P1NcraaZa6dei417ku2dp6n/8AVXea8uoaURcacu5Byc9B/k15ZrviNboia5izMmQD2r8zx9Kq&#10;qk/rLbmn12OhSWyPV3hgu4/MsFOzHaufvjp1rtVIm81j97Fch4bs/iLrx+1C5+zWiHAVuN/0AHSv&#10;So9ctLS6Gl3ihZFxnjNFLmnH2004p9WrJ+haqEGm+IJLSPyzCXH6isrUtSbxI4tJLbcFzxzV3xU9&#10;zBaG40WAvKfvEDtXP+F4PFfmm4MW0Oec8cV7OHzJQSwkpX8krjjON+bqZkXhnxFNJJFZ23lKOBvP&#10;Wum8KaPc6JcNJqfMg+9t6CupPiay0hvsutt5EjHAz0P0rH8UeKtOtLF2sf30zRnHHfHGa9mFKkoK&#10;rGeq6M2jVk3ytaFfUfiGy3TWGi232iReCxJCg14TN478V3/xB/4R/VLlLdbiVY02uVVQVz92vLdP&#10;8V/EfX9UuLbS41tpI8jMYzk9+T2zWFo/gfxh4i8biDW3InDK/mZOw5YZ5wORXmYrHVcQvek3Z7dA&#10;jFJ+4j9F/wCx9NFli6XfhQCx69O1c/4U0ue2vri6OfJYkR7uuKyxo+vWN3b2MdyZ42+/u/wrubjU&#10;rexK2vmIr4+7kZr3aUoVHGbjy8v4swmnayd2zL8VeKrTwzaiWUje/QE4AA6kk9q+D/il4on+IOrx&#10;x3wxbwsdqHHI7E+/eu++K95PqHihppLhpYlXaiE8Kc9f8K8Yv97uXbqe9YZjiJV24S27E0vc23N/&#10;QJdG0W13TqGZOn/16jurqPWtUGwLHGT0Fc4kSsm4812PhMaZC7z6iAxH3c/SvNirJQWxcnfUpa7H&#10;p8cBgtBlx3NZXgnx3o3hS8El0C0hZsDYWG7I7DtXb6xLplzBIbKMBwDgmvJNMmOmaisdxaJJvbgv&#10;29cUSTUlKLJWjTPsbx18RrvXfAs1ppMHk/aY9pc8nYeDtA/yK8Nv/BfiDUvDhtIY227V27RuJ47+&#10;lew+DdT8LR2ijWSFxwqH074FZvjj4qWWi2stl4ZtuZeBJngfWvRxC5/fqT6WHHyPgiz8D6pa69Ja&#10;3KFGZyMNz/Kjxd4OOkzruYFpBkDp+lfVvwXs9H1zXLr+3FEs8o+QjJAI6g+/NU/i98PEtdRXVAyt&#10;HFEwAJ5yO+PevMlQbhzR1sayl3Pg+98O+JJEe/s7YlYhkPwP0r6X/Zh0O5W+m8o72LpKWY5wcc8d&#10;sGvGbjVtWid9NSTPmHauORz0/wA9q+s/2cfh14hhEupWkpR7liwj7Kq8MST2J6DvUeyc6kYpXG/h&#10;sfoHpr3NpYxGchjgcDoPpXgfx2l8N65a2uk6nGGJcPuIyAAePzNe17NR0nRM3pEpiX5mXsPXFfN/&#10;xF8N6lqslvfWeH2vuKn9CK9bMKsqdH2VTbs0RBR5uZjtD8I6Bo9tDeaRAvmAZBCjPNe5+Ddfe5kN&#10;teNgkAKOcZrzr4Y6D4jkhe21dk8vB+cZ3ZJ6c16RZeG7vSL37Z/rVQ5Hbp7V5uFqyhKNahHRPsdL&#10;cXF02ztdSsYr+1aGRQ+exqOwsrXRrBbS0XaM8AdMmrZu4Rai7J+XGa801jV31XUI49IB+U43EkAn&#10;0r6LHVqVGX1mi05NWXz6nHRjKf7uWiM/xD4M1a58QpqVpIJA5BbefukdMDtxXrlmk0dsiXBBcDBx&#10;VWO3ligV3OXA5pLa7mafyZRkN0Nc2XU4YWu5VE05hWlKpHlVtDUooor6g4Tw39pOKST4Ja+0JxJH&#10;CsiE/wB5XUivxZ/tXxR/z2T/AL5r9k/2qtXGh/ATxDf4ziFFAPTLOor8Kf8AhYc3/PFPzr28vozn&#10;TvBdTwM1rxp1VGXb/M//0f0r8WX9zaafLcajatdHacjbkYFfnhqtpp3iHWXS2iFp9oYsY/7vP+eK&#10;91+Iv7Vn9k2LWem6a7F8DzyQVQt6g18gaJrusfEb4g22kaM7Ld6jKgDIOFTdhjj2HWv5/wAbVdez&#10;pS5lbt+p6DkpVEj9U/gn8HtI0bRYdQ3M5dFZXOM4I4A9MV9QQwLbqEXJwO9cV4N0O+8LeFbbSmbz&#10;ZoUwWz940688Sy6InnavnL/dCjjj37V91kLweX0qcqlJqbWreyLqU5Vm402rI7OaASjA4NfN/wAY&#10;Ph1qd5p9xr2gxfaryNd0cRYKCR2545qz4X/aE0TxLqVzZQQygW4JPy9RnbkHuM96h+M3x68O/D/w&#10;hPqxie4kKkrGANx2jdu2kjKjuc1zZzisqzOE6ilaS/F+hx1HKjeMj8jvBT+KvFXxJnbVgbdIJ3AD&#10;psKMpIK4PvXtXxJ/teHVIDDJK5I2t1bA9uwr4P1H9ozxbrHjJ/FrJFG09yZNo6+Wfu5PQk1+kXwG&#10;8V+G/iPsXxKQ7yLkhvft7V8XmuAqYaK5opXdt9NO/mZU583vHxB8c9T1GTQV02OVgivymMdBzzXy&#10;KkwhUIW5Ffr1+1r8FvC2raST4QvDaX7YIiByhHfPfJ7V+Omt+EPF2havJpmpw7TGSoOeD719LwvO&#10;l7GWGnJc6eqJmrs7KPxRqFppf2GOTMQzlcnoe30rgDZf2hevMmMjJ46e9dpDoM507dKVLMvJBqHw&#10;34R8U3upQR6fA5E7hN2OMetfRU50aSnOm0i172hzUthdQIzKhOOTxjivZfBP7PnxE8eQiWK2FpAw&#10;DeYTksp5+Uf41+n3wB/ZX8D6ro8V54pR765jYbo3GR6kEcYr6r8d+H7Tw1o8Wn6faQQ27kRYVdpC&#10;gYH5Cvksx4ulGDeEil5vX7l/macltz+fPxj8BdU8J3n2eTU45ZieIxgsM/3sV7b+zx8Bo9c8TRaz&#10;4mjW6htnysfIBIGckGv0L1H4OfBWG4/4SjV133SLuyrDBI7Ed69X+Ecvgk20qwxpboSShYABQO2a&#10;8/EcU4rEUo4VS96S1emn3GKhHmufGX7Q7roHhKYeHrBoZlXBKLwR2HHavgHSLOTVoRc3UjF35bPr&#10;6Yr92/HSeEPFFtPbWTpJIImXK4ORjsK/JvUvhLq9j40fT2lKpvyGUBRjr+dPJcbHD05xqtJ3vzd/&#10;I7Jx2kavw1/ZY0n4mW/neLbqewjJyrRYG0HoTmuS/aB/ZX8DfDqzWXw3rr3E4wFikAZm9SWXgV9g&#10;eGtLbSdOisriQlmG0kE49q534hfDMeIYftTTOkcakt3/AA5pYTi2tGpyzlpf8PQylTiz8mfD2iSN&#10;q/2a4JZFJwcenrXotzoNhcFCmIyvXaOte5ap4J0+1j+z2hUOvVh3rjJ/BuohlkV0Efc+n0r7KOdQ&#10;xD54uxz+ztuc3p1tHbpHZQHA6DP9a908D+FvE1jrdjrMBdU3gO6nA2A9x3FeA3cF5pt38rh9h3DP&#10;f619UeDPiRYX2nWulzp++YbFQeuc4FcOYTnyKUFe50Ya3Orn0P8AE74faL4q0SKLUr0QFW3cDOSR&#10;XzAdCtfBmoyi2uPtMYXauRzX1MNE1nUtE+0XsMkcIAy7e/TFZej/AAs8KapeA6uryKPmOO4rw6tV&#10;wn7OKsmduJi3JM+aTjV5llIGFGWr6K+D/hLWriVZtG09rrcc8D05+8eK9Pb4X/DSy0t5rWFQ687Q&#10;2Cf516X8O/i/afD3w+mkWOnCYKDnkrnngk03JOoo1ZWXfcyjTfU9I+Gvw4v/ABTrKSa/bG2EDFmV&#10;hxtHA9jur2/4nfC/w7N4EvYreJFEce47kDfd/u9MHPQ15L4J/aX0KUzXOqWwtjnBAJOT2ArW8T/F&#10;e48WQrDpxMUJHPy5D/Ue9fQ4SeAWFm/jnLqaulUlJNbH883xo8OarY+OL3TrpjiOVmRSDyCx5yfw&#10;rivD/hXxHKd9mjRBmwT7Z71+q3x++EFr4l0WXW7Zk+1wjdGduCQeuf6V+fVjrGpaFfvo98mGQ4bO&#10;RkD09a68FmUp0FSppcyWzMZUfe5mZWr+CJorT94u9j39K9e+F3gXwdoelNq2rOGuZTk7zwoA6Ad6&#10;8r8SeKbq6QR20giU5Jxz+tUdH0LXNXtpJBI0qFC2M9P1rLG069XDWnU5E9yJJQ1tc+8fBfxV+Emi&#10;X62LiF96gfKuSCO/SuZ8Z/FbSLXWPtnhTcrE/J3wc8dfWvgS2sNeTVlsdMtZ2uZDhECkHk4zyOea&#10;+loP2d/2g7GA6pqelkWYUNvJBx+CknNeNWyShSS5qum+u5mq/N0P1c+BHifXPGHhuHV/EJCq6geW&#10;oII2/K2fxr1zxLbafFp0kixhsA4z1r5m+AT2XgXRVt7oyySzINwck8nk4z0xXpes+LbnXr4aXYRk&#10;LIQqg9M/Wto4mjGilOevqejF6Gn4OksU1gTXRVQeADzg44+lfTXhBtDnHmXRQspynYHHX64r4n8a&#10;eGr7w9ZC7uJjk8sIycg9h7e9eaaV431awugftMjRDICByPfrWuCxPsZJcun9bg/eVrn67G6tljMh&#10;YbRznNfCH7QnxJtNSlOg6JfMfnTeI25I53cjsO9fNniv41fETV7b+y4Lj7PAsgAeJj5owRjPb9K9&#10;R8GfBPVfE+jnxNql3vuboFgZjk5PqR1/LFb53ms8fFYbDx9TmpQjG9mc54Sn1G7s0sppWklzgFue&#10;M8HPevYvDvwfvvGd39m1WXy4hhiU5K46Z9jVTw54St/DWtwwa3JGiQkNu4IP4n9a+1PCVz4eTSIh&#10;pMkZU5BZSMlh1zzXLk2TUsS4wr2TXcupLlV0jx/xV4I0r4feHJdW0aEy+QhfZ67R29zX5ZfET9o7&#10;xTBdG3tbdFyc8cYU5I698V+2viW4046bJ9odcEcHryK/IX4wfDBdf8V3LaHa78v8zKMbgx/hUcEU&#10;cQYSOFqRVN+52X59zCSlKPNsz50tvFXiDxnI2pyTMjFto2nGcDPNfUvwn8aa9pMEd9qVyzRK+Arc&#10;g8Y7VyGg/BbWNI04qYXiCnc2OSc/yHrXoPhn4b+KbGOSSzgM0b/dRjjn/ZB5r5GvQlJ89CLXXZ3O&#10;SVJx1PsTw/8AEvSbmySPAdx94j/CuKuvHN+/iuKWF2S0RwHXORj+VeQyeCfiKLV5obLymzkDJ5A7&#10;8d60fhot7oerP/wlSkpK2AuNxHr1rKtmOIk4U6l4677BWrunBNn0re/EbUrbYumuQhB5IzW/ovxD&#10;fUoxb6wdxwMgCuD11IL+236JCu6MZGBzXluoT6vb7XbKsvUDjH1r0cVmdaErSm2vLY5Xi52PtC0t&#10;dGEQmh2/MM1v6fHb+X+627T6Y5r448JeKdZvrxvOD7FGOOenrXpa+PLPTZ0tI/N3sMnIwAT6k11Y&#10;TN6StVcLJGixXVK567qUemWUnm/Z0Y9OFFZxNjegxGBBnnoM1wF14uWRS0swyO2eT9Kx7bx/pSXO&#10;HkVwh5GfyrKrj4+00sk/QynV5nsdZr3g3S5YvO+zIDnIYAZBNeb33g20gZnhl2vnOB0HtXUap8Qb&#10;i+U22nOqbjg9xt/pVy00e1vrESX8zK79we9cld06kv3ev4EyqO9oM8bubW2i3LLJu7Z9K+Zvjfpc&#10;r+GZ5I3At9u3JH8Z+nPSvqfxL4NvbW4WTT5jICScN0wfpXGT+CrjW4jb3wSRGPKEcV58K9WEuWFN&#10;3XzNY4j2avI/nc1a3v4fElxamBtwnKlQM/L/AId6+4PhDpF1a2UcghdVUAgkZya/SaX4A+F3vPPb&#10;S7YvnJbywevHJx6Vl+J/hrFpFuBpFsGJ+UJEv5YAr67HcTSxFFU/Z2tvqXg8UnNyaPjzxZcKbMsq&#10;nIGcn3rzzw5oGq+JtWt9K04fPMTgKC5wOpIXJA96+rb39nf4q+Lb2H/iWyQWTMoaQY80D2QkD6k5&#10;4r7B+Ff7P/hn4N2h1u2tPM1OUZnfI5wMbRgDjPJHqawweJ9pD3V/wD34++9D4g0f4Z+P9OR20bTp&#10;bkHqNhUnbxwWwTmryTeLvDF6sOu6dcWRboWjYK2fQ4r9WdG8X3eqJ5g0hoipxuJx+XFcR8VtaS60&#10;aWGa2UJECd7Yyp9Rkde1d0OS3tFUv8mXKLW8fxPz01fxLf3ll5LsQAMEHnNcNY2zSykwZLueMdK0&#10;fETJc3LsmQgJNd14W8GQm0N/LPgkhgBxUt8+t2c7lfZDtJbXPC3+kCBtn3jtOT/9aquu+MtR8Qwo&#10;hDqBnILZJzXbXviG30+zNtIC7twvHBrzC0NxPqKukRILZwBwBSnUclyQkVCXc93+EHhUaldrPqkQ&#10;EgGQpOdq+tfot4d0+LTdLit4ugUc+tfNHwW0a1ljWcKd0mNxHTgV9Yxp5aBPQAV9jkOEbaqNaHPi&#10;ai5eVDq8p+J/gu88Z2CafZOYyThmHHH19q9Wor6TGYeNaHLJ2RxU58rvY888A+B4fA2jDSbMqxzl&#10;m24yelfNP7THgDxLrATUpNQkltnbaloq5U9+nTI7fnX2uFAOaz9R0mw1aMRX8YdVOR9a8mvlMqlB&#10;007P10sbwxDUuZn41t4W1DR7gQtE6KBxv44+le//AA50O6smW881PlG8DGea+zNe+Euja9cI8+2N&#10;UIIKLhuOx9RVJfgf4YgQi0nni3csQRz+nFeVTyapFyaV/wAC3VUmrsydLh1jWrMxXECyxuOJAoA/&#10;I03ULZfDVgLXyfvHg+ma7ibxF4W8A6allPPhUGAowT/k+teZ+JfFdj4vgjmsP3TL0IYFWHv3rzq1&#10;K1lzXl2PSpybfw6FnTNXt7I+cy4A5wcfnWTP8RJv7RSO3nMKKeoHByeBXOf2tBaHyLqB5S3ZRmrH&#10;h/xP4R00m61zTlCngHaXbGfSuSUIvfc3b6npsvxVltowBbCQ9Mg/0qew8b3WpSl55hEuQAOn6149&#10;4r8XfD64u1j0ZfJdcCTC7Vw3OPQsO/pXJBtJu9UjYy8RtuULzk+rCu9Yqo4qHNc5VCEXex9n20iz&#10;2fnzSHB5+lcZe+J/DJL2dzOwZTjKk/0q5pg0SbSIo7mcMWXkbuc/zoHw98OygalbZBYZxn5T9a48&#10;RTrVfdprbcTcIXd/wK/hHxFpUt09paTM5PKh89vrWf8AEr4m3ng6OGGzhEktw21SRwO/PpWtpfhr&#10;Sprn9xH5Ui9WQDj8a80+Nfwu1XX9OS/0+eSUW/8AyzHUH++MdcdK2wOGxlPDt03ZeRjVnTlO89z2&#10;LwJ4im8RaKmoXLDc43EZzjP0rob2KC4kG7kr3r4e8OeIvEmhaPFaBiXC/Oo4Iwemab4g+I3xHtYV&#10;n0eCcg9gu6vTljeTDKnPXruVHDXl7SLPt+7gu1tWa2ccL3rmPBN3fXNzcx3pDFDxxjj/AOvXx9F8&#10;SPiXqWLfUZTbxP8Aw4+b8xX1L8MNL1L+zHur64aRnI+bue/PsO1GGrxrVoSpxehNSm4RfMz0rUNc&#10;sNLmWG5bBerUN1Z6hH+7KyDuK86vvC11LrDOZTJ5mCGIyR/hXe6XpVvpcHlRZLfxMepr6OhUqVpP&#10;mXu9jknCEIJp6mfq2g2dyv2mGNVlUccccewrzGXQNb8VSNZTRCC3jOCzJjd9M9RXuNBbClj29aK2&#10;W06jvsuoqeJlFW3Pmbxx4Eh8PaJJNES3yHOOgAHpX5reJrpB4jZLsbiMEZPXPIGa+9/jh408Ranb&#10;zafpY2WSgpI6j58dyM9MdK/N7WpYr/WZp4GLq5CgH1HAr4LM3CUpKktD0oqXKufc+qPAnj3UhZ/Z&#10;bcMERVVEbkDFddaa5p13deR4gt0lWZ9x3cjJPSvJPhb4OvtWsIIpDKPJJZtje/SvoHVvD/hHwlpp&#10;1TVHAuEGVjDBic9BjrnNYUHNwX6nRBaHb+HPBvgnTH/tGCBLYzESYU4BK9OK6nUdF1m4k+3QTeaj&#10;c7RwMfSvkq70bxx8QY/P09RBHE427nKqoznt3Ir6X+GeieINKIj1a/kkjByFfnA9AT2rrhibvk5X&#10;budNObb1Oa8WeCdS1OJWtHEEiNkgjhgP61wem6D4p8NXnnxx/K77ieo/L0r7Vn0mK+j+UgiuTk0C&#10;4MrQBwd3AGauUFKXMlqONSLe+xq+BtbkurMRXkBjl4zjGOlektKQmSuK8NkPifwxfLO1q80KkZKj&#10;PHvXquka7FrUKOimIt1Vuor0MHUcb0nK3lY8vGUueXtYGsLcyYkDEVDPcXKzfZolLe4rUUBVC+lO&#10;zXvvLXyJQlyye/8AkeZGtr7yuclcaFdz6hFemfYE6qB1rpTIIouPTAqVlJpjRK67HGRWcMFUoTkq&#10;C1a3KnXdSynsjy3xbqvjW3kjTQ4kdXOHyM4zx65xXb6JpbWtsst5gzuo346A+grSjtfIbdGSQPWr&#10;DM6jIFedh8FGFd1sfdtbLdeprVqprlpKxG0LB8xDjvUTw3e4MpBFWY5g3DcGpjwCfSvQjl2FxClO&#10;nNpPona3yOfnlHdCKWwN3BqTg1nNewxn94yj8aDcmT/VMKv+18PSioqV7feDpyeti3KQOQKjQhzy&#10;MGmxCXH7w5qtcNtlBPArzsZjeWKxMo6X2dvvHFdDQ4VeuK5+a4trnU/KkXOzjkfjW4JIyvBzWTeR&#10;IrC4QAEd6zzitOVGEaLXKrXS1LoxXNqaVxceRHuVckdqW1uRcJuClcHoa8o8Q+INQspB8+Yw3QDs&#10;K7nw1qC6laLcRn5SM47g1hgs0r18VG2kdraf0jarhlCDbep05rmdYGreen2VxHFjJNdFNLFbxNNO&#10;wVVGST0FeOeLvi74asbCaHSmF5cgDCDOOfeu/iCnSVFxnV5ZbrXVkYNS5+aMbnrdtDIsKktuJHWr&#10;W1ulfLGgfFLxV4uuDovhhfKePZvZkxt3e54wK+gvDyavZWwj1qTz5iTudRgE+w7V4OW8QYaU4YSF&#10;OVtpS+yn67irU2pO7OhVHToQfapEDH/WAZqXAxmow27Nfaxw9OlKKg310exzXucL4/1l9K0RpYZU&#10;hBYKzsegPX9K8j+Ht58HYN19p00Nzf3TAzOAWZ2H3SRjjAr1Txl8O9M8ZkC/chNpVkH3WB9a5Dwl&#10;8CPCvg/UH1HTg53fwE/KP618JmGCzGeNeIlQTjsr6pLul/mdlBwXxM9gke1urcJGoZHGMEcY9K5C&#10;x+HPhO2uftq2oMuchvTnPFQSXd7FrC20SERrxgdPrXdwx7OSc0UJU8yxCeKoqXL9y+Rdel7JaPct&#10;RxrGgRBgCq8jRMTHIoOeoIyDVxSMVDc7Qm/HIr6/GUOWjz0rJR6W0scSd3Znzv8AGTwNb63Y2smi&#10;QiK7gkZkManncMYIHGO/4VkeHPh94q0izV9Ub7QD1Ucc98KTkV9LNFDdw5Q8juvrVOICJiBnPc18&#10;Ji8sUK3tW1yy2tovuNkfM/jLw18Qb3SyPCCzWjg464Jz365FeR3H7PHxK8TaFPp19LBbvMuGfkux&#10;PctX6ARF3yXOfrUrLjGKiPDUK0/rLnLl7bfcU6qtypH4u69+xP8AF/wfbXWsfaraezQlyAxZ1/4D&#10;xmvQ/hxp/irRNCV92yRVIyo5x6EV+j/xIuBJ4ZntElCmUbWUDJKn2rgPBngSFLF1n27m+6cYwuOh&#10;4repgl9Y9lRm2kt3b9Degm/eZ5r8MvijpptP7K19x5rE4duQxHbGOK+Wf2nPgpdy68fHmjB/sU3N&#10;yd2VRugKqBkDHU9K98+IPwt1vTtXa98KRb4yxaRYvvZPcV0Phjxb4k8R6dN4V1TTikvMRaUEbl9w&#10;eP8AGtpQcb0ajs+h2Np3SPygOlatYy/a7CASPAykOynB2nOARX6wfs8fFG58WeElt7G1CS2wEbog&#10;IweePrXzt8Q/Ddz8H9OefUrV5LeWTcrxpuX5jwG9MYr6B/Zo1jSz4fa8tkSHeSXIGM56ZrxK2ClU&#10;kpLSS3MVSu7pHu2pm4jU3eubixxhDyAPpWBbSXvnNNbhoowcKcbeMdK9i0q50/V900O2bacE9QKu&#10;6zpf9oWRgRgvfp6V6uXZPUrUnXSTS+/7zKVZRfK0c14a1u6vZP7PmUEgcv610zaBYPci7nUFxyBj&#10;pXmllp6W9+ba1l/f529a9dt4HijCyOXOOpr6zK4c65JwvbzMsRprFnBePdbktbX7Daxh3OMk84+l&#10;Z1j45g0rTYrQ25eToAOnNdrc+Hba6mMsrHntU8HhzRYCrJApZeQx65rtjQxLm5wVjJ1IKPKJYpdX&#10;9ul3eNsDjIQeh9avRabZRN5ioCx7nmmXupW+nsiT8BuBUD65Zqyhctu9O1dVJ0I6TfvLe5k+Z6o1&#10;iqk5IFOpAQRuFBYKNx4r0LpK5lqLRVE6hBnCgnFW45FkQOvQ1lDE06j5YSuU4NatBIHKERnDY4rg&#10;/Efh/XtYsjCl0uOpUr6ciu+IyMV554hi8VW0hj0HJ8zPzHkCuHMYXV3e3kaUj4y+Ikd9aakNP1Kb&#10;HljIUe//AOqvIZ/ESW87rpkpLpwWU4xX1NrngPxBqF3u13bdTydQTwPfivIvFHwth0FjNcbA78hV&#10;PPNfOVacrXhsdd7anl95qmsXcfnyuzEjBOeaxbGB0m8/Jz784r3W1+FV9e6aLlbpUZhwDiubv/hR&#10;4isYmkhPmr/scnP0rjq4WTSbRM1zbHlOq24liYnJJ7E8V0/gr4jeNvBNs1j4Xmjhil+9uBYD3Udj&#10;XUn4a65BCsl6CCy5w3p61wlzot5p1w63hQEH1ry8Vhk7X0M7NaWPTpPjh8UdPsZL833nyD7oKLjn&#10;qPXFeNa3468T/ES+Nz4oZSsZzEIx5eCRjkr96u4stIn1a3O84QjAxjgVyT+G5rW9aGFtzE8Z6Yrl&#10;oYGNO0pO687/AKmitsdb8NPES+EtaFw8wjUgblbJBPr7GvquL4nax4ihMGnzb88ZHCj6Z618K3Nt&#10;5GqJbXrhVzlmB6CvqXwFaaYmm+dYTrIT6dfyrso4VU7qCsutila9i94i8RXNo5tNURWlbkNgcjpw&#10;e1eueAYbGTTULodrHJJOcGvGNY06bWL/AMjymmkBwNoz8te++CfDl/ptsEvIzFbg469RjNexSknJ&#10;KK0NIb6mfrdroN1qMdpnagcbh1z6iup8S6tDoHhWX+xIR8seQW/LtWFfaJHfeKIZ7Pi3jJ3k8ZNX&#10;fHN1evFBpempuDEhjjOfQ59K9CkrXaJkzxrwR4VTXtcineJgFcF2A45OSa+xbu4t9PtAjHy14Rfy&#10;rl/A/hyz0TTVkXJmcfMT147CvL/jJqGow3kBjmRYYjvK5w2Rx/8AqrvTdGk6j66HKle0Oxr61aw3&#10;s32SCTr3HrXb+H/BOk6RKl2CZZcDBJ4HrivLfBD22pwK95MBIwyDkV7bor2USfZop/Nf3OTUYOEZ&#10;tcyHKWl0SazevbQ+Xbttdu/pVnSvNNmrzks7ckmrk1vDPjzVBx0zTo4kiUInQV6kKMo1eaWxi5Ll&#10;siSiiiu4zCgkDk9KKztWgW506aGRiishyR1qKkuSLklcaV3Y/HD9sj4oa74u8c3PgS1mcabaYMgD&#10;YWQEdNo54POSeR2r44j1O002BoLZcEjC44r6o+MHgCe88T6vq2no8kzTt8oGSewz/OvmLQfhV431&#10;uR2Ns0JRuRIrA4+hr86xE1Um5TZ69KNjJtRJc3S3kg3N0DDqK9K0yFpo14A59Kv/APCE6zpFpi8s&#10;3QgHkKe1ZtneC0nClfmznaf5V5OIxCi+VM2U+XQ9Q8O2Eb2qxXEQJDYAcZ696+hfh3G8FzJbwKI4&#10;mAUhBj868F8G3t1rCedDCxIYKPT/APVX178OvDc0souQRtI2kD1Fc9Klz1FZFt6Hq3hnw9DpAM9s&#10;p3Ehic85HTmvbPDHjCG/k/su/JE68Anv/kVz3h7Qby8iWGNhtzgsQeMeuKtX/wAONTgvF1fT7hWk&#10;jOdgBBP0Jr1Vgqiputhabdt7HBUqwjpI9lhEYiHlYCnniqOo6rY6VEZr59oAz0JJ+mKfprXD2UZu&#10;ozE+MFT2qW6torhPLlUMPevtZKcsDGrhkoysrJp2+7c89PXQ8SvvixpVvdGS2tJdhbaCxUZPsM9K&#10;if4g+J9RmzplkI4yOCxySa9Iv/h74Q1PJvrNXbs2SCPpg15TrXw+8QWF6w0qbdbKQU5wwX0xjHFf&#10;BZhl2Y4GLq137sn9jv6dDspVo/bPaNKu2eFGu3TzSBuUEcE10PWvLNK8GILYTpLiUj5mYdTXoGkQ&#10;SW1mIJX3svU+te/wvjK0HHDVKektVK/Yxqvmd0eDfE5bzTNTOo6fFNcl+qkEop9AewryHSPjZ4us&#10;daEd2gltY8q4j6qRx354Nfcsxi8thMMqRyCM5H0r5s1f4Sabqutyaro9mbXzJPMYxjG4nrkdOa+X&#10;4iyGphMR7XDVruTb5Vo1+d/wMoTcHdnd2XxT026EVj5Ev2qbAAx8uT7129t9tsonvL8IMjJI7CvM&#10;NF8BvZ61HfmSXMP/ACzdQAenevZ7mZIrdnmQupHKgZzWmVyxOJ56uNrNezXu6aX7y7/mauSk7xRj&#10;aR4isNbLNp8m5VyM4x0PvXSg8c18vXHx68I6drn/AAj8FqLaTdja/wApJzyAB3xzXsVt4hGoWqXd&#10;nG7E8lQD+Wa7su4oWHhKVeSqSW9rpfK5q6PPZx0PQaK5i51x7GxN1LHwByK8+t/iraNdmO+glSPJ&#10;+cAHGPUV7740wVoqKbb8rW+8xnh3H4j1y5uoLYAPjJ6CpoZ4p0DxnINeW315p+uyR3tkH2AY3HjN&#10;d/pFvDFYxhD25J6mubL88r4nFyhRjHktsv8AM0lQjGHM2azYA3EZrkJ9cePUhaxwuQTgnBxXYgAD&#10;HWglVHzECvXzDK6uLUJwqqHV6dfUwU7aIYr5QEjFOBJryjxl8S7bQ7uPTtHQXc7NhyD8qfpyfp0F&#10;ddouq6hfWizXChWPZQcfrXJLiOlTrfVZTbcd2kvzIUlJ8qepT8V6dpbwhrxAXc8HuayPDvhawnzM&#10;0SrFkEADGSO59a6Gfw6+qXC3WoynCn7q9/8ACtuS2SzgUWikbOAB6V5FbAyrOWOqUWqS1t9poFG8&#10;veLRs7Z18soMGvCvGzaSniOK2sbZkKYMsgGE68YHt3r3mJmaJXbgkVzWtaRaaheJ9ot/OPQHGNv1&#10;Nduf4SnUwsKlCEVdr7OtunoOWuhdg1W3+yK9sBKMDlemfejTtQuLx2DKAo9KojwpZRWpgtS0XcAH&#10;jNZWl6Pr9mPJe6+Rc/KM/wA65Kssww0qSrJqNto2KUl2O0lkRULuuMVlr4g0mNCxfj2GayNQ1mS1&#10;QQMybmGOuTUOkQLdoZ44AR/eNc9fOasayeGSb7ON/wAi0r6HSWV614xmClE7E96uXF2sSkJ1qhua&#10;DnGdvYVQ/tyKQss0bJg8cVVPOZ0aEqNSpabd72/LsXyK5LaaytxOYQDkdc1rBgrhlYZNc1/Y73Vx&#10;9thl8oEYxjtWpDFdR4j2h8cZ9a8/CY7FpJ14tq+j/wCGLcY9Gal1epaoGA3sTgKKEkl2mSZdoqaO&#10;CNOcAkd6mr72ODxWIl7avU5VbSKV16t9fRHK2lojlr/UdN1CAwRAsSOHGV2+/rXl2raV4Wt4XWNp&#10;bi5P3cE9T9e1e4m1swchFB+grxPxn4B8U6v4jOo+G3jhiMaqTIxHzDuMA18RnuAxdKf1irGM27K0&#10;E7+tv1Z00q3KrGh4NnfTnNs0e0OxPzZ6n0r1M6nbW0Ye+dYx615l4a8F+J7BWl8TXiyt/D5fOPqT&#10;iteXwtFeSfvrh5E/u/8A1658HmONy9pxg1f7MtPvW5pVcamrK3if4ueEvDnySz+Y/GdoJGD79z7V&#10;kH41+BWsPtS3GS3RVHP49hXV3/w08FatZfZtUsUmTHQkgj6EHNfL/wASPg9p3hSBrrwc8jQkqDaj&#10;5zknnB7YrqzutnUEsXV5fZtbLdX8t/uZxJ8rstj2i7+NXw+vNKl+0TPIVUkxxqXY49hXmdx8cNDv&#10;YjDZ2DrDGTsZlCEj2Br5usNT1aDUGtIU8uTO1gy7cfWreqWV/duq3BDsx/g6V46qzxSVarLW1tFv&#10;2uzV1I9js/Fvi6w8ftbWTWSJHG24FwC5PTB9q5LxZr8PhDTEt9NVRJLlCCvQdO1aWi6Pp2mr5t/M&#10;oYY4kbAHHauE+JPiLw5eWjQ6TMs7oQCVOQD35r0aNOSg5ztzMyl3RxS6S9z/AKbOQWbqR0r0H4M/&#10;EbT/AIY6rcWs1qJfPlDRPnhcjDA56ZPQivmmfxVe2941qityQAe2D14r6A+BGjaB4j8RG98TASRx&#10;srRpg5LA9weMVNXCwrOMUve/U0pe8faujfEvVvGEAkurQ29vJyjKcg4PWsXxV4f8HeILcQavfIrK&#10;d4ywwD/+qsr42ePdA0XR4dA8LkRXVyfLGz5cL3x6YFfM0Wn3d7afNuuCSM885zVLL3GbhOXO+rN2&#10;7b6HIeOPDttpOp3llpE6zRK+6NgOo/lXm1tbPEHx0yc/WvctX8JeJTIpmtZAgAAJHGD0Oa5y+8Ly&#10;afbKr/6yRjxivQngXZTgZuojyi4klLrvG1T1robSPTzZEXQ5b86deaY0N0YZlI57jGfcVOLIFQF7&#10;DpXLy2dmhmRa34012kTkD19Kw9b8QTaiFZY0yAccfrUt/GSGDfw9a5tkLg8ce3pW0KSSsxXZzqBp&#10;74QxAk4yR7VkeK7W4h2RqcFs4x7V2Xhy3im1SSYnawU/rWf4teO4vRptuVkckcLyR61LSSvYlptn&#10;r3wZ8M3n9iLqU1tIGBLZfow9q93nuSECsnKjAArrfg1eabpuiQafNGsgRNpOR/KvR9d07QeLm3RA&#10;7DkD0qVh+ePNCR0chmeBf7Vkska7dY7cAqq45r6l8G3Gn6fYeXZIWLnLHpXzR4Os2nuZby8GLVeA&#10;Ce/sK9msviForXI0fQrZpJFPJH3feu7B1XRSqSdrbXN40/aLlSPY9RtrfUdPaS8+RQpYH0r4w0ez&#10;ik8c3F3fRebDHM+09iB0+te8+NPG2rafYfZIIkKyLtck4IB6Y9a8usYr6+LeSoiCruyB/nvXXi8V&#10;GvKNt+vmyqVJ0r82hpfFLxtpb6N/wj1urrJcjZ2AAI9M5FfkJ+1jILW5tdE0wIjDazsvXgYxn3r6&#10;O+JXjDXJvFF6ryHNjgbh79q/Nv4veJvtOti81J3X5jtVmyePbtXDhqzrVrJbHNi5XjY+f/FVtPbO&#10;jyux8z+E9selcc2WHTqcVu65rUmqSgt91fu49KwhyfX3r7WjFqKueS0ie2RmnRCM8ivoey+Fl3qv&#10;gi68S2LBhbDc8fVgK+fbVN827j5T9K/Wn9lfwf4M134fXf8Awld2ITMjiQK4HyDpkn0rgzKtOmou&#10;mdOEpKo9T4W8Dalf6PZCWymaEvhX9Dj2r6U8K/DDxP8AEB4Ps0BmlB3ndwuPXJrxHxBoel+EPiJq&#10;miaDcjUbGzmJgfsVb5gD646Gvsn4SfEyW9u4rK1lht70lVjUkhCfQn+leBmMmmqkUevgoKXuyLY8&#10;Pp4FvR4a8SWbC6dQUYjOQemMcGt7wn8DPFvjbXgrT/ZrVG3BlVgwHbp09K+y21CLxU9rY6xYxPcq&#10;ABNgcH0B7V6hoPhnWPDUctxp7ghgCGk524rw5RjOTb1PReEje5yGlfs9w+GtQgvJdXuJldQjxE5X&#10;HBJBP3Tx1r600Xw94fgsEt7WFMKoHByfxNfKFrF4n8a+IRHqd67eUzbDEu0ADr8o61g+O4vjj4R1&#10;eK28EXMklnOBmSRMFT0wfb0rKFfDYSr7V0VJbWfmcOKwvM7Nq59g+JdN0pLeK3eQRGVwq9Tkjrir&#10;twhsNEMOlqrzbcDI6nHevnHwQ3iW1uxrfxEu/tMn3Y9zAKPfA4HNewax4p1Ky0iXUtGe2fy4y6o5&#10;znHPY56V6eGlSlVniY0uTmVklq0u5UcJKMIqLvrr0XoaHh9PGYtWW+gjQnoc4I/CuY8a674b8GpF&#10;J4snVbi7O2LnkkV8B+IP27vjTePcWXg7w5Zqscpi+1Ss7AckZ2DHPHc18yeIfHXjjxtrseveNr+T&#10;ULyMAbgAiqc9Aq8DHQcVnjqFCrRX1WTcv72i+4yrYWdaT9okvQ/UpUh8TEXtldNsbIG1uPpxxXca&#10;X8OIb5Qb66bHUgYH6ivy10Lxz8WNRvv7E8L3BtxIBtXgZBOCRx19hya+9vhp8B/Go09NT8e61PEr&#10;Lu8kSNuGeu8k4X14NfMf2bN1ElS531s7L/gI4nhZUnfmOj8XfGn4c/s83KaDqDTX006GRYoCrOFH&#10;UtuI69vWvJP+FtxfH6+aXTdMmt7JGVo1lAMh7bmCkgY6da+XfjB8L4dd+J0zadNc3tu+FSVl8xmj&#10;AwQvrz0r7O+HPw71D4deGovs8QtZEjVeQc4IB7/qK9fBRnUj9WhpBO7S6fPqdOHjvOW5zuo2d1o0&#10;htY4zGyYB4rK+0a5dK1pBK/IIwOMGuvn8RTXmoul8DcSnoQoOPbius0Tw9fXTHUfLWJT/CR8xFdX&#10;1Zc1qZsm1ufPFh4Q1TV9XjspkaKMOoeaQEnHt3zX6G+BPD1r4Y0oaZb3JuD1yTk188XHjKx066Ec&#10;sR3xHjj0rvPhh4ys/EOvSBvkbJCo2Qx46jsR9KywFOOHx9Kq2m27dVY48U243se9X9qb2ze1V/LL&#10;DG70PrXy78VPgX4p8aeIbHVbLUFkjt+CJOGUZyQvXrX1dzivCp/G/i9b0NPAkdujFSnViQep9K+m&#10;4zo4SVKP1pSu9Fy+WuvQ56Ld7I6K+1e58AeFVmurAyw26BTsYHA6flWR4M1vTtTQwQEeXKM/Nxjn&#10;pUPiHXpdf0020nyQtjenHOD3rn9E8PQupkhhwD1YHtXwNfmVWDoNyhFaKVr+ey29TdN8zZ7faWnh&#10;3TWaSFYo2c5PrVbUrsXAP9nXG0eormrSC2hkMbOFVR2NcT4s8V2vh+VPsEck204cgcDNepXzWVSh&#10;7GnSjFLqtzWnS1u2esaGs9vctHcXL3G4fxcgV1vbivCfBHxPt9TL295CIXUqOvY9D+Ne32863EQk&#10;Xj2+tfVcI4+m6X1ZTu7t21/NnPioO/MloR3V9a2RT7U4QSHaCeBmrIdCMqwx6g1ja9odpr9kbS5y&#10;CvKMDjBrO0Dw42iW3kNJ5pJyT2/Adq9PF4/MKGL9lTw/PSdrSTtbvdepzRjFq7Zy+sQeMJ9SktrS&#10;MzWzN8rsQBjNVLzw1epag3EHzEYwnPJ969MvDqSFTZhAg+8W5NSW7/aIgJJAWHUDpXzlXLYTqzwz&#10;nLne10lH5Nu7KsviKGktcQ2oiuI8Hjv04xTJdHS5v21CQDcRgVvFFIwRTDEG4Jr1f7GrSoQwuIbn&#10;GOqWi/EakuhCHW1iAZc1RbVQoMip+HStfy0xjGaz9SOnWtlJd3wREjUkscDHFbV8sxsIxdCpGKit&#10;Fb9bBeLep4P44ttf8V69AlnEu2P5Yx0PPJLE8YrrtK8D6wbHy9RmCP0Hfj/61YfgnxJYNqPm3M3m&#10;NIcL34PfNe6xSxzoJIyCDXDlWDjjJzqV6j5t7d/M6ZTdJJRWh4PomkL4B1Jri6jWVZXYblHXPp6V&#10;6Fr2naLrIt9Quw0XlHO4fKcdcGuwltbeX76AkeorO1OxS50mW1TA+U4z2rWeDqU1Oimmnr93mNVo&#10;SabWpJo76fPEbiycSAHBbqRXzV8Q9cl0i+vb65xh3wh3A5A459K8ev8AU9ctfE11py3c0UKyY2I5&#10;AAGOpHWuX8Qy3W4tv3KzYAY5GTznnvTWJ56MU4Wt+YT927iyjf8AiCO9ujMhIBNVLi7TZuJzmsCR&#10;TuIX0qTyZXG7dkenpXn+0bME+p0du8bx5XvW5o1obm8MS/WvP4ItQu7tbK0O3Pc8V9LeF/CMunWC&#10;Xl04aWQDgc1rTi5ycbGlupyU9s9lIJZBtA9elYeo3WkyXHnzSRgnjr0/CvR/FWgXup6dILUbupH4&#10;V8yXeksZCZQVkU4YHirqScPdS3Fueui9WZVS3KsvRT3qGeaJG/e4J7g+vao/Bes6ZpE8bvEJAoxy&#10;M811viTRZfiNeKNHtxauq8MowT69P51o53g5bvsNK+iM3w54F+IHieX7Vo0f9nW7k7nAAYheNwA9&#10;e1c/8VvDniLTrqz0uS7n1GQAlwqHORwFIHXJ9a+6/BtiPDugR2l3JudVG4n2GOvfpXlHiDxj4euN&#10;bnuc+Y8J2jjjjtmoxOGj7JSc7SfQcou9ux83eG/hTJpmn/b9ctSLiQ7kj2gkMeg46fjX1b8DdB1X&#10;SNFnn1OEweY+IlPB2Dpx6ZrO8KfEGznvRb3UKKrkFXZumTg/4mvoGPmMEYx2xTyOmq2IVSEtI9Lf&#10;mY1Ju9iK7iE1rJCQTvUjA68ivnb4ktr/AId01b1UXylwOcEjPHP0r6RwevauN8c+Fo/Fuhtpm1fM&#10;3Ao7fw16me4OriqE5wunFaLuZKTR5r8LPEOq6pELW/dY1QByTgFsjjHTvXtjX8bq6xKzsvBAFeVe&#10;EvhV/Yd0J9SlSYICFUA8Z7gmvYo444UEcQCqOwrj4ewWKhSkp+766v7uhtKonZy1OagnuvsbQlcY&#10;67h2rx2+8TwaL4tVLoKA44UdeO9fQdzCk8TI4zwa8D1TwrpI1tdc1ks7qeA3TjoK5c5oVcPyU6bu&#10;bKspK9up6Nc+Mre50szadHI7SDhipAGe9J4Zv5BdCC5JYyglSenFaFjrVteaeIYI8HG0DGBVa1sb&#10;l9Zhn8vEcWTkdOmK2nWnOtRqOfNa2yNYxhySVrHb0UU1mCKWY4A7mvtDyz5F/bllaP8AZy1dFbYJ&#10;JbdD75fpX4B/Y3/vH/vk1++H7aZh1f4Ly2dlMrGW9tkYhvu/Mfy+tfkX/wAK+uv+fpf+/g/wr6vI&#10;Jxlh279X+h8JxHXlHFKMVfRfqf/S5b4vwta3YsbMl1RSfx7V9U/sR/Cyx0nVH8b6rtlungJjdh91&#10;WPKg9PrXz74p0aTXL+Cx00B7u5k8tM5xz3OPSv1l+Fnwl0fwF4MttAgZn+Xc5Hyjc3LYHbmvwbJM&#10;JWxU/YYWF+XVq/3fI7E1F3Z3J8Sw3d8bCwUyFc7m9K8g+LHiuCyszY30THcp2gKcnjoMV7fp2g6d&#10;pCP9jTBc5JPJNZd54fivLo3WoASKOikV62ZUc05faV5e83stUl5mtOrGLvBHxT8IfD6WepyaxfWs&#10;sFvMAqISPuE5r6E+IXhr4WeO9Bfw/wCIIois0eBuGCMdD+B/Ct7xJHpWl2jSNbbIl4+Qf4V8A/Gj&#10;4j+IbO+NhoB8mOTCq23JIPXJPqelfNUcYsJCVF2m5Pr/AFojirKUpNs+efGv7F2h6BfXt54fuDcW&#10;jS5SMHlUQckFuuTyB26Vp/Cx28FXH2FBuwdq5GDwe1ev6DqPiu5s438UpJL5iY3FNvHbOOCfeqQ8&#10;OaRa6oNQhj5XlVznBPWvNxubVMTH2U5uy7ihHlRHd22r+K9ZWeMPM7ckH0/+tXB/F3wTY4R72NBN&#10;s2ncBkjPWvofwrrdtaamll5B3ynarqOn19q4D9ovR/FV7JBqmnWo+yxr+9cjk49q5MGrSVSE9bl3&#10;6nxVqPge0sbZp0h+TG4BRnH1rovg1Fc6x4p0/R4o2hgadNzupA2k889uK+hvBHiHwtpGhNBrdqbi&#10;eTp8ueD29hUGmXlrcaxJc6PYpCoPyjoeP617FTM5Oi6VT3rlRk1sj9WfC1joPhXw/FHZKPu8kHLM&#10;fUnv+NfMPxv03xr4xnh/s0MBEGPlq3yn0J96+c9e+MnxD0O0W20lYpCcEq7MM47cV5HZftT/ABI0&#10;PUnu9Rt8yA/vFbIBx/dH0p0qMMZD2drRXRW38+51xdNxtI9nvfBXjOy0sNqVk7ZwuSMjd74rx3xQ&#10;ni3w/pkulTzPbRTA5UZxn0Ffb/wm/aI0rxdpq3XiGFYyY9wBORnryPWvGP2mvjp4LjsxY6fp/wBr&#10;mUCQ7FB4JwOnSscPldOLcqM7vs11J+q090z470pfGFlL5enyXKqwHzo3yj/Zr6C+GHgPSNbRtS8U&#10;3FwblWyu84B/xql8HfjRpupag9jqNlthRsqPLDHGOc16l4o+NfgZrV0tdMmMqZG4KEAx369K7kop&#10;uNayfbv9xalCCte5yHxLtU8L38cOlSBsgMSx/IYFaWmvfeJfDogSIp5gwe43V83wfE3RPFOpy3Fy&#10;HTDYZm5GM44r608Oa1p40hE0+QFUXA7YyOteRiqDjUtKPKjjnNN6H5++Prifwnrs9hN+/KsfmxwD&#10;6cV5TJq9/q1zgvsHZQeK+rvGPwvstT1h5LfUMGZyXDDPWqFr+zlaSOJjqsJyeBnHXtX1GAxtBQ8y&#10;ZK7PlbUPDsrRfbJ2yoH51W8HOll4ysr2DEo3hQufT2r7lvv2UpdR0Mx3PiBI3U8CNlUBfdjXgGnf&#10;DTw34I1llXUI7y4SUrv3hiMdDgV6scfFUmp7vZWHGDUk0fbvi7x9qMfw9W0t7dUeOPGP7xxkGvIP&#10;C3xEvIrAieLc5GCQetei+GrXUfEHh9he7W3ZRWA4Ixwa8vXwlYaXcvGX+ZSST2IrxMRVbcZz+R6T&#10;1ZtR+K5Z5A10fLQDsMmvRdFthqEAS3O4kZz16+teZjSYZ1DQ4+XsO9eseC9MuNPtgrMfnwSvpWVF&#10;xlKwXSPY/B2leDdKgZNXt4zIxBORkk+tafiTxB4S0+RTYncxOCE6CvJNQ8I6xruoodPaUyNnaE4r&#10;1HSPgNq72a3GtTyo2A2wEcn1NepSdRJ06NOy7lwT3YyTxBb3GlytDAr/AC4Ctg818OfEnwk/jPV7&#10;qS2ijjnGMgx4Kj1B75r9bfDPwV8Mw6FF9ojDyldxY8Nn8K878T/Dfw3bal5flBJyuAwHLc+vcVGO&#10;o16EVWirMVRp/CfHXg39kX4b654cha+gUXTJuVyDjcR0IHXmu78Mfso3HgTURJZ20V1atlmJwhPH&#10;91s8fSvrrwXp8OjBIrgZQKeSO46dK9nnnsr21+zrJwy9hxXBapiIWqzafa/6HnuLZ8++Hvhj4Chm&#10;h1ZdKhjuI8ZyoJBHQ+maufFjVtebw42k+GLTzJ52C5VcYWtrX/7Q0+fdpzfLnp1rsfDOnanfWpu7&#10;11QDp2z710UpTk3h6V1J9UkTGmfMHwx+EesWt2uv+LyduDiLofXr9a+uNB0bwTZ/6UkMSSY5LAZ4&#10;71zWsXscMbWyyLuHUg+tfNniXUPE1jcPdabLJIhJUlegyev5VdGpHB1EuTn9dSl775bnv3xf8QeD&#10;00Q6fcRo7TdDtHp2PXkcGvjRND0aObKpFufkNxj/AOtWL4q8Z+JfEEf9ny+YDCxU/Lg9PzNef2zX&#10;MOr2/mEq2QAj/db1HpXXLGurUlVqJJeWiNIxa0TPprTv2fr66ZPFj7CiKW8o4wB6jHBP1/Cr134r&#10;8ZalqkXhjwvDhYGWOQjG3nkdB3ro/CNzrUXh4R+I9Rlt49xUxN8oAHp3xVW88ZJ4RzP4XtjeSSMF&#10;3qNwye7Y9K8/EZhSh8EuVPfq/kjSEkpJWOj1/wAIateeH3kv4dk6gnG7PSvnOG78W+D55NS0L9yx&#10;Tad2SpBPPAxzX1/4Yl8SeL9GkvdUVYpPmAQdMZ4618w/F+48TaDqTWk9uxtWXasq4K59PrXJmMmq&#10;UMXRbXmbYhumuaB5brXj/wAaXtwtrc30rw9wWzz35r2L4cTadfqk95MGcfKd3BBHPFfME988Vw0Z&#10;jducjaM5/wD1V0Wl3VyNlzbSNEQe39RXi4TM6tGoq1W8vmeZ9ZafNN3P0e0CLw1NNB9ol/1hwBu4&#10;JHY9vwr2ZNP0aKMTpFHgDJIAxivz9+Ec1/el45HLJG+N7HHJ5OOxr6E1a+ntbE2893sjHGM9vSvv&#10;ct4hjKDrSpJrz6GTxiqK7N3xt8WPCWg2kyWii4liIQCLH8X+FfE3iD4mS3Op77azJ3knjnBz7V6y&#10;fB1vqt095GobocDjP1rm9anm0KFrG20lGmP3N2AMe5618vmuPxWLnz1WoQ6WVzlxLlOOh0XgL4kP&#10;eW8lvqIWN0x1XHHoCaq+OfGtvpkgngiFwGxlQRk5r5X8RaV8Rp9U82eE28D5+SPOMfWtrw/ouu6l&#10;dpbwwSPIhABbPPtzXl1cfXhTVKMrvppr9x5sZyejR9D6D4hKzrOAYlcZZR0rB+IOu20SLdWDs8o4&#10;2gkZNd/YfCfxKLBb1mEYKhtn3uawfEOreH/DulzwalbhrmEYJA7n612ezrypOFb3U9bv9DrUbKx8&#10;6P4z8XG7VI4yuT8xOTx617f4UXQ7tBdXd2gmIACHgg+9eM3Hj3SbqVyiLFt6N2PpitPSJhd36Jbg&#10;eY4ypxx65rz7qladT3l53Eo6n0vaWNw8qfZEV+fmPtmvoPw/psbWai8QZHTmvGvAWiavfxwzliZi&#10;ACo7c/eb/CvpWPRJEtQC3I6Ad693AYWVVOdODt26G9OnKT5kjD1rTNM+xMCgUhTg18XeIV1uDWZL&#10;WC5aKFiNpDbepr6G+JHie58P6bL5akv91QehNfMPgXwVrXjrxB9o1i7MUKkPk5+Y56AelefnU1Vq&#10;QoU17z6LT7x1Yvoj6Q0XS7u10ZTNdeayqOW5zXyjrnxj8YaZ4ym0eyso2ihZh5zqwVgP7pOBkd6+&#10;y08HNp6BBcllPPXtXe6P4f8AD93pqWV3bRTBBj51B4/Gt44OdZxoUvdfm76mlDD395nB/DDxDqWp&#10;aMlzrLIsjgEqvIA/+vWr4jg8UaneeVosqCIkZJHOB712+n+CdB0y4MtlHsUkHaOgx2+ldpb2tvCA&#10;I1Ar6fKOH8fXvRnNRtu73+6x7McQqcUeNix8Z6XbDI80H+71HvXnviHw34v8RWsltLaSgyZGSeP5&#10;19XkKOCKQKg+7xX1b4VlfkhX09CZY+61ifndf/sleKNdQXK30dk45C7M546E5/pXoum/Cq38J6Wl&#10;v4u2fKuGkT7hzx165r7MKA9Ko3ml2N/EYL6JZUbghhkGs58KzptSoyu/PYxjilfVH5FeKIfD8fia&#10;Sy0WffChIUlj8w+hr0DwDpWhyXCyzoXbBbaD/CpwTX1l43/Zp8EeK9QjvLKFbEkFZHiyDt9h0z71&#10;0ngj4A+APBAjeyhed4wwVpiGI3HJ56/hmubB5LjHW/eQVl9xf1iJ03w+0uG001SkflqQGXjseRXo&#10;/ua8+1nxrofhy9TSI2TOPmVew7AYpJ/H+leXmNXY9/lwBX0tLHUsJF03v+BE6E6lpLY7S+vVtI9w&#10;5PpWZZ6rNdybdhXmuZtdSl1WMTQndvPSur0yxnhXzbjGfauR4utiJ3i9Oxu6NOlD3tzcoopsjeWu&#10;7BP0r6VVYxhzSeh52+iFLKv3jiopLiCNSZHAwORXB3+stcyyRQAgZ43evtUGk+H7u6f7TPK2M52m&#10;vJ/tNzbjTjodawvKuabPOfiNpWm6tOE8sENwD75614B4l8OXfhKCLUrabcmc8A8Y9favuePwzZM+&#10;byNZB6nmoNY8I6Bd2TxXNsrDB4ryKuVzlzVkrHTHEQulc+cPhZ8QvC9xbg6zHHFMfkbzCAC2fvfN&#10;wMiqPxX8d+BWmWxsohK84wSny7cdCD0rxL42aPa6ZrwstEUr5wy4XBRUwAfxNeMQBLCRY4nLoGGO&#10;vHbAzXlfV5qLSauvI0m29T0V5BJAG2sVJzyOST612ekiwhgVj99h+NR6Bo5vLEOwzg5was6lpVjz&#10;NcAxhO4PauiMOX3rHO5Fq78CeMfFkG/wzLLlOcKTk57Z4AH417B8JfC/xNs5Y9M8RTOscLEsfMJy&#10;OmME4rvvg34j0u605NM09i4x1xxkda93WNFO5Rg4r2cJl9OslUXzM6tWS0ZHbWkFnGI4B079z9an&#10;PNFFfSQpxguWK0OJu+pyNz4K8MG6fUvsiea2WZvXPWvm34o/Fa38O3sfh/RLFZC//LTjAAPPFfXk&#10;qGSJkBwSMZr8+fiz8KPGug6xL4rhRr63lYtII+RHz2+vp618xneGlSXPh46dbI7sNXsrSZraXYa5&#10;4kB1B0VMEEemPX8a9x8D6N4qAMcV0fKHUA18w+GfHmpx2sekWcayAkD/AGh+HWvrzwHrlvp2jvc6&#10;gRGCeQe2O/415WC9nOabb8zqqTk4vQ9WsLWS2i/fNukP3jV+s7StUtNYslv7Jt0bZAP0rRr7jDcn&#10;s06ex5M2+Z8wVDOkckLRy/dIOfpWY+vabHdmzd8MvUnpV2a7hEDSId3HQe9ZyxdKcZcsl1L9jOLV&#10;0fMXxF1vRYrO806xg8xyrIeOQxHH1Havzx8QeAvGGj3J1KCxDwBA7IvDKffNfVXxX8eaR4E1KbVN&#10;QkaKZiXRNm7cfu8elfIXjP8AaC8Qa5qU1vbkxQGNdrbQBkc9a/NszlGq3GTt2setXcYxPU/Cnjn4&#10;gtZHS7bTxbuzKsMgHqOhGPzNeiWXwg+IGpq+o6zJG1xIxbDsW2k181+B/id4ulVWubpmOxlXCrkM&#10;TnOcV6zqHxb+JUFuiafcneuAcqpJ4+nWuGjTiofvpN2ChOLirs+i9C0bxt4Y082zxBt55K4ZT/Wv&#10;UvCqXKPv1HLM/RT0HpgV8VeHfjb8RLSJjrUpuW3cAKv5f/Xrm/FP7U/jLQVc28arM+cLgOAexOcY&#10;/Cux4qlBRi7nV7aNPVn6d3Fx4hiAXTbcMg78VSaz11r9L+6UpX5veCP26dc0tFk8Xobsq2DHEmwb&#10;e2Dzk+2K+gNN/bm8K6xc/wBnW2nneAC+SwA3f7wB474q4Y/DaupNq3dMw+ue9+7SZ9sx6hN5O+Rl&#10;2qOSw/nXl/iP42+FfD8n2e1t3vrrkbYVCgH0Ytj9M1vaD460TVLZW1NBbiQZAzlTn3rZt/Bfge7v&#10;/wC2ltopZshgzckY6EA16lHFVMSl9UqRb8zlqcsW7xseRWnxn8dzXQJ8OuYH5yCSR+nNfQWh6ld6&#10;pYLd3ls1q7AEoxyRVC+1/RtKyZLofL/AuCf0q9b6ul9Z/bdPAkU9CTx+NengscsPUcMTiL+Vk/yO&#10;epDmV4QsbNFec6h4t1XTUaa8hUIO6/NxWT4T+IOn+Ib57dZ4UcfwiT5h65BrolxLQvFU4t376D+o&#10;VEnJnruO9NDA9DUUlzEkPmZyuOorj9R8VaLpMTTXBJO7bwM8+ldOJzSNOcUrO6vvsc9OjKd7I7bj&#10;PTNUp5xMDDbuN3fFYGj65NqkDSoh2+9eca/4sTw7q4hU+VJJnA+lcGPzRSp2grJ79H9500sI7tS3&#10;O+k0u1guN1zuJJznNdJFFaxxhoa8qn8RnW40To5wMjgU650rxdhVguP3Z44JyvvXzcIxoylKlTUr&#10;/ejsqwdSKU5Wf4Hrw4XOarPbC4PzE4rM0TTL21tQNRm81v5VssrR/d/SveqU3WpKWKpe7113PNna&#10;EmoyEhtI4V4JP1rKvBqk7NDbeXtJx83XFbWSE+as+JFDMytnmsMdThSjSoYWLjF3vrb8x05PWTPH&#10;vEvgrXbwj94nJyDngfX2p91/a/g7SEi0IiSb+I4JHvwffpXa6++svcL9gV9i8EBc5981m6YmpSzG&#10;G9Ujnow/lWMKaUb07rsz04e8r1DzPWNV8a6xpTR6tMIw4x5aqB19a8w1rT4dO0SaHZsfbhm6YB75&#10;r6r1Pwqt3KjckdDitW90DRr3Sms9QtkdHXacrnrXFisLOq5RlLW27/zM5V1FWhsfJvwGv7DSNels&#10;bmZY1mXcrseHPtn0FfYS69o8kghhuY5HOMKrAnn6V86aT8MNDgu3hmtnfYW2kggAHjoOOBXo/hfw&#10;Roej3YfTgyuRgg9P/wBdeJlFbFYPmpUYpqT3bd18tjldGUm5SPX85oqOGMxxhC27FUtSuktIPMYZ&#10;+lfqc8TONGNacbNdLnJGN5csS2sys5jA5p7swXCDJrD0/WdNuAXVtpHUGsjUPFtg2YrOXG04Y4x0&#10;9K8uWZNUJSqT16W3N1hpSlypDFF79tZ7j72evbFdLby5PLZxXjPibx/aRR/Z7ZX81+AxG1c9jmu9&#10;8KXMU+nL58weRVG7BzzXxVCrKjiFGGvm3+Z316fNC/Y6S+uZkKrbMB696vvEJIMSZORzivHNV+IF&#10;pZa0NPtIDIqsFL56HPX3r1myuluEWRXypr0sDj1iMRVhXd1JWtfRfectah7OKkiCOVIGMK/KaoR6&#10;xFPfGy3DcPzNbF8ttKVjfBJ6fhUMVlZ27eakahsfexzWFfDYinU+q0Ki5Iv5W7WFGcOXmktWUboX&#10;D3CC1faa1vJl8r94ee9Ot/K3571ZklVFyeRXoZflsHGpiq9Td2snol/mROptGKPCPiTpt7dozaZM&#10;EePLMGPUdwK4X4beNL/7RLpF9IXeM9c569vwr6F1bRtL1mRZLiAMRyD0P6VhS/DjRluPt1jEttKe&#10;pTjJ9T715FBz9tL2Cuk91ezR2QqxskzX8PIhuWdvnLjqea29Q8P6ff3Edy6KHjP3sc9fWqmjAWo8&#10;udcFeM//AF63xdWzHCupPsa+ty90a1GTrvc58ROcanNBHD/EDwv4V13w/JZ+JI1kt9pBVjw3HTnv&#10;XzhYvp1sjaPpsS2lvbgLGFwCfqBX0T420K91GKK5tnASJsspzznjNch4i8E6PrHh95bQiG6jUNvX&#10;qSvbHvXHjEpVXywtZfedWHbVO7lf9DtvhxpcWm+HV2Es0hyx9T613cqNJEyKcEjGa+dPhh8XNAhs&#10;E8K+I3a2v7djGSyna+Oh3dAe2DX0cCCAynINe9lFSjUwypUmttV2ueZXUlNtnktr4D1ew1j+0Yrh&#10;XBbc3WvWlyFAbrilorrwuAp4a/s+pE6rnuFFFYl5rdtb30enRsGlfqPQVvXrRox55kxg5OyJ9Xsr&#10;a9sZEuVztG4H0IrH8P2DeRvulyB93PeuqKh1KsMg9aVVCgKvAFYvDRnNVbdClO0bFe8jlltnSDhy&#10;OOcV5nfS3GlKZb2cnbkld3SvTbuOWW2eKE4ZhgGvnPWvh7davLMdRvXXdxtU+n8xXFmcXeLSNcNL&#10;Wx0Om+Mob+/EUJ2oWwec17TaPbtCBbMGUehr5U07wyvhi6LTt5nGBk/yFeseDrm4n1DKBkjHX39K&#10;8/B4j2NTmte/4G9WHOtD12qd7N5cBCNhm4GKmuI5JYmjjbaT3rjLZLPTJnW7l3uPfJr1cdiZwXIo&#10;79TnpU09bnmni/Vbvw2jX05MzsCVC8mvmu6svF3jnVUupWI3fcBBwi/WvsWXQLnxJqDNMnlW692H&#10;J+grD8ZaXN4ZtUudOjGzjLen4V4/sJSXO9jqlZ+7c6vwL4Ms9E0a3W5AklCjr8wH59as+NvE3hnw&#10;bo0up655aIoyBgde2P6VxejeMdWOlEHb5vZj6/SvkT4nv4j13VZdS1iR5ljGFQcLleh2561rPERh&#10;R5KUFfuyVSfNzSegvin4rXXie7ZrOPyrc9M9cH39a4bUY7e4tlnuHLH1Fc5p8N3qM62NvGwkY7do&#10;HOf/AK9fYfgP4OaBpekpf+JVWYrlyHOcE9q+edCVZ6u5aVz590TxhpGl6V5TxiTqob3HauXvtesp&#10;d95aRt5zdMgcV658RfF/w1DN4f8AD9ojyr3jTChvr3I71xugWmkSI0+oKgxwFxx+BolSkmoRknYi&#10;UbHzpe3MzO32gHzSeQ2ecn2r7C+AeladYp9s1mRVSUDHX5fWvH9RsLCXVWurVAq7s5I4OK+pvg7o&#10;3he8sSt9KDkcKxxya0w1C10rP8jPXmPWre+8GSaqkXh+SORx12n+teg3TpFbrvYAD1rxbW/hKbaR&#10;9U8K3RgD84BGB9D1rC8O+H/Gk0rQ6nKbhQ+UdiSB65Ndbo1L6K1+2x1X7Hrg1VGlRDEQScZ4rpLj&#10;TrC5RJmH7z2/SsTQ7G/guRaX8akgZ3da7+K3toCHOAw9a9fB4dvRmNWfLuZs076NpklzcOAqA9ul&#10;fIXjKxvPGLvcqJHLkYOeOP8AGvr/AMSQfaNGmjLBRjkn071w3hu70XTwLNkEjOcAgZFdGIoxbVNv&#10;QwU29TyrwJ8LdYnQXMk32eJAFXqSeeeK+hfD3hiz8PxFY3aaQ9Xfr+HpXQwqiRhUG0dcVJXbhcJC&#10;kk7amMpXYUUVXuHlRP3Qya65yUVdkpX0JmBI+U4p2MVHFv8ALHmdakqIq/v9xvTQKa6LIjRv0YEH&#10;8aU8DNKKttP3WSfld8e9R8T/AAh8UPc3Vur213NvjcdJBn7vrnFReGvjFpXinRTFIqWNyAQScZ9u&#10;e5r7j/aA8A6X43+H959tgglktIzKjTgkJs5JGOQcZwRX46RIl/cCXRrUW8JYgKpPPvk818DmmFeD&#10;qNR2lqj18FW5lyn0Bq87anZPaSuSr5JKd8968kh8C27Xm6KHdgY3Oele1+F/D17qNiIwm4/Lt55N&#10;dhZfB7xrq10senfugWPzbSV/GvAlTVSXNY7pU76nnnh3QhpsAtoFCepHAP0r6Y+HEsdhYxyOCu44&#10;CtxkHuKm8J/s7+LoLuMavcIFQ5dhyrZ9AeRgdu9fSnh74ZaXo37y7f7Sw5VSuEX6DrXo4HBV5Jzp&#10;QvY46uIjH3S14e1+0ghkZlIXg5HOa6yy17Tr+QRQMQzDIBGKzZtLV3VIYVSMHnAxWjHp9rDEAi5c&#10;Hg46Vtg8yzCg3CjbkWuq38l1POmlJ3Nqmb05GfaqTX0NtDuumEeO7EAfrXO2ev2V/qhstPkSbbyx&#10;U5A/EcfhX0WL4ipwjT9lq5brqiY0W73OyqKaFJ4zE/Q+lPCqQARmuX8U38+l2a3FocNu5B6YrvzL&#10;FOhh5VcRTTj1VyFboxb+xW0jDRuxAPIJrU02VjENwrl9F8X6ZeQj7eyrLyNq5Ocelb89+7W5ktIW&#10;6cAjFfFUauHo1fr9GSiv5NW/+Aaqm9kb3vQAO1Z2lC5ktxLdAox/hPar0qSn/UkD619zhcd7bDxx&#10;bpNX2W7MpRtLluZups8Crcr0XrWTd+KNJt7Vmun8tRwSaq61Le2bie8VpYAOSOgNeVeItSs9XkKW&#10;8BhTGMtzn39K/OcwzWqsXWnQXIpbqS1fn5HVGEVFczPMfGPgfwF4n1Rb/SoD9pQnMuTz3H1wTnPW&#10;uvg+ImreH0FksSPtwORjpx0FSLaLaRFtMcSuQOvTOK8hgGqv4pjtfELKi3JHcDBY8/pXzuKiqUVK&#10;CtJ9VsNySVonoevePNZ1Ujz3ZYVAJjj4y3avQfCfw3ttatYNc1N3UnDBM4+ueaxdb8D6eunrLpFw&#10;DICCORxjp06+9XdL1LU7NRB9oABxnJwA3TinhpRo1L4yLnF9L/qR7OU2rn0GkNvbQLBEqhVGAMdq&#10;rixjZcLlRWJZXjQ6etxdOrsBy2cA1p2OqxXOF3pu9AwOK+7w2Y4HGShTrw5VbRf8EHTlFXRrRp5a&#10;BB2rC8Qwia02CUxuemOn1/Ct8EEZHNQXEcLgGVQ31Ga+rx9CDwjpxWmm/Y5JJyujwvw98PtQfxI2&#10;qX5V7dW3qCM89uOnvXvKxoihFAAFKpBUbelOrPK8po4WLnHVy6/5GVOlyXCil2mgjFex5Go0kKCT&#10;0Fc7d6tcidYrOMkE43FSf8iujqCW5jgwHOK8zM4ScOZ1VCPV/wDBE03sxsEc4QGd9zdTinT28MsZ&#10;V+PcHFSqyuu5TkGqt4FeMoTj1qMRGjh8M5tc6t1d7/f+haTPIfEtuFvx9gl8yU5G3aSePfpXo3h2&#10;J7PTUjuOHxlu1N0e7hlneNB0PBx/Wti8+z3EZhkbk9MdRXx2W4ONnmUKqTje0f8Ag92aK60YvmWc&#10;k3l5Bf0q3tXGMDFU7HTorNMp8zHqx61fxxmvr8soylSdXE04qUtbJdPPzM5PsZV5ZXLo32KQRt2B&#10;GRmsrQNUnu5pbO9KCWIkYXvjgn862L6S7CbbRlUnue1cnaWNro182oXVwMtnJYgdTmvlMyq08Nja&#10;dTAxas/eT0i15L/LQ3hGTjqd4zKibm4A61WhvbK4bbDIrH2rlYPHXhi9um01LpDJ0IB6Vr21hpsd&#10;2Lm2J3Y9eOa9mrns6tSLwDhKF7Su7Na9F6GfsnvI1ZoQ6lo/vVUW8ntk/wBLiKqOrAjFadY/iAxf&#10;2NcLMMqUINeji8AqXNisNNwlbpaz9UyVJ7M57WfG+hW1nITKHOPuqck15pofxO0ozyLMQoDEbAwL&#10;CuSn0qzOlGC0LSTuuwIoyefevni78I3fhzUQdTjMTqdygscv+NfmOcYiviK0a1d3aXokdlLlWlj7&#10;7svEGm63b7opjgnAAPWro0S1aCTzEL+nNeD/AAv8QRyW6Wr2xXdn94vQV7oZ7Qr+8uAob+ENyfwr&#10;nw2LftE6q5n6/nf9DeeHjuj4t8byHU/Fl40HlWMcTbSuPmbHcnpn6V1XgHwKL63Oo6jLyT8uBwQa&#10;6Tx14M8Iadq8mratqAs0uTuO5gMn2HWsJ/GfhW60z+xPDuqvHLLiONwmOR3BOK7sIoqpz138rr8j&#10;OVKMT53+NOivYa42n6XcM2QXKAjjHHevLfDPgnUb+1zBCY4ySRkclu5xX1Vc/A61hjfxBqmtvNdM&#10;CSuRhs9uua8+u9C+ISSR6f4fjSL7QwRZHHAB9vWuurKNH99Ug1+JzSXvW6Hh+o/DgadcC51E5bPH&#10;PPHTivT/AAJrcvh+88yzRSdpOCOOO1M8f/BX4v8AgfQ18ZeJLm0vLYOiTGMuJIwxwGKsMYzwcHvU&#10;HwwtrafUJU1WQLtXdjPbPalHExlUsk0/MuMEtju9Ymk8cavHc6hGkXlr8u0dPxr1f4c/C641HVVv&#10;YpSYI1HDDjOeTmqeo/8ACudGsvtv2oidlyFByfYYqz4c+NTaDajRtJtiwzkSMeOa9OnKlBr2zsZu&#10;N3qe6eMreSCzTR7aEPkbTjoB7Vw+p6V4V8G6AfEPiC3G6MbnYjPJ46V3/wAPtTl1tTqevFS78r6A&#10;Gsf48axob+A77T1KSTbAygDOCDnn0BxXt+7yOsmvIuaS0sfnH488VQeLfE5v7C3+zRp8oXPTtwBW&#10;MqNE4ZjjPNcpfzvBdSuMqWcke2eahstRu/N80qX56HrXgTXNJyb3EjS1bmTKLwe4qSLS4BbCSQAH&#10;rz3rvbLTor23EiR4JGTkVz+uW720GGXhhjjoK05NLiTOA0jSYBfyXJkVNp+mc1xWpaZqGpePYIdJ&#10;R2V5M5jOMADk5rWvA287jnsK9D+FOmzy+KIr/chClWAPX5TyB9RXLVbSdi47n2/8Ivg9NdWceq3b&#10;GJJI8oMfNg+p9a9bb4TNKCtoSWHfPpXW+CvGGjWmhQRBWJbsB09jXqOm7pAbgrtD84I6V7uGwlFx&#10;Sjq3uaVG0mmj5wtvB+oeHJDBrBHlEZCr6/Wu98CaFZukl7p1sETccP3PqK5fx740utV8RJ4X0yPC&#10;Rkbmxksc8jHoK7vxD4si8B+FhPGgHlrgFuFBPqBWVWFKNTlk/dj1OilKSheK1PnL4361qln4hh0l&#10;GVN/Cpjk9Mtn612E+uWXgbwBNr96rSmOIuQMfMQOBz618023iG8+Jvj0ajqDhkjchDjAKqeSB2zW&#10;x8fNVmPh5PD7MwgUhiwzyo7V51NqTdaO3Q0lPmjqfMGpaxo2pLf6vqTeW9yHlKHrg9Bx6dK/LL4p&#10;zpJ4okhtmLpgMMnJye2a+7LiH/hIdSOmw3HlIrFHJyuc9q+C/i9oE3hHxrNpks6zNjcGUgjGa9XK&#10;KCjXa7I8ms9GedMhwcZ5qInAyorTstStUKpOuc9a2ktfD1zG8obyyxwAO34V9O2chiWpVwY+2M81&#10;678OdH1jWpGtNMhmmJGwBGYL83YjvXBab4cvrudotNXzTjOSQOK+hvg7d+NvDE0v9lRlQqneWwcH&#10;2NedmFRqF4m+DjzSIoLBtD8+11CPy5lYhl7jHrmube5urvVY4NCkZLhW8wFcgAjpkivoiH4far8R&#10;L43epE26zDcZsfMxPZQOtfUfwS/Yvex8UW+v+I7pBp8Z3rnhmJ6gg9vr+FfNVcVClCUrXlbY9h0Z&#10;R1ie0fAT4DfFvUdHsda8ZaoI3kKTGKNi21eoy5xg+oFfpDpHh6w06wFrdOZ224ZnPX14qh4dTQNK&#10;09LTR5FdUGODnOOKlv8AxCQfsghAduPmPr6YrzMDiKGGTr4lpyf2dWvw6mWJxtRR5W2kT2Vr4Ztb&#10;4LpKRLKfvbMZ/Gk8aWc974fuIbIAzuhWPPY/4157o/gfV7DUxq1mwVTu+Xv83r616pFZxrtlvGBK&#10;jueOO9c1DE18XTrYeOHUHPZ7Jed2cNOrOfvyvofEfjP4OfHbxPYrEb2EW2RmNMBwB34/SoZY08Ca&#10;atnpkU91cxqFlLA/Rs5r618Q/Erw5okLrueZ1H3UUnnsMivhj4m/tP6XpfiBtFtNPEl4TtkLE7Y1&#10;Iz2BBJ9BWap4ehU5KFd1HbV72flbQ9rC16kouM0fKHxx8V6lp+pR2mhqlml6wMsYjCn5fvH8a5bw&#10;1baVYobjULyKWZzuWMMD8vX86X4u6raeMYo9Xm2rOGOB91sE+leWeGNFh1vV4tLsCfMBDEjkYHrX&#10;e1zR3CTadj7h+B1jq1341g1qCAx2UBbaz4I3EY+X6dRX6LXGo31zZmymmJiYbT7j3r5N+FHh7U7G&#10;zEdxHtCBT344r6Hht55QFjbLN0Ge9cbjOMHytomrrE3/AAv4M0pNYXVVhUyKB8xXp9Peus8cXen2&#10;dkq37nk8cZUH3rW8H2U1pp+64yJCcHPtW3rBsV0yY6giPFtOVfkH/wCvX1+V5dfAqona+p5vtmpq&#10;K1sfOr+L/CNvEftEsMTYxwADXn83i3Xp1kh0+REifO1lPOOxrlNT8MjVvF01wIVFqx2oVBA2g/1r&#10;c1jTbnS4ljhiIQjjA6CvAnWqO8bWS7HfZXOL1Brq3k3Ss0xJyzZ/rXaeBfE+pRayi6XaBXiX5ZG5&#10;x/8ArrDskeRxvAKZ+YmvTfDrW9peCGzuvKaTgBFB9xnNcsaTupxdiuRPc+srRp3tY3uQA7KCQK8j&#10;8Y2ltol8sgbbHeEtzk4YDkfjXp2lJfi1R72TzCVHUYPT2p+r2Ol39m0OrxrJF/tf07/lX22Mw6zD&#10;BWtaS1Tl+fozx5R5J2Tv6Hx9ryS3FwJLGdtxIwg43NngAe9eo+GtC+IFzELPUoRbIfvPnp7cda7z&#10;SvhtoGna0Nds3dhg7Y2O5QD6Z5rUvvHGj2OsLorsQ5IBfHygn3/rXxdPIVR5sRmdRwjeySd+Y25r&#10;fCYYu9H8Fyx6dzdXc5G44xj356VmeM/DKXNv9v4BlIHlgYGT6etdx4psk1PQ5GsIhPcIMwleob2N&#10;fN8sPxO027F/ewTiOEbum9V29884qMySwreFUbwtePLsvV9X87Gkaybu9H1O38L/AAlvrS8F5fSR&#10;KuBwASSBgjP0r2PVXuLGDNouTjqPWs/wd4mh8QaVFKzgzbRv7c9+K6141cYevdy/IsPVwLqYCfvy&#10;1u3s+3kYuu29djgrTxDqNrMsF7FuU9T3zXeQyLNGskZyCMisPU9Fa4jZ7OTy5CMDcMjPvXzFr114&#10;q0rXLm2v9QmhhQgbY2OD3yPTNebDN8fkEvZYyDqQei1Wj9f0YnBVNUfT+savp1qpsJ5gksgIAHJH&#10;ufSm6TZ28a/aLc53Ada+cNG16zB2XDOxB3B2BYk+5PNe/wDhzXtJurYpFcR/u+Cd3WjC5pHN8bTq&#10;4lKKW2u3zG6bgmkdeM45pxqGGeC5UtbuHx/dOaiinBJWTgj0r76ePpUnCLle/Xpp5nPyPcLq9tbF&#10;Va6cIGOBn1rzL4j6rpGoaSuiiVHeWRflJzkDtXb6j/Yt2fJ1Eg+ma8H8XR+E9NuJNrkup3LxznpX&#10;zeZZzOop0oSjyvTdN/M6KVO7RvaX8JNI0/TvtluzySuoPDYCd+PWsHRvGOuxa0mhaS3mPvw8ZBBA&#10;HXrS6L4z1rTzDa2mJIiQAr5yfXFfQNmtvMi6kkUau4yGwM/nXl0qCrtLDuztr/mjsnLkV5aov2sj&#10;S26SSAqxAyDxz3rjfGnjHQfBtk19q9ysJxkIedw9AB3Pauo1CMy6fKkylsqeFzk/lXyLc/CS28Uy&#10;XGs+Kr6WFCxZEDHI7DIbI47Yr2cwzJ0lTwihdtXu9Nu6/wCCcuHp88uY8mi17SvGXi3UNXjRbawa&#10;X5G6EjuTnnrXceKdT+Gi+Hv7OspEmuekYAI+Y+pql4e+FK+Enmk1a/S4tDISGb5WKHnkdM15b4h1&#10;zQrjXGh8OQYt4CBvPAcg/ewa5IzTg0933LrqzsSDw/rF7YGW1hbanDMcD/8AXVfwn4C8R+KbiUSS&#10;i2t4328jcSe+PwrsI/EFy9oLaR9sWDyte8fC3T9MuNG+0ry6ltxPGM//AFqxVCM5qCZlsYfhvwbo&#10;nhq2MEi+e+c725z712simSAsgwPQcV2F5oFldW5Nom2TsayYNKkjtW+2OAF7D2rujRcPdWw10PPL&#10;+4ljtztk2bOpFfHniC9ur3XrpoDlc9R3x3r6x1f5JngtJAFwck+/UV86aotml3K8O0EsQceorlqq&#10;WiRco22Oq8BQRSQpHegMSOTivpDTn03w/pX9pRFYyi8sep9K8F8CaRayaQ9/PcnfnAQcj8K6eayf&#10;xFCdFkuDHE/H5VrF8kOZrUdJ2PWPhp4zXxjJcvrFwiwjKqnrt+8T/KqmpeELPUHmj00FwzHaFwMj&#10;Pc+tZmi/C7w7omkym3dvMOWB3ck471BYeLU8DXUH9uXBRcjhV3ZHcY964cRi5Qh++VvMK994sdbf&#10;CjxhFYtPpsSDfnarvhhn0r3bwTo+u2NmP7fnYyjogPAA6fjWXH8T7XVLfzPD1pJcDjDN8gx6jNVB&#10;8UbhZfssmnPG46lmGK5aby+hXhVVaUu+js/ut+ZxuV3qetvtLg78H0oYNuDK1eB6j4g1PUNV+2J8&#10;qrgKM449+3NeneHdWlvQIhEVx169fx7V7VLNo15yjyNXeju/lobqg2ro6trlQ2wdTU/zY460Ki5+&#10;7g07rzX0uFp1JXnUne/Y55NdDk9Sn8UJLizgR17Ybj8c1xmp+FvFmsRm71Ex8ZKwqeQR79Mn616U&#10;8ervf+YkiRwDgL1J9TWqea8+eTQxNScq05W8xqdtjwfw3rN3aT/YUtmLEj5WBB9OAa9p057p4N12&#10;nlsT0rHur+KDxAkU64BUAN79efar2o6zaWWIXfa78AkcD3rly2jDCTqSq1fhdku5rNSkl5mzXBeL&#10;rTU7ryrZJD5UjchRj8z6VvxxC5mQrctJtOevate5m8iEvtL9sAZrulVeMhUlrFR63+/RGLVtD4l/&#10;ao0w6R8HIo7cq9xPfQqQw3K2MnH0HWvzZ+z65/zwtv8Avg1+nH7ZG5fhBGsTbZWvosAcYxk/nX5X&#10;/wDE4/vv/wB9CvruFYqeCUvNnwnEElHE2fZH/9P1z9kz4fahr+sW/jPxXKZJYGfEROdrdsgdCB61&#10;+nGrX93I8VhprEbyN2PSvmH9nLw/pOmJNFZ8lfmdic7nbqa+rLRIm1TZGOVGc+ma/Dst55xape7z&#10;uzt+h3ygkmzpYE2Rqmc7RVPUJWTG0VoqgQConjEjZbpX6hmGCqTwSw1LR6L/AIc5IyXNc5a4urQQ&#10;kXI4PGCM18+698O9A1nxMmuXkYxERgY+XI7mvp+/0+3uoWR1BBrl7/QYTpc1tEoyymvzLN+H8VRq&#10;KlXSklrdHSmpI+L/AIyfFDwdpe3w3oRjmv1IDRqvyqB2J6A1494D0+fxPr5BBG9TkYwoPXiuG1Xw&#10;hqOo/GS4tpFKxzy5Y4zkqcEflX19fy6T4OtIpYUUOAFXaoBOK+PxFsRU9rOyS3Mbcy1K+teCV0Cw&#10;XVreMyXEeCxA5x34rn7nUdQ8XWv9k3CMsR4yRiu88P8AxCtdenKauixRxrnDHBNeR/tC/FUab4Wm&#10;0jwRCIy4CvKBjKHhtuOQR60/q0JNTpVLRfTq/wCu5Ps3ax4n8Y/+EB+Fmgtq7zBrvhURSHJZvUDt&#10;XB/DPxxN4g0Y34gELK4yAMZz6V8S6p4guNT8QzLrkv2lvMEa7gWAGeOvevv74ZfC7VrXwcNTmby0&#10;cZUE4PHTivbxGWQw9NWheT107FU5X0PMvGfif+ztVeWfLruIAHavD/iT4lm1S5gW1iDIIwGYfeBH&#10;XP4V6T8SvDfiW2jkv2i3Bck4BJ2g/wA68Lna6ubYpu2dPwNbZZhoLlrM0atoe5/DFrm10OO9gkZM&#10;Kep6A+1ee+LviLBpMssd4omMjkJkdRX018PIdAi8JRbbUST7QGYjg8V8U/Gfwtq9vrL6sbcxQqAV&#10;wCByefpSyz2VfHTjV0vcmpJxjofUP7Nvirw5ewXd9qpjhnkYjBQYAWuU+Omt3Nrdj+yiqQy8MU4z&#10;npXAfALVfDaaZcrr05V4CcrwG+b1zU/xhbS55k1HQXe5ii2hyOQAfYccVrPBqOZcttE/0M1T9zmR&#10;5bYPJDGdrlMnLYNfQvgnxzM1s1mZSRtC7s182WkhujsiJOM11ugWF3bXJ3KdvB9q9HH4SnWi+fci&#10;mk9j1/xRNcpmeO5ljL8AhuleZpq2r6PxbXs0hBzlmLZJrqdSmuLm12sWI+leifCTwHp3iK5F1qOA&#10;kZBGR94jk/lXl05RoUm5q67dzZQ1OTh8PeONd01brULm6g835jg/KR714R4h8HXPhvU5BazSs8mH&#10;LA5YHP8AKv2J0L4WWeuTIt25WyiLBnBBY5HCkelcb40+Ffhi0u3FjaJPIqYXaMsQKyw2b1MO3OUF&#10;ydjSpDSx80fAvxtrzaFBo91auImBZZMElvfn3617r4W8FXPijxgsot3mtYzucc7Tn39q0fhreWGp&#10;azBoMVglmlohALcY9RjrzX314T8OrFaKtkq7FAO1cAfXis7yxj9x2jcuMm48i3PmPx54P8L6NpZl&#10;03T3OoygAeUpI9vbGKq/Dv4d6zrN67amj26DaBxycc19bzywpf8AlXKKoU4JPpXcWcWkMipZMmcZ&#10;+XFbUqTdXnjJWXTYKcrPVnE+EfhzouiSfaoUYydtxzXearbebai3DBeK3Y4wFz09K5fWdZ0y3fyZ&#10;XBb25/CvuqdPkorn0udEarqSSWxtaPprWduEmbd6cV578Ub2ysNIe/trX7TcQqdoXj68muxsNYtr&#10;2MNCflXr6Vw/xD8S2trpM0EYQsy4JfpzRi3B4Z0oper1+4UYSc+eZ8Qw/tEafoM7W3iyYI6EnylG&#10;CQeg3d+K9u8O/HHwJ4n+zWegXW+W4+VU/iyOxHbnjmvz/wDjJ4Ej8QeIP7cglW3fBVYwMg4HP69a&#10;90/ZH/Z8vBdP4nvZhGYW2qckk9GDhDwPQHPPNfErDz5EoazemwVIr4mrH6L2PgmzvbSO5uJnSVsM&#10;SvTkZxzXK+PPBfiW80l9O0e6eNSCMx8MRjjNcj8W/EnjjwFpIn8Nhrl/mIQc5x6+n0rovhD488S+&#10;MtGQ61bmK5H3iQenYn616U6uD5VgvZyjUtZtPcyu4u99D43vvB+q6Mj6hHqEysGIYMzLyOMHd71g&#10;aR8Utc0IPZ3BEoZ8Zbnvj/Jr6v8AjH8GvEviOI3vhzasjZ3LliHz/eAGc+mOK+e/h/8AAjxzpWoS&#10;TeMrZ4kiPyN94ex79PevLw+X1MPUUI05Rfd3sYwtz7naeF9CvvEt2bm4QbTznPqK9n8L/CHR9P1K&#10;DUL21WSZF2nPKsD1BB4+lSeHLVtEYtADIOCSBxn6V6Pp/iG9ll2zQMAOMmuzGU4aQk9TrcfeVjqd&#10;T8OeGr6xNvqdtGye4A5+vWuN0fwl4H0YOLVVQE55bp+P+NTX+oXWqT+RcMEjUdOnNcvf+H79kVbF&#10;i2T0z1p4pUZzjXhSSUVa9tX6lqi1G8nr+R6vaWtkqYtceWfTvXB+L/BEd/GXEIuYsElGwcfh1rS0&#10;W08QW+lLaxjy5P8Aa5xWppen+NIroyajNG8PoOtFCp9ZgqMaUn5paI551Wr3Z80L4I8IzX32KG0W&#10;Jv4geACfbtXFeJP2dPFk18dQ8PzQRRE/cPoPYcZ+tfT/AMRfAeoaxE2qaHJ5d2q/dHAbH9a8ItB8&#10;aLTy4tTuVaAPzxtZQPU45rx8dhIUKjp4mjLunFW+88TFQ5nqcPongDxx4eItpMx4JBYYIz9BXWr4&#10;b8QrzcsZ36/OeM/TtXr63hmhLblLY6nua8m1/wCIF54cumgmgGMAhsZHvmuaWHo4dJ1Jy5fW5zqm&#10;rWOB1bUPiRYTSIoaBIz0jwMj6nmuZ0/UfHeuXMkmpRSMsQ2/OnccjmvS9D1u08U6j9s1Nx5bD7p4&#10;7+lfQ9lbeGo7VEtIkbA5IGc1jRw0sRdwqtR83v8AIrklex5d4B+23VqseoQiQgYwy8+verHiO2vP&#10;D159v0uzChmBJxhT7cV6oYk0+zeextwCMsAB3rndOuLvxHfm11y3KWw/vDqe9e0qTUI0m/e6Ox1K&#10;mkkcndfFc6RpLTauywKQcBAW59AK+FPHPxR1DX9Rmuogfs+4qAy+/UnjNfZvxn8HeGbjT449AmaG&#10;ZGY4XocD396+LdX+G/ih7Fp57Uygnk8jJ/CuTGVK3N7Ks72+dy5pKSSR5CNVgupTDcMFRjjI+vUV&#10;9r/BCbSLyZBJD5kgUAtjKgfXoM18maZ4Kspr5FvW8oRoQcDOSe1fpH8BW+G+g6NFY2rW8c7As5zl&#10;mOcZIPPHvWVCMalaMYNLzexqqKm7yR9H+HbuwS3ENqgVlAB4610pDMMnIrnotQ8NvNm0liD+3euh&#10;WTz4iEIII6ivu8FKVnQlNPty9TflUVoeYeOtN0HWYTp+pgEn04Nc54R8OaPo90UhOI+PlJya0/Ev&#10;grWrnVv7TsmBHfdz+ldnpnha1gCyTRDzQByPWvm6uX1K+IlJ0rSRlGd5WlE3f7O06aHAQYxis6Kz&#10;iS78pDtAHrW5NYym1MUTbOOorlrPQru0vDcTzs4P8Jr1cfl8oRhz0bbXtodMOVtu53MIhUYB5qyW&#10;GOK5u4S4CA2gGR61mXXiGDSLb7Tq0yRIOCSf6V9Xg88VGHsXSsl1Q1hXNc0WdTLcpnYuc1FuuMfK&#10;Sa4ux8e6DfZkQsqg/fKnBrtNO1Oz1OHzbKQOo7is6NV46r79bl7W0JnSdPeJZTzivz8UgkdWw5GK&#10;jnabzOB8vrTJPswH71wD7kCuypXnC9Ok3ePVu1zPluW5LiCJdzMABXlPjXx+2mobDTxhurSZBBHo&#10;Mdz716Be2kV5ZPBJIUVlI3L2B75r5B8WaHp+i6tO8dz5hBXcg5+Y9z9axrZtiJ2hpGPkdFClH4t2&#10;Wnfzs3Ep3sckE9fpVzR7+aedYJ1+VuOaxNInF5F5cfXP5V7T4V8GnUEF3MSoOCTjH5ViouTtFHZO&#10;SXxHofhfT7a2s1ZBzXY5yKxrTSEsogiOSB61sRncK93BRcP3clY8zESUpXTuRTTGMDahbNRy3sVt&#10;H5tywjX1ParrFVHNcT4pkiubY26uFNGLqTw/vc/yFRpqo0mvmUtV1TR7m6xasDIvDEDH5112mOn2&#10;RWDAj1r5f1jxSPDEpa5cOvUt9P61Fb/GGW6C2mnQbt3Rs15tDGxhU53b0O2dG8eVs+ntV1+x0qIy&#10;TNuI6gdvrXzZ4/8AjHq0bNpeloEDgqSvPBHBzXP3ial4skMUtwU3nkAn9asWHwj1O/uGiinD4HBb&#10;06dRmqxGLxFd2js+hEaEafvHjum+HvEPj+7MEWZJ3O5m6L6cZ4pdS/Zh8bW0yXccqlRnf94/jgZx&#10;j1r7m8DeCF8JW/ls6yHoMDp68+9egHkEdjW9PJ/aU26jaZhOvqfmiLy50C5/sm4DJLGzR5cY3Feu&#10;M9RSX91Ne2fkyNw3HFfYvxJ+EWneN7aQ27GGYgsCp25fqOcHGTXwN4x03XPAF4bB9szdCS4bkDJx&#10;j0HXNfP4yFTDtxn8JvGzV0z1Pw14uu/AcMVxEFZVfe4HUrjGB2Ga9M0j9rDw8sjWup21wrA/Llc5&#10;z/u56V8UR+IpL2YRvKJM54B4Nei+FNHe4u/Pki+VcHLetZYfGYiDX1eVgtF6SR9WTftSeH/L/c2V&#10;wHycKUJPHf6V3fgD4rjxjeqHAWOQ7UUDnOM5PpXwF49+06XII3fbG54APOa3/h18Q7HSGEM+U8ll&#10;743Z7j3Fdkc0xMJp1pj9lBrRH6mZBGa8p+JPiextrceHEmRZrjG4E8gdfw6flXz34r/aTjsdHK6W&#10;5klOQAuNx47k9BXxY3xBv9f1dr2WWZ2JzljjA9Afau7GcQqpFUaS33ZjGioO8tT75/tvwN4e3IqR&#10;+fJlmKKM5/nXlHjjxdq2tRG08P4jiHJJ4z+HevCbCx/t27R7Vm+0E9WJ4z/Svovw78JtYs7aTVdX&#10;vFKYBCKCRgepOK8r2jqvlivuOtSVip8Hfid4m8JsPDV3EZ4Mjbk8KSe1fZ9l410q4gWSZwjMM4r5&#10;u+Hfh2x1fXZGKCSNVODjgEcZFQ/FGz1DwzeQT2R2xoxLFjjPHGK0wmLqYWFoTbibSw9OolzrU9n1&#10;u90xZX1J2A28knvXiHiP9oHU9PnksfD9kZivy78Aqo9TzXlPiH4jXZ0ww3MwPXG7jPHtXzRqXxN1&#10;uG4kgsIQM8MT6eorjq41r4HY0nNJbaF34l+IvEXjDxasviUQsqRkRiNNoUE88c8+9eW6/o0MFvvt&#10;0yncVfufFmqazqaSXBAX7pI6H/Jrpp2jjs2+0fcPWvNjF1W5SZ51WXM7nmulwmymSSPIwOB2r2DT&#10;NftJogkx+deteR3F3agN5R4GeT1qC28SRQTLGMhj044/GirVUU0iIuzPZ7/xBYW9s8oG3DYBNfO/&#10;ie8j1PVWuIzuKccdK7y71GW9sneHgkHBAzXl8Oj3rXG48AnJ3VwSrOo1foVXm5IypbSeZQrjao5D&#10;Y/UGuo8HXdjY6+j6mm9ZF2DBAJz1GTxzWvqrWv8AYwtVCpIg4NeQyi6kYSSYODxmonHnTi2cezP3&#10;f+DXizwdq/h2K2mki+0ou1kcAMu0Yxj+WOteVftFfFyz8BXltY+F7+E31ydgtiSeB1ZsHhe316V+&#10;Xek634ljt1SK7kRVGMKxBC+gIOatCyuJl+2SQtcljlixJbrnJJyTXI5unT9lJLTqtz0ViOVXP2Q+&#10;EWv2HjTSIb7U4PKlmVWKn5gGI5A9Rmt7x9PrXhCE6tprubSL5pI4uDt78dzn0r4P/Z7+JHi63uY9&#10;BuVEMEbBRE+WZg33BGQMA56k8V90a4+ta9ojoUbBXkYyc+mfavSw6VSku66m1Gbqe8eHeNP2m44t&#10;Fex0fT188FQ0s5GwIchm45yPTH1rmP2efDp1jxHceIby9eVJNsyAn924JOT9RwMelcd4o+GFvptr&#10;LdXIlGCTj7ygMScZ9farngLT44ZVsILmSCAsuGU4Iz2x/SueFac68frCultY1UuWV2fpra32n+Ub&#10;eBg+0fdXkYr548Tyz3HiOaFF2JGeFPc+v416P4AsLWysS5mDlgFPzZ6evvT/ABt4Qn1UrqejMsdy&#10;q4yTww7CvvJU5VaUJWWnbsc0VCM3G+5U0XX79LHCxqgHcCvDPFYur/xf5t4+9YVG3jHXn9K9Q8G6&#10;Lro1MnUuFGQccDnpxXZ6z8O4dQl+0wNskOMn6VKoyrx91PQ2lONJ3e553oNjd3V3FBYgnJB+g9a+&#10;jYYFhiEXUgYJrJ0TQrLQ7YQ2w+bHzN6mtyvosuy5UouVVas83EYj2mi2D2p26m0V6igkrI5BsirK&#10;pRuhrm7nQpvO+0WUxjx/D2Psa6ajp1ry8dlVDFSVTELVbPqaQqyjsQWolSFRN9/vUjBAdzgZ9aC/&#10;FcTrCa9f3ghs22Ivvj8axqYylhaSoxV30NKdN1ZNt2O54HNDbCnz1hafHqar5d2Rx3zWusZHBqIY&#10;6VVWVLR6EypqD3Ocu2jRyLU5c9cDNT6Xo81s32iaYszdQBW0WhjblefWpPPhdflYVwYbA0VNyryV&#10;10TsdEsRLlUYoeAAK8x8TX9696IrYMyHjAzXo80yxxl2xgc1zdpq+lzX5hRSHHcit8wxMZ8lGm7C&#10;wqtedrnAalfNoliGaFnkk9B0FUba3j1ZCEiMefWva2SG6UqVDD3ql/Zbof3JVB9K86rgqs3+719E&#10;dKxMX8SseV3ngkGANFGJnx0J4ri7rQNcsL9JJlaCM8dSQR36V9Fwaesb5lO5h6+9eK/tA+LLbw/4&#10;HuysxjnRNybBlh74+leFi8BUVOVao7W6dzSnXvJQgjoW8PeGbDTV1mZt0ijKtuHzMeg5q/4XMdzp&#10;76k021MnaC33QOuRX5rfCjUvGPxM8SDw/DPdXNnEodZWb5EK9A2OnoK+xvEfhy48MaPF9pvS07/K&#10;UU+3X8K4KEYNqXLt59fU3hB99zqT4+v4/E72NuFuIojhmx0Pt+FehW3jaz1TNrDCxb7vBHWvzT1D&#10;wH8RfGGsrpXgy7mM0rszZcqFQdy3+Sa+ifDPw5+JPws09Lu7ukkccvIrEjI6cP8A0rkWJrU5SUYu&#10;0t+q/r5kTUZS95bH2fptrt2NkgY6Z/nVbxHrdpoFuLu7DFM4J7AmuV8D+Mzq9l5uoSLI+cZTHOO+&#10;BXTajqFvqsTafBCZQ/B3LkY9a+nw3sfqEoUpWm3ppd/d5nFOnP2l5rQh8NeLNJ8Qq32JgSv+NXPF&#10;PiHS/DelS6rqkyRRxAklj6Vk6foei6BCFQBWx06dfQV578VNK0nW9KW0vMCFgRuJ6Z4PXjmlSx9a&#10;GHlhakU332aH7CM53jscj4Z+M2g/F20f/hH5ClsvyncChZvY9cYq3eaxcaDfQwrc71B+bcecV8R6&#10;3d2/wj8WSr4Lcz2zqAy5wAW6gkfoa9E+H/j6P4nvLZahJ5DrghAdxbH3sHqAP1rnp81v3jvJHq0p&#10;qCskfbFl4um8VEWlgwSJVw79c49K5i30fWm8V/8AEvuDJCAN+TxWn4U8AFNIULclByQAOea04odF&#10;8JXCfabhvMkP8fGcV3qMpWnWv63DmhrCluP1n4QeFtRuhrckJa8i+ZWU7dxHr2J+tdt4Z8QW+sW5&#10;gC+XND8rITzxxmr2n6/pOpMsVpMruR0U5rMv9NlsdVGuWKA8YlA4OPXFfRU6dOg1icHqvtf5+p4M&#10;+aWlTc62io4ZY54xLEcq3INOY7Rkc17rqRUee+hz21sOryrWfDWstqcmrWz8Z3YHX8K9TQsy5YYr&#10;K1bWrTSbZp5mBI4C55J9BXmYtQqw56krJbG1Fyi7RVzhPD/izUm1L7DqgBjPAYcYI9a9Fn1KytYj&#10;NNIAoryOwA1/VmYDy9xy20YArv7vw/Yw2jSKTlRzn2rnwVerGL5NV59DarCF/e0NaLUGvo99ihwf&#10;4m4FZE3h+8nkMjTIAx6BTU2hazZXEH2ZTsMfBz0rYXULaSTyoCZG/wBkf1rvThVinUkc7i4yPnfX&#10;NJ1X+05Qzj92Twf6e1WNJ8ZLo1sySD950yentXc+OvDWr6lbve2ZACAlkXqR6V8lXgnt7x4mZyUJ&#10;4GTXg14SpSd1od1KcXo2e+2vxL8R6vciztcIrZBYDp7gmvRvCuiR7je6k5lm65J4NfN/hbQtT1N1&#10;vbWd1RT0H6131v4yk0TUf7HdWdh3pRq2tUqO6XcqUUlppc+hrzUoLIDHLeg9K808W3F34liGm2TA&#10;Bugx3rt5xNc6R58S7WdRyRyMisLwlpzW8hmnIZ666ladb3Xs+i2OaMVFXOT0z4ZataRFri8yTyVU&#10;c11sPhnw7BpbG6gSRwpyXGSa9Cxge9Ubq1tfIdpEyMEnFdNTL401zRf3ijWvo/wPk/WbLwrDq63N&#10;nCIriNuNg6/X2rh/H3jDW75P7DjtZbe36GRuAT7EV9GW/iX4fWd5JLKqefyMbcnj3rP8Rto3jK2K&#10;GNfIXk4wOnevHlC8WrnRs9UfK2neBrK/2STja2ADj3rp9U+GMOnaeLpZmAA4Qjj869o8M2nh/R5T&#10;DGjMR0JGciqPxC8e6JbGPTpImJz2HT0NS6MFe6HKLaPKPDHwfuvEN4J4nYQdOnHNe42Pwo0/SL6J&#10;ZXwQAoKtj+Vafw88Q6VYQFrkmNG6bjwKo+OPifpVpqEKWZ83ZypT1HOfpWyoUY0+Zb9jNJp2Pa4N&#10;IjhshaRtxjHNct4ovH8N2CvblS5+6vvXnek/ErXfE86W1mnlozbd2Oc11t54Na8vFvtbuDIccLnp&#10;XR7SlJWoRehFpLVsn8KaxfatP5rgFscj0robmAf2qtxdhmHpWjomm2FhbiGyUHHVsc5962lghQ7g&#10;o3evevQw+GlJJyZm6yuZGr3cX9mP8uQ6ng/SuV8LXejzPu8sLIowOOBXoUkMcy7JACOnNUoNLsIh&#10;mGML9K6atGXMrakKSsaAIPzClrmPEHinTPDVqZLk7iOijqa8ysfHniHV7oSRgJEGAKqD0/Gs55lC&#10;D5Hv5AqLlqe6UVVs5/tNusuCM+tWq7ITjUipoza5XYKKKK0bsrskKKTnOBTiAKUZKWwHzn+0948t&#10;vBXwxuYCc3GpEW0aA4ZgxG/b9Aa/MbSLIxxxQbSrBenTFfVH7X+sL4i8a6V4XsH3fYB5koHQM3P8&#10;q8b0+xiuJCJOCOmOtfBZ7ifbYiUOkdF+p7WAo8sHNrVnsPwtcNm2gUMwwPeve7a+1fRLkRW7lQex&#10;5xXgHgax1DT715bdSsZ9eua9u0qC6upTd3GWToAT3ryYppK256ltD17QvGRWdIdRZQjcZPavUYLm&#10;G6TzLdw4PdTn+VfKuoQo/wAsgyBxgVLDHd2EWyxaWIOOApI5/OvXy7MsThW1FKUezeq9DycXhoyf&#10;Mj6iupoohtduT2pIJGZOBkV5H4c0TUZoxczmRmJzuYkg1e8W+Mr7wjAEt4hM55JJwAB71q8yq+3+&#10;s1Y8sey1/PqcjpJRtfU3vE+gtrkTwXU2xSMAAZH5V876P4W1bwb4mN3cXbwRbsqqjYGB7474rv8A&#10;wn8W5dSuGt9QhPmkbhngAfUZpvj3XZdRMTaiFhtojlVXlmb6/wBBXzGOpYWpevzvnvdLW/zexcYy&#10;TTPWrPxXpRhXz7pC3t1rlPHHiLwu2mOl1eBOD0J6EdK8v03VtGtx50cOeMknivHPiB4rv9du/sMc&#10;CxWSn5SPvE/4VrWzarWwqoVZJr5th7GF7l7SfFOty6gf7HkR0kZSoK5ZVHWvpTRfEWtJGr6rMGVh&#10;ngCvjHw/c3djqQnsiI5EGAT6GvZ9FvfFmr6jHCN8scXXagx6EZHpXiUpOm26bf4nRCKtyrY+gl8W&#10;3ct6LS2RipOCwHH1ru4JlA5fJ96qaLY2traKkUYVtoDEDGTjvWw0MTLtZQRX3OTZZi5x+tKqn2Tb&#10;0OWvUgvc5TjPGOoLFpUiyXMdshHJYZz7e1eO+H5rTxleDTZSrRgHcVypyOgBr3bVvCuj6xbm3uo+&#10;vQgnj8Oh/EV5dpfwyufDuuedZy7rcyB1Y/ez6HHAx+tednmX41VVXxEeaL0bTv8ALyMFUV0lsR+L&#10;zoPgDRzDYOscr/cVl3HJ759BXybqd9cPqh1C+guL5ozy4DMpx6YGMYr7w8XaZ4QktVufEFqtwyf6&#10;vK7mz7eleLan41vLqCXQdKsWtoWGxS3HykY5GOPrmvDzjLpU6ipymlGyaSvL71smaaPVHC6V8UfC&#10;TW8OloWgkOBhwRyew46V6HcWcUVv5qyo7kZ2jkivEZfgH4v12czaZqMAB5RJFzyOcZXOa9c+HPwX&#10;1/wj5l7r7fa7uUfMVOEX0AGTn6kA5rzaeDxVT3HRfqlZL7r6kxrtPY5q98bahp92mmmMyE8CMHr7&#10;8/nXreiaNqU0cd/HuUPzlehFWx4W0VL9L7ULdTJEc5IGR7E9hXsVvNbyxKbZhtHZSOK9bJOH3iq0&#10;qeLqqK6Ibxcpq1jmzepp8SKLkDjp1zWxp95DqMIy2SOvY1yPiXQLnUb5JbArGg++M4zVeTxtpuh3&#10;g0ua3KFSFLZ459PWvRpZisHivZYqdqSdteZp+i/pC5W9j0pVCjatMkmji++2Kx9P1231TmzRserc&#10;UX1jHcI092cBRnI7V9Xic/i6HNlEVO2nVJW8/Ij2Wtp6Gtb3MNwN0LBgKsHBrzvS9YsYlWSGYCPq&#10;N3HX2Ndyk3nQebCc5HGKwyPij67Tfto2mley6ryFOnb4SzXOeI/E3h/w1brPr0qxrIcKCMkmty2a&#10;R4szfezXGeO/C3/CS6ejQorzW53Krd/bNenmeMq1MulisDDmk1dKSv1107+RnaxsaJq9hq0AutPb&#10;EbZwDwfyrezEeeK+bdMvfF1trY0l7NVBPzRq3Q9c8dPxr26O+ns0RLmP52GSK+OyfiXlh7KtTVk9&#10;7P7rdPQ6fY82sWaE13FAxRMKT1rH1PTLi4/0iCZgw5AHt3Fc/wCINbWeZLWFGV+pPY1csNW1JEW3&#10;EYI7NnmuStjYV5yp1NY9LL9BtW0Oq02S68tftbYYHB9/etG5ZViLs+wD0rLigunj3SS4PtXFajD9&#10;p1XY0zSMhAx24+nFd9LM54TDOlODlfa7/wCDcapqUr3LtnNreoXkgucJGvC4zg+9eIfFODxJa+cl&#10;i6M7AYwMkevXue1fQl9cS6RpUk1qgkkRSyqe5/CuX8K6PH4mt5NT1qEqWYgDoSR1PqPavLo4WpXl&#10;GhG7nLz2+Z0ymkrrRI+ffAfhjWmuBqkq+W8qqSz4OD3z3zX0Rcazpnh+H7Re6hEGHRB/UV2CeE9D&#10;iiMMcO0EYyCc/nXy5418EayurzvZW7zuuVV8kjZjI+p7VVfKq2WqMa8VeV7O99Vr0Kp4mMkoxPqf&#10;QdfstbtvNtmGR2yDx2PHatuSNJUMcgDKeoPSvmX4Sw3vhW3ZtW3GSZsBFB+XHYn1x1r2fVPGMNpA&#10;fs6AyHgKxr7LKc6h9X5Me9V5br/M5K2Gad4LQ8P+LOt3/gPUR/wjyLGJF3jChgOec5/pXB+HPH2h&#10;6tqa23imDz5HOVlcDav09Kp/Eyx8Yavqx1nUZwYGG1E6bQOoHtXj8ySxyfZoyd0hA2g4ya+VzS1R&#10;zlRTSvs/8iacnCR9Ra34j8CeEQ12b2PdITthiOfm9OOleRav4t1rX9VDabKkUO8eX5bFWx3JP1rH&#10;8N/DhtUkMkWIXJzjqSTwa7aX4Uz2ieZdXxjRehRefb6V89OnVmrKnp6/5nX7dt6MVPCV5dyNquvz&#10;i52jO6dt238+lec32lR61rsaWEixInyqVGFB9Qa0ovh34x1nV2tLbUy9knOHYjJ9xWpa/DrxZpOq&#10;QR3TxLG5wXVgRgHuKyqVrLm9m7d/P1M53nuzPvvAnibSLNtZiL3kQG9iHycey9Sa5jwR4u8SnxQD&#10;I0yIpyqSAgD0AzX2LZafa+H9MZrF3l+X07/57VneGrTTdU1rfdpGGD/3RnPvWkq0lTUE7Xf9aieH&#10;k3zdDwT423vjvxHosmlwpKdOkjDTYbKllcE8eo7e1cL4Y8B2Vv4Zk1S+lIuo1yWTjr2x6Yr9Gb/R&#10;9CWweGWBCjgqQFBJB9a8P8YWWnaXoMkEOlOYyNu5VOPyr3I4JYeT9tNPS+97GMqtj4MjvElmeZzu&#10;GMggZ4r6G+CWiaL4v1lUuR5lusTFlYYy+cdeoxXuXw08LeCLvwvHp+raVCsiqRukT5mGeuTyDVHS&#10;/Bdn4G8ZyX2gl/sz5YKBwoY5IXHbiuateNGMlJNO17bjUrnu58JaLbWTW1qGgQLjcpPA79favz3+&#10;LdhNo95cPDNLJArPgk/IdzEA49gO9fV/xK+Ksmh6DNLp+l3Vxg4LFWRPwODn37V8HeKPFl7r9jKF&#10;AEU2XYDkkn3PavYeY4SvL2eF2S8/+GMZvTc+enmu9av5HA6sQFX24z+Ndto+jGO4i+1Kw9hXWeFv&#10;AtyyNe2ybI+GORgnPqa6uHwtqF1eCOCNptnJCAk/4Y/Gu2cVKCaHT1VjTtbMW0SxRkFV6kf415b4&#10;41m3t4DbIAST1Br2zxFqGn6fp6aUkXkvuGVHX3B718/a/wCB/EOq3a3AimjRzkFkO3Ht6ipm7JJG&#10;iizx64uy6lQfpivbvhDBJEYZZG3SKWIOO1c7f/D9NMt1F4zLKcAnpz9DXdfDuK10/VU09W5QEkHq&#10;a8updyfqjSk9bs+//hhai8KqOic+3NfSUu+G1byxkgcV87/CQvJcbYCPU/TFfSWPlxX1uV0ueDe3&#10;mGKdmkfMeiK9t4zmvZosy5Ifd6Hmsz45+L438OzWEgAJwFGP4q9B1wXWm6xc6hNFt8wjBA/rXzv8&#10;Rvst7dqbiQyeYwbb/n0rzMW3FOCZ1K1kZHwO8K218W1vUYjlfljPQZzzxXmv7SXijSrXVpbF7xIU&#10;ggYMPRh2r658P6d/ZHhQR2uEG3OW9fWvyK/bAudQ8I29zqurSi5e/n2xD0D8Y/KooU2koJaszqvk&#10;jc+RtZ+JGqtfSzaNcBAM4Yc5Y96+YtWnu9Qv5Lq/bfKxJZjyea7OAx21p5oO09QPrXG3UeZsk5zX&#10;1GFoxp3UTyqkrmaquOR+tW7eCV2+UdTTkjO4DGRXSWMtqqqIVw49ea6ZuyuZb6Ho/hSGeOwiz+6k&#10;5yT9a+w/hJ4Z8RtpNxqWnWqvavlWkkyBlRkla+Yfh34N1bxjq1tpduS5mmUNjstfrkv7OHiTRvh1&#10;b2FhdvaTTcLGckYbru5GDivlswrOSaWp72X0vdTZx/g74ieE/CWhJK1sL+8j3bXyNqnGeB2r7d+G&#10;2jv4m0e28T6tJLvmQOIc4UAjoR3r5F8OfsoeH/h5LBrs8s+t3oO6SJTiME/7PsK0fiZ8dPiTpMH9&#10;g+G0TSFQlMhQ5CheOuPpxXg1owhK1V6dF5+Z6fPFdD6d+InxEfw5bix8MiOGXfgseAMfTmub8L/G&#10;mayvTcaxGbohcE7hnP8As9hivg7wvr/xB8UzFPFd6jclxIoCgjv0NeweB5LG/v5dOe7V1RcFRkk+&#10;+e9fJ5vHExrqpQenTseVjE6rs3ofoF4e+N2la1P9muGhsYwM/vJFzgde9ef+MPjz8Pf7eh0XR777&#10;dcv8xWEll/PoK+Rbf4VaDdeIWn1S6lNmWyRkjAHPWq3i+z8G2mrwD4fsX2fK7gdHH+1yfyr0IYnE&#10;1qCeN95Lu/yRdKEY62Pp3Wfib4e/syaNIHjkfksQOQRzjNfAl2LXWtevJtOVny5dmkOSG6cenFe+&#10;21pd38aWQ2tNL95iM4/PmvoPRfhR4JstBkklso5LkxlmcDndjrW+DjOafslZfcaqdtEj4Rsvg/P4&#10;31KPRFLyySDgpjCbuMsT29u9fWfgH9lCx+FEEeo6jcLcSvtQokYB47k881o/B+80vStSubiS0xcb&#10;9u488Kcjj0zX0Rp3im/8XeIV0t2CInJO3HseTXfDEctPmqO8m7JBUqSS5rGpo1rp4sPIRdqjg5qv&#10;pptLHWUKMJAjZArttastBsLUR3BYuwO0r1z+FeVQ2rR3XlWpLHPBrTE+0SdOe687ihUVaLVj3Cfx&#10;HZwR/KVLgcDNctNbXOrQG7viZFc8Ifu+3FM0PRdOiuFW/QSS9QW7V1OpajpulW6wEBgxwFGK9PBY&#10;zEYmHPiai5Y6W2/A5VTVN2itWed6jodyzR+ZEEjJyMHip73SrSSLZKM8V6ZObGfTy5HyAcDvmuMk&#10;eJ0O5cj3r16uHhG13e5jKbZ89eKfD5tGVrBPkJOQO3vVPwpIbLVVnCZdTuyenA6V7JeRRzLt2YB7&#10;V5prFvLYuwjyoPI+leFi8N7N862OujVvoz6Ll8RWsWkJf6vdxwgqCVXqTjoBkn8K8lvfHOua+o+y&#10;4ihDHhh8xXsevWvOrCO8mUSTZO0YBPpWvEkyfLCccc4qKuMqVUuZvz13NlRjG9jttPv9dSZGaeRo&#10;V++O3tmu/SHwf4mPltGouwuQQCCP6H6V5dZ+J207GU3gDBB6V1nhXxpoural5BsjHKCNrrg8Hg9P&#10;euCVfkfLOzT0967Xy7GdaCcdvuPX9JtZ7K1FvKwZVGAQMVR1ttUNu8Vntwwwe5weDW7EqiIcdarP&#10;aBZPNjJH+yelfaVMBWWBhh8K3b11s/Vary3PK0bbZ4xpnhTVtFvVuEDtHnIVO1ewWt6otUN2218c&#10;5q1FG4YtKBn2qQxRE7ioJriybJsRguarQla+lpJ/eRotDyPxjq/i59TRvDKzC2VPmKoCGbPPuBis&#10;eSDUNV07zJ7Jpnbtt5/HNeuahdX1rG0ltEu0dz/hXJWHiV7F2N8hYE5wvUfhXy2YUfaYpyr1n7z1&#10;912X+FPodFNu2h4HFpdpumt7xHRg23Y+QVPtW74Z8Jzap8kONo656D0rqvFCW3iTWEnBeJFXYV4z&#10;9RXqnhvRtJ07SUXTI2PHVup+tc+Fy6VWs6FNppX17peRbqPexS8PeH7/AEyERSTYHfb+nFdlHCqD&#10;k5PvXPfadauJilpGEVeu+ujUlVHmEZr7bh/DYXlvThJ26y2+XQwqSbZSm+xJOsUqDc3tWR4j8JaP&#10;4m097C8iXJwUcAAqRyCD1roZ0EkZA69j6Vm2UF4u5pnJGeBWuKpUqVaVGpRU4z2skrev5iTb2Z8h&#10;fEPRNf0eQs8Twpa7XWZXwG7EjHet7wN4muLCWK+1SWSVB13MT15zjofw+te0fErVdFs9DfTNXZSL&#10;jI29TgdfpntXzXNoml3saW2hXl35shAEcSZx9fbFfJYymsPPlcv0aOyliNOSR9GXXxk8H2s9tBcT&#10;+WJ2Cgt1BPQEDn8qta74Zh8WhL/R7pEVwCWA3K47ECvh74ufD5/AOj2evlmaR7lY0Dk5UsM5z2OR&#10;0r0n4ZfEHxEPDT3VzPiS3cqscf3XU85wfukmuupmc67VLGa9dNPuNIwjBXg7M91/4QG3j1JLPXlN&#10;7akZYlcL+nSs7X/gD4I1maKfTFWzVRhgo3A+mBkYPejQfjno+qzQ6VLGwuZSFJHK5PXt2717XaLZ&#10;w232osFDDOSeKeCVHETdGjqt3fRx8r9TlqqV+aWp8+3XwF8ECzOnQ3V0bkDCFWwQ3qBjGPY5Fchp&#10;vwo+IvgdXvpLoXlugwY4ThmHbjvj1r3DWvi54I0Y7opFuJehEeC3t781y1t8a4dXieFdNliR8qrk&#10;7s9jwK7LYOPvOraXTlvb5t7nM5NM43SfiddlP7O0+zkWVDgmU8ZrZOp6vqCE3TKuR0XgViWdnp4v&#10;XFujRBmJww5z361syWqW8XnSP8vTFawqTcfeZvGSOG1sQWFnKZurV43pOjWGoauqXBO2TJwDX0Pc&#10;29rfoEdQ/wBRXQeBfh14ek1GTUL1FUgZUBsZzx07VtGDqSUYm26Od8MfCCz1e28qymaCFSCT+Gen&#10;Wu0vfAujeDdAmZ186SIGTeB8xx+Zql4+17/hBoHfw9OJJiQoUc4z/Ccfnmubs/iBrn/CNzNrEJaY&#10;JuUk8kn0z9adZQi+Vr3u/Q3prq3oeV6HfeIvEc631pLJFCefm4JGfSvTbPwhfeKtSjjmiSfaN3mM&#10;QAuOM+/0FfNmh+K9U1DVjHch7Xa3Kg7e/vyRX0VYXus6fpxm0aZo5VyV4B59Oa+Wr1VVk4yvbr5+&#10;hjX1eh7BbeCPFOl25i0+5gKkY2gbfwyaw7X4a67qN/5+sSeUnqrAt9Mdq8XHxK+JkGrix1O+cRyH&#10;aNyBcE9wcZwK+qvAutWd/pEUUl0J7n+MkjcT9PSvVwWDweMqxppTjH+9JGap8i57I5v/AIQjR7K+&#10;FrdXcjkgYGcY969HtYdM05UihdRgbRk5JFT32l2l8reYgEhGA+OR6Vz9l4UNtcC5nuGmZTkDAAr1&#10;Z5fWwVVvDUVJbp329SOdSVmzriAwwehqKAtgqxzjpU4GFFc8dWkm1FLO2T5S3LHg4A5r3sTWVN0q&#10;z0b6d/8AhjBbNHQ0UVVlufKlCMvynAzXfUrRpLmkEYtuyMmXR5pdeXU2YNEE27T2I9Pr1rhPiFqd&#10;ppN5FLcIWCpu4BOOcdq9brndY1bT7O6jsLxBIbhSACBggdQc15GY5fD2U5wdnJ3u9TenJzaicD4B&#10;8b2esQ+SQsbqSMdMj2+letQXMNwC0LZwcH2NfKdx8OfEPh/VZNY0KMG1aUyKAcFATkjHoOle8eBt&#10;WXUrSVXAEqMN+PpXnZHiqlOosNU2f9aHRiMPGMOeJ4J+2LpK33wlSCLIMmpWwOOpJLYxX5of8K9v&#10;PWT9f8a/T79sW4ubT4Kz3dkwSaK8t3QnjkMa/JT/AITvx5/z9J/30P8ACv1DJMOoUHGnors/O8/p&#10;KWJu+yP/1P0z+AfhmbTNGmuro5ZnIz6817ZpCCPV7gu+WJAwareCtJXSfDsNtuDNtDMQMDJFfP3x&#10;J+Jt34S8Wf2VbzrEZSG3YBPPGMV+LQcMtw9DFSXW53zluj62DbhSMxC8VzfhK+m1DRIbqdt7sOWH&#10;eumI4zX6jgcTLG4ONWO8jiejOfu9UuItyxxlsd6xtQ8RhbJliXMhG3HviurvQkNpJJxwpNfIMnjz&#10;VZ/Ek2m21uGTew3A54U4z+NfAZ5PGYKahWq3cl+B30IxmtEcxqOh2ejarL4hni8uWRyWYnox9KhR&#10;7Dxdcx5cGNDwe49a0fiZfSz6F5dzGFBIJI7E962Phho2i2vhxblQsksh+Zu+Ow+tfASoP2zw62td&#10;9CHFNuKNzSfA3hlJ1ljg34HJbJ5rzn49eBNDk8FXGoEpC8MbFWxyc8Yr6TtbWMQjysLu/Svgr9sX&#10;xRrdro0tlpl35McahWwNxJPp6cmvW+qQjTtyrXQureMT8mtb02KLxJO4DOsc2Rt6Eqa/Rv4ZfEnU&#10;fEGnQaQ8fkwW4Vd3Xn3r4es9GZpQbs/eAOc9W7k/WvtP4JxWdtoc8skJ/fEHf1wK6sxr80Y01LVa&#10;X/r0OCgtbs9u+Kfj7wF4B8CBtbkgkl3DdFkCRlI5A/8Ar1+Oeja9c+KtZltdPVl819wDHPUkjB9M&#10;V6r+1X4k8O694sfTdPMgZCoG7o2AM4/OuA+EGkwz6kJlRjt4yO22vYwlOFPBvFTWrWnbTZ+dyvaN&#10;ysj9bv2c/Amkjwp9t1iASTYC4PY9TXmH7VniD4W2/hi50i5CrMARheWGThenPBqz4T/aF0XwF4bf&#10;SpI5HuQC33CQeOK8X1my+HvxV1E+IvF4MJnTGwZByTkZHtXy+HUabjOot3dtLVfNnVOCcbnw94P0&#10;7SxqMb66We1kfBVT8z5OFGOtfqlovwKXxF4Lm07w3oD3Dvaja+MLuYfLlzj9M183fDr4Z+C7Lx87&#10;2o/4laIVIkAcg5DBgT0PBH41+zmh/FHSItKSDwrpdzcxRptRY02gYHCgHFepjMxo4rERTq8sVvpd&#10;+Vl3MaLUE4M/GzQ/2Svjbfax9im0YWECEIzzOFODwGC8lgPavoe2/YQ+JdrBHeRX1vOEQAxBGQn1&#10;5LH8/wBK+yr349eLYNRMep6LLYwqVBDgFuTz+VfSPh3xLput6et9bSjY/fOKWFq0MZWdCVZpdHy2&#10;/Mn2KTuj8O/FXw+k8H65L4f1UbZYOHDA7AT0AYjB4r6K/Z5/Z48QeKLS38TGY2mmP5j7Thi7bioA&#10;OeFI5BAr2X9qi08JX2oWq28P2i8uBzsJxlflHHQ8cfrX0T8HtJ1bSfA+n6VOot1igVQvUrgdDxXn&#10;0qcZYmWEqtyS7fgbxdth3hPwBoWjz/2OzAsVOQMg+mee/oan1n4WaZpcR1PQAwlBLOrndu455PSp&#10;NK+Hevad4wk8TvfCeNyW2fNxntz0Fcr8Yf2i/DPwxSTSNUt3mvJEIjReFL/3d3qAQT2xXs4XB4ZU&#10;ajzCm6bT9xv9LGM63c+LfF/hHxrqnjWW40Gz8hQ3lyMDznuR+FfbHwWm8QW2lf2fq8Zync55A7/W&#10;vDvBXijxp8QXh13T9PWxtWbJZssGJ46nH6V9VaLfvoumedckFwMMB0yK8vKcMlW9vBu3e2jKw0tW&#10;2amu6Wt/OCihWHXPofWruk6fo+lyblZTIcAjNeGy/EbUfEOrjTpmW25GFHTrjr+tey2ng60SBZnm&#10;aWU9WPTPtXdGHtK0q+Egp2d9dPwNpQa99vQ6fUhNfWjQWkmxmGAw7V4jc/B3Wry8N5/aRUu25kGc&#10;e/PvXt9lEI0CrVq71FLG3aRuCOle1CjSx6+s5jNxS7GTm4/CzM0rw3Z6XZLanJwoXOTzivO/iJ8N&#10;rLXtLdrGQwyqCRzwT7/jXVTS6rfs1ybkRRdhkAAVtIttqVkbeKYPlcEg5/GsK9bDYmLw1Ck7W0bd&#10;mylObTfMfF1x8Djrfh9IdSugl3Cxbco4z7jvXt3wi+H+r+ELF4ZC4MmCztgBgBhcAE16dongyGwl&#10;M19J55U5U9Pz9a7EXtt5v2dDll7U8r4fjOMa+Pqeztok3q/kZurUlbU4TWbS+E4MsIlXPXH8wa7D&#10;SodOsrUR2ixx55YIAvNaTqsgww4NZn9l2KyFwvJ9K9rD5fWy6v7eglNP+Z2a/AG+Y0WuIV4LDPoD&#10;UH2hpQVZSq+9V4tOs7V/OiXmrZQXI2Sfdr1Z4zF4lezmlFv7K1v6v/ISUUcnNDaRXQW0VSSeRxxW&#10;uY7eOAtKAB34q7HpWn28hliQKx75omto5htboK8KrkdelJyrKOuyTujd1YuyOUNro2onLpnGcEcU&#10;y3vNP0q4FquAvqe1dVHZQINirkCuC8SaXcxyrcWseR3rnnlzp0vd37m0ZqT5LnoPmReX5ikdK4rW&#10;fH76ODm0eRQcEqRiqWhW+qXrf6USqj35+ld0PD+mzKYpogyHqGFdWHeKxD5MC+V9Wv8AgmNWMUtT&#10;zi3+LWhu4GpAW4bgEnOfwrSm+IHga6iMc9yhDDGD3rnPH3wP0LxFB9r0Njp96nIZOUb2ZelcJ4Z+&#10;Ha6dKLDxZaR3JzhXXOPfNePmNXNMJWdDFxTvtJ6p/NbHmTnKKsz0RY/AN/AZtPkQZycqe9eR+MPD&#10;MN+wgTbKSecc9e1euTfBrwnM7TWga23AZEZwB9BVIeArzRJB9lf7RH/48PrXJLL6s42rUlFd47fc&#10;VCk29UeExfCTU8tdRSrEuCQgGD09a0fC/jC50a/g0S5tXdgdrN0717fcxSwWxSZT0xXk81tFPfOy&#10;ja4IG6sKuSRoNVMO7M63hVLU9lu72F9PMkbYPvzXlEnjSeW4k023i5HG/GBXXQS22nWQmvZCB0yf&#10;bvXK2Jh8W3ouNM2QgMULgda3q0p3UKbs+3VmcaPvcpwfijSPE5i/tCGAzoD91ew9vWq+meObiaKP&#10;Q7myZJHOzGwj8eR2r7V0mxsrOzW2kZWbGD06/SuO8XWlsjB7O3R5O7ADIrqrZFVw9NYmFa191a5o&#10;8OuZpHwf4z+HV012dS0+LDOpI2jAJH8jXK+AtBaw1f7RqEflzh8H5u2OlfZ0tm7DbeDJ6461zmqf&#10;Dbw/qNu9wU8qRzuypxk+9fPYrAOcm6X3FRpy3R3vhHQvD2oBZUum3EYVQ3Fe0aTBbWyCCF94HfOa&#10;+b/Bfhq00GZpb26EcCD+JguPeuquPj18I9D1JdC03UEvLs8MkWSAT6tjGfavcyVxoyjWqxjCz1bf&#10;5LqVGjJ+rPoE8ChTkVz2l6ymsWqzqu0OMgZzwa0ltVV9xY191DMud82GjzJ79PzIlS5LqejNAkdK&#10;gdoV5cg1mXmnRyjzMkEc9TVEJcOhiAx2zXFjc2qU5ctWl6a3Lp0YyXMpD5NYtprk6fCCHHXPGPpX&#10;IeI/hhpvic7tQmkPO7hiMfSuns9Bhhna7lbLsKk1vXLTRLIzyyKCOgY4zmvI92rGVXMlp0tZfgbK&#10;pyWjRZ5trvhGw0XRNqylUTAJ6HH1rA8JeOPD3hYSWVpIbmM8sQcsG9yfyryO9+O+g+NtWutEF6qW&#10;kbPE+cgMy8HB6YrP1Lwpp/iTTjY+Gb23WVh8oL9vX5eazws2+WpQ6bf8A6ZRbXvnpvjr4+X0dubf&#10;wvbbHzgvLwRkHO0DPfHNfJev+PfiBrt5BdRXDQXC8SIrERtzxgNk/Xnmui1DwZ4t8LELq9uroOsq&#10;MWH61m2SWlxegXAwccccijFKriJOddtvszmT5dIKx9DaF4o+KWo6XbwPcxQoF2FUXk46ElsmqUvh&#10;zUoQzXEglMv3y3JzXovgmytJNOVj0UY3f0+tRa+9vbEhCWHt616tKlywUpG8H7upt/DjQ9IiCtNC&#10;skmMc8ge4zXv0axRLsiAUDoOleD+CrlIbkSzNsRsAZ4BxXuEdxDPhomBFe5gZKMb21OPE3Zb4wTm&#10;ufk1dYbgwtwOtbzAbDmvE9cv7dtVdLKT51O0itM0qyTg9icNCMrqR1finxba6bYFjIAxHGeK+Y9a&#10;8TX8128tlc7gvU9QfpR8SrfVbpAsys0BByV6CvNIY5II4z5bbSMfXFfOV63NN87O1pU1ywKXiQ3m&#10;pBZbtmdoycKDwc98V1Xwy1DT9M3S6jDvVuFJGcc9K09H0xb+IX0gxGOzda9L0nVPClhFhoFfA6Km&#10;aqjRTl7VMha6naWZ0zV5oxp1vtz3xg/pXsWi2K2Nts2hc4rgvDPiLS55lXTrUjp0HIFeqCQMm/oD&#10;1Br6PBUov33LVGFeTWlhdynowqrc3ttaoXlaueu47iRj9kBIznArgfFPiCTw1bh7mF33HGPc9MGq&#10;r5jOEW7fMVPDxvqz0S51eJxlDhe5rw74j+CfA/iTTpjrNqGH3y6krz3bK8/41wup+OfFdw3ywusY&#10;PQKcH05rjPFfxb8fvorWOjWGGZSA7AnIHWvCqVozTdXX5G65Y3jE+LPFMdv4f12e0058xgnDgcbe&#10;30Ndh4M8fahLcR6XK+y3ROXbklhXntx4O8Z61NJcy2k6EMxfchCtu5LA+3eptLsLjTJWSSJ2ccfK&#10;pbP09q4nHT93oToezeNrTRGsTeLeebcKAwGc8mvJ4tTjg5kTO3tXonhP4dax40tmuYcWqgnIcHn6&#10;CuW8deCR4TvFhuJULADJU4z+FZzheKm46Gcm7iaVpkviSRoIgoD4LdsZ/rXQXfgVdGgN5K+1Yhjn&#10;k15zYX17ZuWt5CgODkHPI716JZ68t/G41+QyAjPJz+lOnShZprUSu9ybR/FuneHrlbtZ1Z42GUA/&#10;nXU+PfjprGo2Q0/RLtoYWX59uQGB7Z/wrw7V7bTJdTa50hSFc/NnvS39sk9g1uoxlSAaykmk4p2N&#10;k7I+sf2dPjHa2AfTNRulJiAwp+9hu+favWfjb8V/Dh0n7G6LK86EKxwCh7Hmvyz+GemzaT8RIopJ&#10;5TDJE24HkZzwCa9X+M/iG10+e3t9R3StO21Mfwge/wBK5afOqfs+a6O6k1ye0e51mo3VjcwoWcME&#10;w2epOfWvGfFcslzMZrdguBjjjIrL/t9ZoPkYqgHC/wBDWK+q3Nw/zrj0op0000c8puS0NPw1Bdq4&#10;/dllJ6ntVfxPrWpTTm2j4RAQe3Iq3p+s6vDILe1UYPf0rmtbtdZ883M2G3lvrVzjGCVzjqabHG3P&#10;iC8SQW+Qo78c1vWOoW0hU4wa5ea2FxcFm4z3rorW1jji8hVA2iuCrOFnYxjNs9I0jVLUwFTg4Hau&#10;W1TVrwXjGEYUHisHT7mbT74bh+7J5ro/FGuaTaaas1uwkckZ21zUo3lY0jO6MhJJ9Xi82b/gOBTB&#10;pEIcRyD5/cVY8K65p1/KNhBTOcYx0rtvEWoeHYIXnE678DaB1zWNenNaJEWizV+Hvhex1O/eLUSB&#10;E68DvmvR/Fuj+FfDWl/ZJJ/KkRMoRwTntXzlo3i5I70zRbkVQQGBxzXnPjrxjqes69bW6SlnQjLM&#10;N2ecY6+nauCOAq16lpaGVV+8fbXwe8RDSWWB5FlEBAR3GTgNuwTnp0xX6S+E/irpusxLbOirkBs5&#10;GPw/Gvk74RfAvwj4n0CKRL6R2uI0XKleGUZI78nup7V9h+H/AIO+EPCligt/kK9gOCe/U16uW08R&#10;Fe9Fcve6NsDXam4vYxvEb6PPDJDFCpLgkD39cetfOs3hDUY5BepH5eX3MO6n8K+4tI8L6S0YndBI&#10;WzyfSuA+IWg2qXUP9mjyzg7vTj1+tdNXL5qKxEvhb07nVWq80uWB5z4KmvrCOL7ZPI6Bt7qMD9a+&#10;gbLV7W+sT9kfceRivnwQOi/ZrdtzdMZoE+ueGI2uYm+ZuxOeDXu4Sr7GKiloa05tpRl0PYbe8v4L&#10;7fffu4w2cg4GB616zbzLPEJV6Gviyx8beINT1y10/UU81ZXw7D+EE4H4V9o2kSw2scSjG1QP0r6D&#10;JZ89SVuhnj2mkyxRRRX0x5YUUVHKzqmUGTWdWfJByY0r6ElB4GT0pqEsoNRzWyTgCTOBWDqt0rwj&#10;zPz0GlrZj/kC7qz472B5cJ9M1pAYUKOAOK5dLWeC6cyHqcivJzKnKkoSgl52OmhCMr8xvyysi/uh&#10;uao4zKwzI2Ce1SQF9mXGKdmGYbgc4rldOdVc7n6LYjbSw5wDHhuTVW3tFVfmAqUoei81NFGyL8x/&#10;Cro0FXrR9pTul/WouaydmV7u2M0Xlx4x3z6Vk3emWdjbNcQoA5IyfWujqlf2r3kHkq22vUxGXU/e&#10;qRjrbQKVZxsr6EelkNZq+OTWjUNvAltCsMfRamruw1P2dOMTOpLmk2IRmvnz4tWunadYTXeoFHDg&#10;g7/7pFfQlfN/7RPhfVPEHhwLpkDXBLxgomQ20Nz0rxc+wqlR9rGOqOnB1OWdmfHt3+29+z98LDJo&#10;Gnx3F3ek+XILSNCDIvGMjA61614B+IC/G/SF1/SLaSGBkBzKPmDsM7TyRkdDivxP8b+GNZ8L/E67&#10;0/xDapaSea7Fc44ZuoB/rX7k/sf6PoVr8LLExj+ANtzwWx8zH3zXyrwkE4RXVHZRxftJSXY5bSvF&#10;sXwm1+fU/EU0OnwKMSPcnCgjO0gjrwTWX8Wv2v8A4RX+iR2Mmpi8jk6/YFZ8sOgDdBuHFfJn/BSm&#10;W91HxVoCrH5NiHdNufv7RnLDtXxro2ow2OnRwNgRxnoBjj2Fa08GnScYy0b2IlXjzu61R+q3gH45&#10;aVrVtb2/w7tpYo3ySJ1/eZzzkg1+lHh2KSHRoHuR+8ZAWOMZOK/FX9mq7afxTaTqAkZdlz67sY/l&#10;X7gwussSuvQgV6XD+FUa1SXbZHNiK8pNxa0PDB40s/Eet3NvkRm1coEJAb5T/WuI+Lei6n4n8Mrb&#10;eHplEiOGYZ4IHb8a+d/j34P8a+DfEl34z0sOYZpNx8sE7RngjHbH3q674f8AjnVPE1vFbFMyYGV/&#10;iGMdq+ZlN1Jy+sJqTb/M9CnUjy2ifKuqadrWqXM9tqVq1pMh8t0P3hjj/JrN0z4aeO4NRj1bwQ5M&#10;sJDGNflyB6np+FfoH4i+H2r6/Akgt49/dnOP19q2PCvwu8RaJYsiwxsXyQVODj0p06dRT5Xez62M&#10;J4tQupI8a/Z7+IPjK88QzaN4pmkluoHUPGxJwuSCefT+VfY3iTwpZ+NUTf8AI8XIIrzLw94A1jwh&#10;qU+tx6fEVk5kO75+OeteUeDv2v8ASdd+IT+GJ9Pe0UTG2J3bsy7tijA9SDiujDYiFK1LF3Sb7O9v&#10;maSxMbRnF2kfSFr4Mm8OxpPpY/fR479fqa9Qsrh7m2WSYANj5h71UlurbVNJaSNwEkTOc4P/ANav&#10;GptRtvCrSX8U7OyZOGbrivoaVaOBqKVB80Gv6+ZKi8TF82jTPaxCmnq7xH5CckVXGrRI264ISP8A&#10;vEivmHW/jR4p8SafJonhuxENxMu2OXcHyT6L718pfEB/2pRIumTNcW9m2NjRKhOfwBOK4sXmlpWw&#10;l+T8L9vQ0o4DmX756n6txXtpcKXhkV19VOa5/VtD0e//ANJvOSnIOcYr8zvCnjz4k+CgukyTSS3D&#10;L8xnBABP8Qxzn2PFfS3wz8ea14omfT9ddpiD1HA59hWFXN6uMahVpx9bvQUsD7K8oTPqbRLTT7eM&#10;iyA56+tal5aR31s1rMSFYYypwaradptvYRgwZ6d606+xy/DuND2dVHlVZe9eLOHt/BxtrlWS4byh&#10;1Wuwt7WC1Ty4FwKx9W8T6Rosgiv3KsegAzWVpvim416do9JhConUueT/AErRToUX7urBylL4jtfr&#10;XPv4V8OyXDXb2cZkY5Jx1rZtxcBP9JILe1T11LlqK8o/eZvRnI6r4ZiNo50ZVhmAO30zjjpXzfp1&#10;m1vr32rWmDyiUBj6YPOK+nfFD3g0aaLT2KzSKVUqMnJrzKw+GeoJB9sv5leXGQuMgfj614OPoKVX&#10;2dNPRfI6qVSVk2etPdq2mNcW4BGzjP0rifB0l7LdSyTg4+nFeSXPjnUdOu30u4JMMJwQOtdxa/FH&#10;SbGzCQwEk9D2NR7a7XM9Eaclk+U9tIAFZWr6nZaTZPPeuFGCAO5PoKw/Dnil9bhaTysY9OleYeP9&#10;WZNaiE+GVMnb3rtqYyDjenq3pqZQoNuzPKtQ0mfVtaa5sLc/MOPz71tnwT4qjjUr8sXQqD/SvYtB&#10;Nxq9ov2OIIB1J4FdKmialvVZWXb3wa8xYZyV9zp5ktGeGyHU/Ddi95JavMyLwFHJrj7KePxxrkL3&#10;8XloMbgwwwx1zX2h5UbKEKgr7gV4n4r8Gpa39xrUCmKN+SF9e5rorYGpTSlF6djBVubc0fFtp4H0&#10;Xw6TdGNSFwuMFj9BXxZ4q1rT31GOLSicrlst3zXt6aZo7z/aL9jLgHAbJAH0rZ0Xwh4O8U6rFOYg&#10;zxnABHH5VhTTnNKyQ6rtD3HqVPhzrV8ttGgsGaRSCzgEjJHfivpvT5E1a0EtzEUIOCCMfzrSs7K3&#10;0+2SztlCJGAAB7VZr3KGCjDVu5yRqytZ7jURI1CIAAOwp1FFdxIVkxQXkoZJW2DPbvWtWHqurS6c&#10;jNHH5mO2cVw4ycYJSqbGtKLk7R3PJvGGl2D6kIixeVOfXrW34WaDRoXlu4G9sDNZuqa7brc/bpVR&#10;ZDzjPeu+0LVbfxBZgAAEDkDtXh4dJ1G4ndVulqQHxNdXDiHTrY8nHNdjEZGjUyja2ORUFtaRWpJQ&#10;cnvVuvoMNSnBXmzhqSi9IhRRRXUZBXC/EjxY/gnwhd+I0UMbdcgHuScAfia7qvnb9qC8itfhZPGz&#10;fPLKgRfUg5rlxraoTcXbQqDtJNnzr4N8LyePdUn8YazGzJIW74JbccD6DOK9b0n4Y+HI3N7fRiMo&#10;RhOua5v4SalN/wAIpDaBcMeSe+TXuKWK/ZvMlbcW5r8+Ti+lz6ynBWuzkJ7Wwjf7Jp0QVM9a0JYo&#10;rS3xGeQPwzWjBp2xi0Qz6ZrqNN8HpqSGS+bEZ6BetVRoVK0uWCu2RVnGnFyk9DyrSbrdq8cUcZmd&#10;j0AzX0bYWcNpYh7qMBup4BIrEt9G8KeDh/aMmImxgOxyx+lcbr3xNtpgbHSOC52+YcHIPoK9zDYW&#10;OCjKVdrm6Lf7zxq1V1n7m3c9Xjv7R4i0PQfgK8T8SSnXHuIrhQRk/LtPQV6Bo2TYoo5LDLd6v+fZ&#10;aXLvMRDvxnFcGOx1atywlokZciV7Hz54Tl07w48l3fxElScrgbm+ma5b4jeNbLxHLEumRtEgYMN2&#10;Axx16dq+lvFHhmPxHbq3loJF+656/pXKRfBLwpdn7VrCmSc9ShwPyr57E5dXxCdLDxu/u09WQ5uK&#10;0Z8+jVtPk0jzHmRpzwEj9Pr60zRNP0TXLEqQ4Y5A3dQRXdeOPD/hjwrcJo+lWyqXIO/OD/kVpxWc&#10;sNhElvFHGMYYjqT3JrzaVGaquFS3u9tfxOum21qcf4Y8AwR6jgT5V9q4HXOa+o00JtLsgulKC2ME&#10;YA/GvI/B2nzXuqiNnwgIZj346Yr3zz/s65YZUcfSvbwdOlJSVW6XfsFWTi1yliySaO1RbjHmAfMR&#10;VquTvfGFjauYgju36Vt2d+t1AJyu0EZ5r7fB5pg6UY4SlUvZdn+LOCdObvKSNGoJ7dLgBZM49jis&#10;mTXIY7v7PtJ98cVsrMjDdmto5lgsZz0HJO26YpUpwV2jyzx7ozWenSava3Plsg6Sksp9APfPSvm7&#10;wx4e+IniuV9c1iUR2q5KxBiN4Hy4bHTNfUPxF03SdX0vytQlwYvmRc4y2K8p8ELqelCSCW4f7OOE&#10;yBg/5HevznNsNTjjJQpJqHS0r39fLyNI6JORt+DfEMdrqqaTFmMKSGWT+n09a9E8VeOrDw/ZbwDJ&#10;K4OwZAGfqa+c/iPp8qXH9rWeoyJLjLIhGD+I6cV594XMurSP/bU4yvCsGJySe4NZ08yxeEpyoUHb&#10;m/r5EOUW9Du9c8S+N/EsZOnQbQ2TI27GQPQDmtn4OS+M31O50/VJG8tfmLOcsB0Az/KrWiaDFJC/&#10;2C781hwyKwIBP05pDfeLPCchSxZYFk5Z5F3Z9MZr5upSnKpCrXlLfW39IIR5XdH0ReajptmwhdyZ&#10;COn9ax9T1LSILJ7vUogUCk525P4cV8x678R/EmiTf25q863FtGQG4wcd+n6V3Fl8dvhv4psW0eK+&#10;jjkkXaVk+U/kfWu542Vaq1pFLZNb/i/vO2EE1e5G/jC+0WaW78Pt5q43GNgT9OBzmvKvEXxj+JHi&#10;QnS1t3tIyQP3UT/N/wAC6g/hjvXv3w9s/CGlX8t3BOZrnAw7cfK3YV61u0q7k+0hEJXgtgcU6WAr&#10;1qbjDEqCb1gm9fP/AIBhXptS0PzdsLy80jxLaT+J7u6htFkLukrMcr0xg8kE+1fZmhfGHw/Np8Vt&#10;o8ZmjUbVKnnA9RjIrP8AinoPhzXbqA3kC3JUHDN0T1/TtXpHhLRPBtppsMejQQhUGMqoBBPJz6Go&#10;yrB4nCYyVHB1oxb+03bTst/wMoNttTWho6D4it9Vg87dtbPK+nsa6O4v7a2iMs7hFHc1lvDpMNwF&#10;jVA4P8PX9Km1JYZrRkmUFSOlfZ4XF4rCUqsHUjJx9X/wxpJJtWW5yE/iC9kzN4d083JPJkOB/wDX&#10;/WuP09/HF/4njk1aCSC3cFfnICg44IAPrXpdjdSWto0dhBgr0B4H5185658RfF+oa1JBpTBhGx+S&#10;PGV5xjI9D618xVrxq04znUk5Xu4pWj9/V/eW6cnsfTF94c0y5tx9pHzKOJM9D61z+keH7h7g3Dy5&#10;jX5V7E+prhbf4h/Z9JCarxOVwzNyc/Su68H6m1/YC5lmDbux4NerUxODxNalCFHlVtUnq/Uz5Gtb&#10;neqkUKBMcAVRMNukpmSNQfXHNY154n0m0u1smJeQ9SoyB9TUF34mtYNqbT8x/KvUx+bYK3sU4rl2&#10;tq7+tgjTnudUFjkXJUflUsCQIpEOAO+KhtbmGe3Eq9MUy3iVMyKDya9qnUjCVGpBRnzJ3ezStuZN&#10;PVMvcd6yryNrdGntFDMatyKz8r+VV7m8is4ibn6AetRmNaFaEoVI8qW0uz7lR0d0chDoul2t02ta&#10;vLiST+F2wAfp3NUNU8K6d4qj8+zuGtduQHXk/ka5XxfYeJ/EGprJ4fSNEjQqpc+pznFV9JsfFnhg&#10;/bvEEqNkY3A/oRXwrzGFKXs/ZOUU9Xrr536HYpObtc4DXfg944S/YaZefbYTg5mfBH0FczoXwY8R&#10;3eum114i1I5V1IbJ+le13XiHVS5urW62A8Y7VzF3q+qXNwJZbtyxI4HH61z1cZGore9a+2m3ruRK&#10;lJbmb4j8BzeCY/MstUM8kv8AAAFZfwGeK+edcuPEwuZLq/vZH6hVDfl/9YV95L4Rt7/S1adg07L9&#10;5jnB/CvljxD8OPEUHiuJEeM2yybmUfMQAc8E9+9TmOFlCnz04NJ7K7f3kxetjmPBeleP7O8Ooaos&#10;8dnGAx3cuSecYGTXrQ1ZfEMy22nqzyNwAQeD+NesWmt6pYwR2q225TwQD29KXxGytZD7FaG3kPO4&#10;LzmuGnR5YOnCf3rX5FqWpRfTp/C+nrf6rObgOBmJRjGew9a1NG8SaftN1DYGKPAJfA/PNcNb+NfD&#10;+iTp/wAJdPtwpIUjJbHtWl4q+JFhrGgGz0K1kEUy4MrDbs6EYHeuqPsvenGqo8q0i1zNv8bHR7Vu&#10;Kja57hZavpd/EJYGHTkdxWkNkyc4Ye9eCeA9U01rZLVWYuXKtx3969xhDRQ5UZ4r7TIOIK2Jbp16&#10;cbJatI4a1KKV0yx5MRG0ouPoKkVYU+4APpiqh3yxnL7M/mK5LSrgWt+9s8+ck4zznntXqYzOqVKd&#10;OcKF4y+1ov6+djKNPzOyvBaS2zw3wVonUhw3Qg8HNfFHxA+HnhC28Sm38N2ajau5ij5UM38JXoPW&#10;vqDxxDpdzpRk1CbYIxuGWIBHuPSvkzVvG+g6NZMmkMJZnLMPdvWufF1Fiq93GKS2e7fdehrSpX1Z&#10;618PPhlY/YRFqCBVJBAU9vQ+or29fDmgaLpzR28CRoo5OB+dfJ/wq+Ket3crWt6gDRgAjrknp+Ve&#10;uarq2veKZhp0YAQ8EL3rro1KcIP3dTadN3SWx534j+H+g3/iZvEWjp9puZsZU8gle49K9O0Pwkb9&#10;FTWwQq4wo4x7V09lp9t4N04TXAEkjdW9PYVwHiP4hahHKBpo3FhwoHOfrUpWXM/uLUU9UjwL9orw&#10;DZpcxzaegVUYYJ9yM59a8I8HeEdRudf+024AkQY69SO2K+u30XWPiHeibWLZ40A4Zz97/d9aXQPh&#10;9Z23iZrexABYbQx5xivKrYWNWTmlo2RCOtj1j4SaYtpavNIv7xhg+2Owr2ZtxcYHArl9B0C50lQk&#10;soKp2XjNdZX1OWUJKl7N6HNiJLmumef+MtUhSH+z5o8lhkN247fWvnXX9AsDqFvcSqWVm5UevbFf&#10;SPxAsY5vD8t8GCTWw3o306ivnDwLql5q92+qa0wlSM5jzxj8K8zNcPJVNXe+x14Waasj2eDQZb3S&#10;vnACqvQ96/m7/bJ+IGp+LvjlqnhqaRW07QbhreBY/utgDJPqQTiv2y/aN/aHtfhp8OdSu4A5kMDq&#10;iodu52G1RvH3eTnNfzoa/Y31wjeI764Mz3T733Dne/JJ+pqsFBc1znx07e6dr4O0LR9T0Ce9v8Ax&#10;5A59vSvELxYkuJIF5CsQPpXoHhW0mvlmtbckseSD0FcjrOnPaam8E5G5e47ivUoq02cDd1sZEYYA&#10;7RXU+FNPikmNzL6EDPAqnpmlC9k2yDKjr7+1d2FtrKIWtrHt5woHP86eIqacqKhG7PoL4I+Ov+EE&#10;8Y2urJFHJHD87A/xbTnAPqe1fobJ+2f4h8XWkej6doAFuuMSySASEnjICg9PrX5gaLbSxWg+0RAO&#10;3QjqR2r3DwHcrYyi5upGSOPnjGMAV8jj6ypKTi7HuU6nLHlP0gm+OVzpXhJm09ALplPzsM7SR3r8&#10;/PFtx8QPGHiGaS9ne4w5eMRjJwR/Fgc1758N/DusfE+5lttKl8mzRlD3Aw33u3oa9ovvA2hfCOQa&#10;hc3kc7vkNyA3A7ivBhOtiXzy+Ff1cublLXofLvhz4Tax/wAI+JPEN5LEZeSi/KwHpXqXw08F2Gn3&#10;zJpczZRgWbIw3HTFcX4m+IXiXX7yX+yCIbViVQBdxb3r2D9nfQtb0u1OteJ50jG9mCsABtHQ8159&#10;bDe02fU5lCz3Oo8S3kstp/YsUb/vM7yVOP8AJrn/AAt4AvLK7WcKNpHCgcAe/vXud9b6/wCOLn7f&#10;pFsjWcTABl6kjv6YrvvBPhDWdXhkTyFURNjzG4zjrz610U8J7SSUbvsdCWmpyfg3wEsCyarfgiQg&#10;lRjPB9KLzxd4gQHSdH0+SNM4aR1JBH5d6+ovD2mz6DbEXKhpPbmuhj04XqCW9UKW/hAAP5172Gy2&#10;dWCpUG1Lrp+bM6k1F6vQ+QNC8Kx+HLabXdSIjY8sCcD5uaqeFtbufEWtS3tuvlQxN5fyn0Pf1zXO&#10;fFLxNLqXie48D24/cQzp5r8jBUk4z0x0zmvZfhl4Ot9P0o3WOZGJwBnp69qwVBTl7KGy39TeErq9&#10;zYdJEQkFmYj3qov2+A+Z8yH1PFdTfXNjZyDC4IrndQ1C5u+rgjPC9qmpSUVyD6HYeEp7Oa7FxqEm&#10;ZcEYJ/pXoF1ZaDfOJ51RnXlT3rzbwKlk0+65UmQZAyMCrGvX8T675DJ5YQDGD1969HAuNOi04Rd3&#10;1vcznS55pJtaHq4gimthGRwa4K417S7QtZTqQ4JGTiuy0di9mCc4PTNV7vwzod9eG+urdXlPJY5r&#10;6WOHdejTqUlr1PMk1CbjJnl0tza3j5t+ST0H+FV7jSbORDLqIIHYEV65/YulWp863gWNh3ArN1Sz&#10;t72HbJHvrgxGFcbqdjSnJPVHg9wjK7fZ1wmeKfb2xYndXW6nBDbSeUECj0FYy2JlkVozg5rwqtKz&#10;PRjaxatvCZuYTcyA7cHrXGWUCadqMjaazI2ete7eHLaQBoZhkH8sV0raHpjqUFugz1IAzW0cs9tF&#10;SRhVrKLsfP3/AAlnjW01AA3JaBcZUgfzFevad46s5raN7+KSNiBkgZGfbvS3Pgi1BMlq3OcgMBiq&#10;EeiSYME7AMDwB0rahTxOAm3FvXvqiEqVVWZ3NrrGnXYzBJnjPQj86kfVNPjbY8oBHX2rD0W2TTI2&#10;hnZNh5yeKpavrVrY3aQWsKXPmcnBHHavTq51iIUvaPl/H8jCeGXNyxOpku7OW3Lk5jI9O1cvF4W8&#10;P6i5vFLliecMQMj2rZs9WtigjMXl+w5qafWNMtuuVwey1w1Mdh8RONbF1YNro7p/K5Di4XVmUrnw&#10;xoTwAzqcJ0IPI/Ks7TfFWhsf7K0hZJWQEBcHnHuap6t4rktGMWnoJVPc+h61Uh1zT9KiOofYjnBw&#10;Uxn3HNFLHUnUVTCQUZLd2vp5Mr2cuXXU57XPGfjS71X+x9EsmtyeCWUsx45wen40J4S8YFPteqXD&#10;XDKM4Mmen4CrJ+Jov5kSxsXU7sbnYA9a9MuZWvNKcxkq7ISMfSuCpTjiZ1PbVnLS66Ihwt0MzSPE&#10;WleUthcSrDNGoBRjyfp61heMPGZ0Qomnr5zOpOQMgEevtXFeH/BV+11/auqXKRGM5Abhsjuc/Wue&#10;8X3kDrJbWc4lZDy4PFelRxdeeFjSqK1tu+gU4q92fMPxa8X+ItV1htQusuAmFEYIQAZPI7t75rsf&#10;hb+0A2lWcWk2+jeW8SLG8kjZDYPY4zz3z3rB1++sZYmhuUDscjGcfjXkUkq6dIywxjB5GPWvHqUW&#10;6qqUpalTnGLvJH018efFll438KxaZZOtxdGZHMCchRtPc8ZU4PrWz4S+AOueH/C7aqdUFxNLCJfK&#10;2FecZ25z+Ga+HNG8JfELxv4sgsfDE/lPJIA0rMAiKeSSOpPGABz71+o3w4+G3ifwrpgt9f1L7c5X&#10;H8Q6+gNZRwLrV2405TdtbdH3fcl1035Hy7YaZpuualLYC8FtLH/rEAw4x1weOh619beANA1gWPm6&#10;jPut5UG0clsjv6c15f4r/Z+1jXvFD6/pl5BaBuoCk7+c/PXofhTWLPwfcHw7rt7E8wGFEZJ5HXjt&#10;9KzwOHeGxK+u0nGN7Xeif3maxDpu0XozlvGPwKs59XOv+HZPLJILwY4PPO09vpXYeABommW39lyW&#10;/lzbjkMMgYPoeh/nW/e+JJ4dbhOnwyTRy8OAOc+30rpdUtjcxCWJP3nH1/OvQlOn7Sc8Hb3Xta6t&#10;3Rc481pPUo694c0bW4labEbjBDqdpxWHqvh7wxb6aLS3TfI3yja2459TV2bwPb6hh9QuZs9SqNhR&#10;UF5pn/CLxoNHt2uC+cluSMCvRxEa1nXrUVFO2t9v+3V1Mqcbsx9P+FunJaCb7RKk7AkN1Az6qev0&#10;rwzxTp+q6XrDQzXTMImK5T5Q2PSvp2xl1e+sjLdKYW9Dx+NfNHxI0rUbWRr0YXhssTgkk9fTrUyq&#10;UZU4+wi/XudPM97nCQ+M9PsfEUWjJFuY4JY8jn+ua9U1e8aSNookBYjHAz26V8t2Emn2eq/adXVp&#10;lJGSp5OD619EaZq9vdxqunRMCxAA9z/hU0sQ+V82gOqtzy2y8I+IvEXiF0YrGmO46GvobTvBHj6C&#10;3jEUcToFGCWAPSuw8P8Awts7gRar4hkZ5VbeI4m2ofTcR1zXrksTw2hisAFYLhR2HpXPDIauITxF&#10;W8Y7qzXM/kTKrfY+Wdc+EXjrxFercSPDAqLwC24k/UV674A8D3XhwrNf7WkSPZwBjPqDXc2Y1iBd&#10;18yyZPQDBAq3qmopp1t9okBbJwoHc105Tl2HV8TUc1yu7UvwHKpJ+4ramh1orhYvFzIfKkhO49Mn&#10;r9K6Wxv7q5crPbvEMZBPSvfo55h5tQd035M53Ta0Lh+1FsAKF/WmxWNrBKZ40w5HJqhNrMUeoLYB&#10;evVjxj/GpJ7YSXSz2ku1wfmAOcj6UniKN3Ug/aOL6vb07jUH10NB5445FjY8t0ps8SyFS3QGpgvc&#10;8n1pSVH3q7MUpSpvnaSf4Ci7MWue8R+H4NfsfJb5Jozuifurf4Hoa6AEHpS11uMasOV6piUnF3Rk&#10;6P8AaPsawXozInytUVtoVnZakdRswI96kMo4BJ71I19DBey2rjD4Dr7g1Siuru4l2pLtGemK8F1K&#10;VLlhUjdxej6nZGE6nNJOyZ8uftwTxD4QW1hIcfadTt1yegChiSa/Kv8AsTTv+e8f5Cv1G/bfi8/w&#10;Botpld02qIBvOBxGxP6Cvzu/4ReT1g/P/wCtX6hw/Ubw113f6Hxmc4JVa/M30P/V/Z7w/codAt5k&#10;PBjBH5V+Vvxh1C11z4+SaTFMRJG6qQc4JxkYr7/0fVb3Rfh1C1w3nvHbhc5wScV+VmneJtEtPjNc&#10;ax4mlAW3uHBkLZByOMHvjpX894vFPFUaVCz91HfVjy6Pqfs18PYpbbwraRznL7AT2613CnPNfL+j&#10;fHLwZpnhyG8sZWnhdNyBRnj3zXsngzxtYeJNKXUCRGG5AY8kdjjsDX33DeeYemqWClK1kzGpSbTk&#10;jS8ZXj2uiyLF96QbfwPWvg74Z6N4o13xNPPakkCRt/GBknIFfSXxe8cWkMQ0rTpR9oz1HIGR3qr+&#10;z9HBJbXl1IqiYsASPTFeFnlVZnm8KUZ6Xtc3pe5Fqxh/FTwbrMvhchnRFUhmOCenasr4f+ErpfDa&#10;XEc27IJGAR83p+FeyfHLUJNM+H95dW/3lAri/gXcPq3glbxQxyxGOwya4Mxy+lQzRYe7b5dzJy+0&#10;keDab4z8Vr4xm0vXrsWtnC5Xnjgdea+Zf2kPEPgi7lbTdBuRd3UxG9slu/vXaftF67eeEviBsUeY&#10;zK5C9N65wDj1r4b8b+Lp9U1FbyVQjLwuBwB6E15NGnOUpUZK9nu99NjGdRtWOh0Hw8NQj+YBmEZK&#10;fX0/Ov1x+Cnw58M6f8ObJWjEnnQAtk/eLDk1+SPwwn1DxNdLaWGWVWCkA4znrya/T8/GTRfht4I+&#10;x6wp8yC32LGhG4kD+XvW9CrGniXHE7JGmFV7ykfln+2Xo2kWfxGbw/oVsu6MoxK9Vx1575rivhpb&#10;nwxbObpcGQHjuAfWtXxX4vh8T+PNQ8STx7lll+TdyQD6/Q07T78aprFtb26gKZFXPb5jj8cV6VWt&#10;L6usOo2jv/wDnt+8c0dNHcJrEkosY3la3ALBFJPPQYAzzXPavq0ek2bf2laz27uAAJUaMNnjgkck&#10;V+w37NHwo8CaP4SOq+Hw91LczGSS4m2tISVA25H3VGOB716t8Q/hx4P8TRLa+JdPimCEMjEcgjoQ&#10;fUV5MaqVP27i3C9k+n39Dr3jdHx9+zP+zvY+L/BcXiXxU23z1wsS7lKkHIZjnk47dOa+/wDQ/DPh&#10;3wVp4sbM7R6ysWJwMHGeQK4Lwn4N8RaHbJp2iy+RZ/w7T0HqRjvXo0nhC2urYpe3MrO3U7h19RXp&#10;5FR9qnVpYZuercm7R+TZko9Wfnv+0Tq2tvrc0EN0BYN1WJvmZSODnqOcjivBfht4q1aTxWNJF5cR&#10;2hwH3s2VK9yCQDnpX6Tv8DtNvtT+03khkRTwSBuA59Rya89+JP7NWhpZ/wBseEcx3cKHEZPyv359&#10;/evPrZfXr8+I5W1/X3m8F02Z0eo6fp13p4uINssiRhgzKCc4z+FcYnxb8c2tzBoVpa7HMix78HBB&#10;Pft079K8b+G3xDt/BesXelfES7kDnCRZG5MDsQMkHtX2z4cuPC3iHT01KxKlG+6XXbkewPauOrKp&#10;Xt9Wnyv8dBSj1kz0rwxJfT6LDNfczMuWz2NfPvxX+D0HjLxPa61d+UUhZW2MuS2D09gR1r0jU/Hk&#10;Phi2IgQTMnITcAxHsOuMVzVl451XxPfG+S28q2UZQ9/cZ7mvsvaYfFYSlg6vM5Lda/fc5JRUtDc1&#10;XwHrMmirFotwlkkYG1FXgKByOK8O13XtW07UE0C+bcCAPMB6/X0q98WfjjPo8B0XSpMzj5WAyNp7&#10;fMOtfO+kLrWqyK4kZgzHduJPJ7888185xFmVCjVVLB8zklrrp6WJdRQ2O68YXVisK3FmshuEU4aE&#10;En9OK6XwN8ZvFVpELGdWnOxeZBjGODxXpngTS4tOt1jn2OVHUitS88CaP4ivnuSVtywXJQBeB/Ws&#10;sHhMTUmsRSlZvov63OzDylK/Y9R8LeMbO/sI5r6SNZH6bTgGu2uLS11CAq3zKfSvnW0+EFpDqsV9&#10;/aEhhhO9UBGfz9K9zs9e0W1hW1kuo1ZBjaWAbj2r9AymbmvqeOiuTpc1r0OVKcNyvNoFhZ27nBdc&#10;Hg81geFbe0gaWaE7Nx6dAB9K2r7x/wCFrD93Lc7yeMIpb+lebar4l0i5vTc6eXZOGxtK/pWWY4LC&#10;4aalhGml0Loc8ouMketXWsW9khMoLZHRea5qPxRBc3W2yicHgbmXqao2WuWN8gjiticjk10kU1vp&#10;1oZmh2qo3E1w16869o86stdtjaNCEVezbN6Dz5Iw855PtimyXlrCcTSKh/2jiuLtviDoJl8u6fyE&#10;5AZyAOK4jx18QfAElqsv9qW6tCSWYuo49ME5OK7442EaSdOak1vd6s5fq757SVke0faon+6wf6Gn&#10;LexFtmQK+SNG+IltrMpsNEv1PzYD16Vp1rq94Qk96zZooYycnzRua+whtc9xeePj5gfxqVBkZzXi&#10;GoeEfF7vu0e5OOMA8fUk100HhLxS9kF1HUCGxyEH9a7Y1pzbfI2KWHhFfGem+bbw8uwH1NcT4o8R&#10;LBC0MC7++e1eLax4C8Y2F352n30sy8kBjyOM8Y681gXXju/8OR+R4uglLBcb9v3s9OK58TmnuOjV&#10;jyR7mfs1B8ydzsP+Fq/2FcE6oiJHjrzz+VeiWvxMtNRsFvtMh89WGQQa+UINS0vxbqs2oapujiyq&#10;KgXg/Uf4V9B6FoX2ywI0OPCr8uPuqOK+fweOxHNJYWpZPtq2cdSfM9DuoPH2lpAsmrSpbs3Ymugs&#10;NR03W0+0afIsq5xuHSvhz4v+GfH9jdRzT27m1bIQxtkZHQkDv9eDXtvwEt9dg8Prc6jL5iycgEYY&#10;ZwefQjoazjm+KniFhMSm0t7rX8SVJp8rPoZ8xHBoUn73Wq11dx8RyfKas20cuBuAxXsRmqmIdGi2&#10;49PL1Oi/czdWsv7QtjEi/MR1rzGDwPfCZhdRgp2YHPNe2FnjGUANZQN/JJtZAq+taY/BqMlzybb7&#10;IUqmljzSbwZYzqIL+Qqo5x0ri73R1stQWw010WNjnC9ePWvoG40e2vIWjuhncMccV8l/E3QNU0DU&#10;d2i+ap6rtOSB+PH1rx8fhZ4OKqzhp+JnFtO7L/i+01zQ4luNKvGEz/dXPU159Nqnx7mjFxcwmOAf&#10;NlQrO2OnfpXbeCvAfjfUJY9T1B/ukMPNJ6e2a9tubLW7crHdyKVI+6McVksLLExdWPNTXb/M7bSq&#10;JJs8v8I63qF3H5euwtHNtGdwxgmukvbM6gfJhk2gnAHvW1Z3Vgl0ItQAAJxkiuutdJ8PmX7RaSgs&#10;xzhWB/SsXhJqNlO783ZijNQVpHnEXwvl1WMjVZA6MOFyeorm4v2Z/BkOpf2qExJkN8pK/NnOeOtf&#10;SX2aQp+6PHaseeW7t28uQnnnNKrgYU7TrQb8+hSmm/dJbZbDR4REFORxxWD4j8YT6PbC68pgg65r&#10;lfFHiqS0ZUAfAODhauQaM3jDRPKaUop6mu+GMelKn+B1xVNe/VV2QL8TraeFXtAzscZBH9K7nSNb&#10;utRiLSQ7OeM9xXKeHvh3ZaFc+dPKZzwF3Y4A/nXoq2scK7IQFx6Vup1ZNtMxxE6b0gi8pjZcsa8V&#10;+N1lDqXhC4sI1m3uNu6DIcZ6YIr08akEm8h056DFaohFyNsiBlPUGtaz+uU/YJK/e1zgd7e6z8Ff&#10;iJdWvwa8OSaddpcLLIxZQ6FW+fnhiMZFaH7OPiPV9csEnlvptyOzoSwL+yk4z+VfsP8AE74PeGvi&#10;D4en0S/s4nSdCjblHQ9wecEeor8+vBH7Dvj/AMF+JZJ9Cv44rPzC8Ssx4GehGDnj6VM4/VlHD4iD&#10;cls0tx/Wqkpcs0XPGPjPxVYwLZzTmWOU/wAZ3HiuV0HXrc38RuzyTnJ969S+JXwk8X+G4ku9f8qZ&#10;G4V4QWKk88+leU6X4MkdUleUFhk8/wAq6qdZVJOLT077m110Pqzw/wDETTkgFjC+WXkBfWq/ii6n&#10;vwL2xYrMB8qgnb+IFcv8N/h7cTSfbZVXJP44r6etvBMMY+ZF6DoO/vXsYenJxtI1jUskjxDwlda/&#10;dgyNIcDqrD+VfUvgtLj7OJ7nknpjpUWhaBYafuEyDGc9K7y2FoExagADsOK9LCUNb3Mq9TR6E7He&#10;pXH41xlh4I0qz1F9SIMjMS2GOQCetdhLPFCMyNipFIZQw716FbDQxFRKo72OSFSVNPl6nmfjPRon&#10;tCsEeC3QAcV4zeaH5cPmBMjvjivqi7e1SPNyRg+teT+Jf7JlJihJBPGB2rxsdhVCbV0ddGfMtTjP&#10;DWnaW4AlPzgY2H0P6Vs3PhvTEnEtugDdOelJ4f8AAmoORdzsSpYlee1ehS6FHHF8zMGArnhH3fhN&#10;9LWuP8P6IdHIm3KzN1AHT6V3HDD1FeSLqt/aOURi6+9eiaLeLe2u8dR1r1svrwT9kupy4mm7cxrK&#10;qp9wAfSud8TzRJpzJNam6BB4Azj8e1dJRXr1aSnB01ocilrdnzPeL4o1eb7DY2Zt4m/2cfnXvGh+&#10;H7LSdOjt3iRpMZZio698df0rVa2BuRLtGMcn3q3XHhMGqcpOeppOaex5L48+HVlq9o9zo+20nfhw&#10;oGHz/I1xdn+z34du9Njh1YlZB1ZBtYevIr6Gmt/OdST8o7VOBiksDCpVlKSsuwueyVj8vvjB4Q17&#10;4Za8mn6LfulrdufLG8mRfYnuOeD1ryTVPDFpaW76n4imEwYhy7tkn86+nv2rmNz4ktooJMeQmXA6&#10;5OMfyr4m1d7q/jaO6Yrjt7fSvlK1KEJSitr6Gtm2rnIalqkSXclvpozEpOGqCLVJZwT1bBzgVBND&#10;Er4yCvX0xX0p8LPh63iSwWNEVZZflLABsZHWuaEZJ6mvwux4PBfxQw75SFGe/FbGZry0+1RKWhxy&#10;47Yr758N/speDBNHJ4okF4yEMVZVVd3pjuPXNe0Xnwj+HmkaSbWysoAAOFRQo/Sur6lKXvPQ0a2R&#10;+SPg2aOLxKikZeQZA7/L1pf2iLqzs7vTL+4QkeW2Md88DNep+KvAt34O+LLPbqq2V7+8XauPLJI3&#10;Jn9fYVxn7QGnWU+lxRjDDOWbr19PTFeXCnyy9m31OuUHCg7nypb68HIDKy5rpdPn+0zKrE4Pqa52&#10;Cwt0x5fIXgCrksnlRNg4PbFds4RhJNHnqT6Ht3hFNPe9MU8iAr2YgGtbxfpunvH5cTfvCOCDwK+W&#10;g5jl89HIkB65rvNN8Vummx214xZk4B7tmvHzdTsnAwnV6MwdX0260zc0h3KvJNZy+M/LTaIRnpmt&#10;jVbq7nXc7Ar2H+NeS3SMLhmbrmsctoKsn7Qxc+x6HJ4lguI8Knzgc15Zq2q3EO5lJAPUdhV5riWA&#10;hsHjis25YXQAkTp+teth8HGnK6WhhG5m2fiS4tEaS2DbiccHrXRaRr63rH+0GOO2RzxWNLbwKnCj&#10;jpimK9sECxtyeDivUq0ac46RKSOi1HxWtsTFp6h+OD0ry69vLq/uTJdTspkOCV/hFdLfacqgGHJJ&#10;r6Q/Z9/ZP8Q/GfVYlNzLZ2lw2TcooKqmwsNqsMOSQQcHijD0qNFczRlXqckb2PpP9jPURoerW9nf&#10;3UtslvBmQOCoYsR8/uWXjJ5xX7Q2yaXqNmrQyCdcAgg569DmvkLwP+yf4a+GVnFc3P8Ap/krsaSX&#10;Jdk6KGx2HWvpnR9T0OwtUs4pBGyADb0xgYFfOTpPD4qp7SCtLpK9/wDIMu9qr88bHc20ccEIgi6D&#10;gV4/8Q2uEfaQVEi7dw4G6vYLNvNQHOQeeKzPE+jjWNMey2g7u56jHIr36uDnXwiqU/s9D1oS5Z2f&#10;U8D8PabEkaSuQCOST/Sqni4xyoLe0OSDnGc8elcvrGqa1aaxB4YMRjeYkEKcYGcDIx3FexxfCaOS&#10;2TUBdyR3BQcHBHT+teRQpVq0ZKhG7W5tOoouzOS8C+CrqfU4dTnGAhBIA49hX02MdB2rlPDivaxf&#10;ZZRjbj0rrK+yyCMeSUonLiZNtJhRRRX0JzBRRRQAucUZNJWYt1ILx4W5CmuLGY2OF5OdaN2LhByv&#10;Y06awX7zY47mnAZ5FZWqq0yCAcK3WjG1lClzWuOlHmlZGgLiGYbEYN645ojihX/VjFU7GySyhEac&#10;D0q+vtXn0purJSrQVxzSi+WDFwKWiivbgope6rGQUUUVT0AKKKKACqWoAm2ZhwVBq7TJEWRCjcg1&#10;z4qDnSlFFQlytM/na/bg0mKz+NEerzoAb23ZnI5yyScH24Nfp7+yBum+GtircMd5IAxw4DL+hryP&#10;/goB8JNJHh+0+IOm2i77SUJOVzvMUhwcc9A2DjHFemfsfatJc/Dm3trccozRxj+6sYCjPvjrXxWJ&#10;1cYPdP8APU7cJyxqyt1PkT/go/bSxeJNAkk+ZSzYGOQSQD7cgGvjoeHIJdJ8+I7XZfxP1r7s/wCC&#10;jXhnxBH4etvEtw6SwQsGCE4ZSc4K49M59K+J/DV/DceHo4GbcWQN74IrJtqN4+YNWrSPcf2Wrhh4&#10;itdPDFpVuRwegGM8V+8OhiZNMh+0ctt//VX4T/smmCf45W9mqFvKiaQntxgAfXNfvFNdW9haedOw&#10;VVH8q9TKXabqydkjGp71+U5/xYYH0ieKSATZQjDDI5FfAPwx0fWdM8ZT3LxmJE3svPHJ4HuMV9y6&#10;x4h07UrdoIpDk8AdM185eOvClz4e0x9ZtZiZXZSI/wC9k4wMd64cyqQm/axei17HXQjyRtI8v8d/&#10;tGeMPBPjaODV7dBoauqu6jLY7sM96+qfCPx78J+KLCGew3yNKu4bVwMfjg185z/s/wCpfEq3i/4S&#10;VJIYWAIJHJB9iO3vXvHgP9nLwd4GZby3nmlnVdm5yMBemAMY/TNedh6mMcubCN37u2i+ZyVqqk7R&#10;R6JqHxM8N2do09+7Rx454JP5V8CfFi9+C+oa/F4o8KwrHdxSNLJLCPLbcMYzwPTj3r9Frrwj4Yvd&#10;Mk06SBHSRSp7t+frXwt4l/Zv1XRdaea2n+1WTuZEVs7uudvpXmcR/XlySxNp3W61a+4winJe8jc0&#10;v4u2+uaHF/ZDPI6EK3J59frXsVtpU+taFvRAfMXJJ9SOTXgknj3QfCdxHoN1pbWvl4ByoyT/AFzW&#10;fffH+0/tOPRrEOiSsF2jg4PXr2rx8LmShNyrVL6Wska067ju9Da8R3mq/Dy1Os6Db/arm2UlAoJ5&#10;/Ct34R/EnxL8S4jdamyR3CEjYQeOOgBr2vQbDSLzT0mt4PN8xAckmvLNS+H2t6JqLa34QkSHc25o&#10;ycYJ64+vvX0+GbspX07I9uh7yTYmtyppPiRRq9uJvNx+825/DNfQPg/RfD4t4tTsLRI2PVtuGNcJ&#10;4Usn126gi14eYyn5l68jvXvtxb+VbFbVBlR0FethaUnzSSulr5mWKqqNody9HIJE3CpKxtOkkjjJ&#10;uPlyehryLxp8atF0rUv+EZ0TNzdltksg+5ET2J7n2r2I8QYahhva15Wa6dX6I8uVCXO4x1PTr/Qt&#10;A12dpZRvkU7Syt6dq19M0qy0i2FrZJtXOSe5NcLoMN7JpxvLK4SKWRepwefpUEfivVtF3jV2F1jo&#10;VwMflXHgs6pW9viKdm9fIt4Zu/Kz0e7vbeyj8yc4FTxSLNEsq9GGa+b/ABF4p/t3U4mDGAL92MnG&#10;TnvXsuh64z20dvcgEqoGVNdmEz2Faq7v3RywvuJx1YeKdYTTRCm0sxbPtWvBrFrcQK6dSPu0zUbO&#10;x1iERyjJ9e4qex0ewsUUQoNw7nk10e2lKtKVNqz6maUYxSktjwbxR4OtDrBvpOkvUDiu68P+APDr&#10;2Qkli3gjGSea7rU9CstXAF3n5emKv2VpFYWy2sGdq9M1tQwl378dAnVVvdG2On2WnQC3soxGg9Kw&#10;ta8L6Rrd0kt1HiRerDuK6mq0cUgmaV+/T6V11aMeVQUTGMnvcbZWNtp9utrartRRVuiiuiEFBWiS&#10;3fVhTWRXXa4BB7HmnUVQjC1Pw5pWqQmGeJVz3VRmqmgeEtK8PbjaDcx6E9RXTMwQZNKrBhlaxdKm&#10;3tqO7Foo61RvdRt7CIyzdBVzmoLmkwSb2H315HY2zXEnYcD3rB0HWZNUuJFYHavSki1O38RI1vaA&#10;7RwSRxWlpWi22kj9wxYkYy1cXPKvUTh8KNeTlWu5evZnt7ZpYsbh0zXm2oapexI63EiEH869B1TZ&#10;9hYyuE9Ca8xh8JaHN/pes3XmMTkgEAYrhzRydRJG+GskecjSUN+ZbtyUZtxJr2PwgLCK4KWTA5Xk&#10;Cuf1i28M3kaWmmuMLwdtaHh3wtPbyi9sZdiD171y4aLhJcquzSdpJ3dj1OiqrXMcGI5Wy/tVkHIy&#10;O9fSU6qnscDi0LRRRWhIV8vftEzQaull4aRTJIuZT3GTwAf519OyyLDE0rdFBJ/CvlLxFFda1r0u&#10;q3KHcenPAx0rx86xKp0fZ31l+R3YDD+2nfohfhvZG0tgkkIDDPOK9a8iVxtUVj+DtKZrcySDLDuP&#10;1ruTC0PzCvjqcG/ePoZVFBqPUylshbANccKOpNGteNLDTLIw6QS8xBCgdB9az/EF/cFNjPhemK4V&#10;NJ1O+ctawsyjjIGea76XNF8tI5ayU0pVen3EF3c3eusLnWJGkYKQo9PWo/Cvgq91TUPP2hIkOdxG&#10;ePatiHw/rSOPPtyM8elereG5obOFbOVGSRjjpwfxrsoUFKaVbbueZWqJaQZ0lrY29nAIYlHyjHvX&#10;MXeh6veXTTyuNv8ACM9K7So3aTcFjGfUmvaxWXUZRVtLdjihUknqc+NP1URbIpQpwOSM1z82qf2P&#10;ORrdzndwApAP1xXezQefEYixXcMZHUV8U/EKextvE+yGbJLHnksTnGfpmvls3y32MYyin9/6G8av&#10;M7Hr/ie20bxhcpHpEe6VMsXYYz271Npej3MspgvEzxgKD3+tUvhjpcdzbfbLmfYucnPBYjjv2+ld&#10;5r15YaXH5mlyh5ye3I/Tivm1RqJSrpJL1X4Ld+p0xbT5SvD4XuNPkN1bnYF96sXreJbqyMdgVZzx&#10;xxiqOn3PijWIt1ztUccjiu80wJZ2oSd8sPvGurD4N1pq0nGL3bJqNqOp4jBoPie0u/tmpnDDopx0&#10;/CvRrTWZ44gLqPlRgAHFTXmvaOurLAULs3GSOKw/FNxaRTQ3sUqIR8pjBGcZ9PWuR1VhXP2U7pP+&#10;mKM7L3kdLp2t29+5jlTYwOABz+tW9W17T9BtDd3aSOigk7Bngdas2GmWbQCeIeWzDlgOv51fls1a&#10;IwykOjcEEeteph8LjpQ9vGKtJXTsn9+t/wADGU4t6nzD4r+I93420+Sz8O2CxIpIWaY4YOOhAA5G&#10;O1eeeFfFHibRbmS01QtqEe7JAAwv0r1T4peH/F2hW76h4MWG1s0G+UcZ7g4B/A183+HbzWtQ1SOz&#10;mugz3GFy2Ad7HAPA5r4/E4rEe2SxDkqi30tH5Lqjlqzk3aJ13xN+INvY2DKbBbSLhgxYfNnrkD2r&#10;xT/hYfhqO38+NmY4J29Aa+iPFH7LfiXxRA17d6xuJXKW4QYzjgbjXwDfaB4m8L6lLo3iG2+zGNym&#10;T91scjae/HUV6GOpYqgl7WFk9rr/ACMfeT1R7P4Q+KPjW119rjwzsSKUAy7xuUAdAQMHPbNdv4o+&#10;Kfjcyb/EaW6bhkeXuPHtuPp2rw7wzcXreYNGUM7BfkHBNe3+BPh5YeJp2ufFtnKShypyTkfUdK8N&#10;U6jXsqcnr9x2UZN6JF3w/N4Y8Z6ZJN4o1A2sZcoqs+zcMA9Pr0r598T6Bo1z4kdtDvVWK2OyI/dd&#10;sHqSeee1dN8crSXwLrkGg6E0hNyu4kqMqnXjjHPTPWr3wM+Gdv4zvpF8QyM7zpkDJ+TByW3Dqcet&#10;ZK/u03Bc92t3qFWcna2h1Hw91O8gl+w6pfzrbwpkxq/yknrjPP610Umt66upQjQr2eKPeB+8ZmRs&#10;dm/xrtPGP7Psnhorc+Grt5oXH3JfmdG6/LgDivQPB/w9m/sJf+EhjxIqj5s7cDHpXRhsur1JvDzj&#10;brfX8wTnezehZ0e5vtdkjtLq7W3jUqkjtwAD1xk8819OaJpGlaTpy2emEMoBO7OSx7knua+J5NR8&#10;AWutGDUbsJHbE7mLE89APfivTfA32zxJem88DzyCzRsMzAqrH2z7V7GFrQw1XnlTVST0Wt38kaNK&#10;OiZ9JCyEb+cwBb1qGW0uLiQSb9qjt1riPFg8Vf2eLK0yHPBZcc/jWT4c0/xzc6f5TStaDGd0h+Y/&#10;hjj3rrdal7X6tGlO3brc1bluepssbobdjsBGPl4NeTaX8LRYa/JdWVwwtpiSw/iOecE/nzUV7fXn&#10;hPURb6hem7dxvKjqvbJ+tdJ/aOozMsiSNGOuF71i5KpJSr03eL2T1t27GU9Q134PeGdYiPlNNbz/&#10;AMMgbdg9sg9R7Vzdv8H9XERik1QheijZ2/P9K9psLhjGqTHLYHPrWi1fZU8gyvNYKvTg490m195y&#10;uFpcx5v4f8K3GlWzW8pSZ1PEmOcfjW3baDBIxa/weeMV0ocRN5eODUqwxfeArgwvC1BuMF7zje6b&#10;svwV395u6zMEWV0kwS0m+QdcjNasyzwx5iIb2q25RBz8oNYGreIdM0iMPdzIMkDGcnn2FenVy3D5&#10;fRqOdRpvs/h9E2RzN9C4l+ypukU5HoDiuXvfM1S8EZYnHTHYV2lpcwXdulzbMGRhkEU5kgR/PKgN&#10;696nEZHXxWHg54rmju9LJrvdblKrZ2SMaDQIoYQscjo3XOc8184/GHwp40kvFv4JHvLaPLBAdqqo&#10;HTHTPf3r6rDqw3ZFQ3IMkDKihyR0PSufN+FcDXwnLhJOMkr3TbvburmalK9z4n8LQ+J9XtWm1RUt&#10;4QOCVYHjp7dOa7GKS2tnEm3zFGMsqkgV9B6PbwiFra7iVQTnBHX8K6FLCyjXYkSAem0V8rkuQV8V&#10;TVWE153vdfI7XiLKzR5Z4b8YRX8wsXIjVQApYYz7V1OreH21xFa3IjP/AD0xz6Vr6hodjdspZFQA&#10;jOFHNaBuYIIxFBg44wK92nlns5VIZlK0F1Ts35Jb2MHK+sUUNP8ADtnp8QHMj4ALseeP0rlNf0Px&#10;JeXBWzuIhEOm/I/PFeihmYZ6Zrnx4dk89rhryXLcnGMfyr0c2ymnVpU6WXUH5tNLTzvuQptbng2s&#10;/CcarqMd/wCIbhR5fTYOoHUdq5/xh408J+ADFp2pQSvasPvqMhR27dK9y1zwprl1Kr20yzKDnDfK&#10;R/SsDxcvhnQ/Csq+ObeNoShB8wB1Oe34V8TPKa1GpKKpOLfWSuvS+xftbanmPg7xt4R8RXyr4VSR&#10;nRgzcADI6ZPWvqm0uJZIAZAMgZPavz4+F+mW2mXU91pb+XFgsgHQj69eeteuWmu+N/FIl0nTbkiH&#10;HzsGwQPTPWvocno18HL2sdHLdI2klUR0+s+MpfFGtnSLOR4lRuq5UMRx9cD361qC01TSrhLgSCQ8&#10;fePWsHTvAcPhi1bV9Vvt9wo+Yk9Pp3rz7UNe1nUS7wXTIEf5QRngV6joxUL1VdsLWdz6R8RaXDrf&#10;h5/7X2tleg4FfKmufDqS8QnRogQp47Hj+lezWXiF7rw5H/aU6B2GCucEke1dhpE9tp2m/a5ANoGR&#10;jmumMI7JdDRd0fOfhXw4vhaRpdVAV2Jwx4GO1e//AA98Q6XOJZ4FMpB27hz064r508e67c+P9Yj0&#10;Hw6CEVyGK9yff2r6i+GfhVPBvhZYLxAXVWLN1z3ooW9olB/MqU3ZuRFql5d+KtaTTFjKQIeeeSO5&#10;PpTPFnhjT7C1iuLCMIy8AnnBre0XVbd7ya9aLYpPBHYVl+IfG+k+attKAYhzlu5ruk1KMqlSWphZ&#10;qSSWhe8PyPpWmma52zORnjoPYV5/pWp6lqfiyS78pLdN/AX0FaEt7P4gXZpIIQrjAOP5VLovgnVl&#10;nE18wjHRBnn6muWd3FKOxckou565brLJdBzJkBenvWqzBFLOcAdSaxrS3stGt8zycheWbvXNXuvw&#10;X++GJ90Z4x04/rXr4erHDw9/d9LnK4uo9NizrllZ+L4Gs7aYMsQIwOhJHf1FfN2uaM/gfTriCU+U&#10;UHysvzZHevWbO8eC9ZdIiYt0ODxivjz9rL40TeDfs2gOfIlnTzDkZLAHB+nSvJxVX2z5nud1Gn7P&#10;VH5sftf/ABfPihrfwFCizGK4EshUHoPu/l3r5D1aZ5LAxsSqKc4ro/ipqTX/AIsfxCBgXXKoRyAO&#10;nNc/eTrPorMVwccivQoUeSnFHmVrzm2zofhVoy6tf3DvMsS7eWY4zx6Vx/jDS7a18Ry2tpP9pUAH&#10;ePX0rmrW7u7N/wDQmZC3GRnvXsXgrwZNqQF5fENGBkt7+h960qVVSvUm9AUXLRHH6dbTW0BWP7zd&#10;a7/RPBsy7NS1HIZfmCeoroF0C0tr0RAcL/Otu8v3aVbSzBLkhQP73sK8jEYrm+DqdMKPK7s9N8B+&#10;FrDXWF7qjGOOE5Kjjp719j/Az4QfC7xN4ujbU3eZUBZYyx2sQfQcHjqDXyTofhXXbyw+z3jtbJtD&#10;f7ROemK/X39lPwJ4P0PwkNVsk868mJLyvywAONvt9K+TxlCpia9PD02ld632Ojltqz04/C/wlpNk&#10;tt4WsTahuCYvlA9fxr5g+M/7Mmn686a0L/yXSQOytlgwxyM9R7dq+zfH3jvSvCGiT3VxKFkAwigA&#10;ksenFfGep+OPGHjK6TR0d7mW54SJBgdPbpXZiKVClJ0Yvm06K2ptSqTnTs1Y+d7rw7pGnsljpq+V&#10;5PBYck4+tdbp2nXurj+zbH5mIGdxwNp9a0PiH8O/GPgRLe71222x3owGhYuFYdVY4wCe1dl8PZbG&#10;x0lL14y8hGBnk9K8p4WHNyVlZsjks7pmlafEbV/A2mxeDLZEV3YJkD7qnrk/1r6R8I+O20bTY9P8&#10;rzpH5yOOT3NfAms6hcjWJdQe3ky0mQACTx6V9efCP4ca3raQ+KdamMCAFBHndkDnPpzkV1YDE1fa&#10;qlhrt7K3Q1XI43qbdT6v0y7N3GWlChvatMnAzjOO1YWmaINPl87zWfjGMYFb1fo+VxrKlbEKzPKr&#10;uHNensfKOtfBq48SfESXW5VaC1uZQ8gBwpVeTkdyTxX1BY6bY6baJY2USxxIMKoHarbZ3DjNPrLL&#10;crp4adSW7bFOq2kkcfruh2U06XcsQaMD5z0x715d4kfQ2ATR1xIrYJHTFe1ataXt5D5Nu6hWByD3&#10;/GvCPENuNBdorv5SBkntj614ub0bVJezjZPyPSw07wV3qZ2n6vc6bdI8ysyqeqHsa9x03SrDUgmq&#10;OmSw43eleNeB30jWL0rcyAxYyMngsD0/+tX0igjSMLH90DjHSs8mwiqzaqyXKunmPF4hwiktxI0E&#10;a7F4A6U+oknikdkQ5K9alr6/DOHJy03dI8eV29RCFYYaqMygHYi9Par9HtUYjCqptoVGTR5rr9lH&#10;Mx8uMs+OgrhPJ1eO4jQ2skYY9WFe/mKJXMyqN/rWBqV8LfaZ2B56V87jMCqbfNLX0O+liG1Y09Ng&#10;aG2USABsc1cO7PSobG4ju7cSIQeKuHFejRo/u00zjm7ybZGx4xWTe2Pn/PHw3rWucZpnQ1hXp8+k&#10;ghNxd0ecazZ3iReXMhkHqKPDOiaXco8dyHSTqBuwceuK7fUrmO2gMjjdxxXFaZM99f8AnW6lcdT6&#10;V5E8NCnVUn7y7HoQqOpFrY57UNL8Z6HqBgs3LWkjcS5BOD255BFehaXpqCBZL2UyMfXkda1biGzu&#10;I/Ju8sWGO+fwqW1tI7dNijj3rieSwWJVSMVKPZtu3raxz1anMveMG98Lx3bie0l2HOeRkVpQ6Lst&#10;TBKwfI4445rc7UV9Zh8ooRSlFb9np8jl9rI8su/CklndK/yNE7dRwRXoNlaRLbIVJ6DvT7qwW8Ye&#10;Yx2r2FTCL7OgCnivP+owp13Uq0rwXf8AM1lUvHfU5m78H2V9e/abrfIuc43kVxnjvwFA+leb4ftF&#10;MsZzhSQ7ZPIz3+les+dcE4Cjb65qwh3DPSinl+EqqUaF1J7Pt6X6GabWrPihPgNrmuW890waymk5&#10;XzMEfj+FeQ+IvhV4h8NEw3jCUs2MgAcfWv0wkjWThulcP438J2viHTHhkIjbHD9x71y18r93mhe6&#10;LjyvdHw9omlwaLa4g/dMB8pU4O71BHevqD4Mat4m1qyN7qd0ZrdQyIXJLNg9fTHXmvm++tbvT/EP&#10;/CLXIDssoiMg4wG6OB9Oa+5fBvh/T/Dvh2106xwwSJQXHG44615eW4KeJxUY0pWtq9Wuv4j5ox3R&#10;vSXRSMuqFiBkAcZrwSP4eT+LvGreJ9VgFtDGVbahxuIPGcd/Wva9b1CPSrCW7aNpQik7UGScDpXz&#10;Sv7Smg6RYzW/2K4aSJiuFGW3H0HTj3Ir0MxrU61WOFx9S6V27LscdblckfVcUcUI2IAuB1qSTOzc&#10;BkivzJl8WfEfxPrLaro93cwzT/MYkfjk+/HT0FfWfgz4d+NbjQlk8T6lJBcSZyqkuQD6nOM1vTzK&#10;rNfV6OHvdO1mtF007+ppCXMrnvdy0vkboNueuDVA6rbJhWJ3HsAeteN2vgDxVomtwm2umvLYtudm&#10;JBHPTGTXt0emWyENgkjvmiisXi5yly2asnd/ii4y0JY2jnQuwODxg15d45+Hw8TW7RWpch+SMjH4&#10;Z6V6q0ORgUyCGSPILZHpXZ9XcrQqx+Y7pbHwVqvwH+JVrqIGgwxSQDG0uwGPrnNeh+Ffhx8U9NKQ&#10;3sFuM9XyPlz3xX10C2eRmgMDkdDXIsijOTm8RNX6af5EPyKFla3lvbLBdSiRlAGVXaPTpV8DiuA8&#10;RWd5d6hFcC9KwwjJRDgk/Su3tDBJZxm3/wBWyjH0rtynEwlVqYaEGuVbuV2/QTTW5434a8Q+Irzx&#10;nqWm6xcYtbYgxjsAenbmtvU9Vj1HVUjimEiRn5B79xWvqOnaZ4b06Y6eoa5myymQ85z6+grj/Anh&#10;m7ttTOr6xIJWwxHPGTzn8BxXzmMdai1hZPWT1d729fQ6HUS+E9Rs9H05kiuzGPMXkH0p+tanPpVi&#10;13BbtcMMAKvUk1ai1PT5JPJilUt0xVTWNXi0yNOQ0jsFVfc19PCNGjh5SwtRKS0bVtWYtt6s8oPh&#10;zx34gvxq135VmfvKGJJXHT5R/WvYdOsjZWyxyv5khGXcjBY1eUkqC3BIGfrS124LK6WH99Xb7sly&#10;b3CmlQ3WnUV6E4KacZq6YhFVQABVeC7t7h3iiYM0ZwwHarOax4NHtbe+a+iZtzEkjPHNctb2tJ04&#10;4eK5b2a8vIqKTvzGT42SSLQJ9UtTsntU3o3sDyD7EVZ8Kyi80iHUsAtOgat28tIL+0lsrkZjmQow&#10;9mGDXxZrWm/G3wrdT+GvD73E1mrYikhA2lOx5744I9a4cxksPWjXlC62+fQ7MLGVWLoxdjn/ANtX&#10;VGu/D2gWjp5Txauyg5yP9SxB+tfEWy9/5+R+v+Ne9fGybxEnhmxtPFjyyTrftIgYKX4TlsD2NfOv&#10;2yH+9N/36H+Ffp3C05LAQcVe9z814nqSWNajO1kj/9b234i/tV6f4f8ADH9jaFCLq727WbgKvbI7&#10;E+1fAjbb4SXt/jzJmaRj2yxz0r9Xfih+yz8PtK8IzSWtqreUFcMxyfMHGR9K/JjRLK6n1U6ddqw2&#10;XDRsD1wrYr8NeClhk1V0l+h14huUk2z2DTdW1610dNNtWPlooA4O3H4V9OfCz4m31r4e+xahcqjx&#10;jjBxgZ/X8Ky5LTwfpXhxIrh0i3w4OCM5ArwjQtKvvF+sppuhAOce4+XPB4ry6lGUXfqdMddj36x1&#10;m98Q+KWEUrSyyyYDMSV56En+lfb/AMIdHl0G9+yFsgqSSOhJ/nXi/wCz98L5fDjy3/inDyhj5cbD&#10;jHr/AEr6Cs/F+h2vitdPtRjycK+OMbu+OuPfpXTluFUJQxUnZtmktmaPxrso73wXOlzJsQgg56c1&#10;zvwIm06z8FrY20iyCJiCVPvWl8dgNV8B3VtZzhX8tpFIOclRxX58fA/42T+FdSuNAvAs6sysPmxg&#10;nO44716mayVLMlX6W3OWNO6R0X7YogtPFNreuFJVG+YDnG4YVT69a/OLWrR3u2mnHyud2c8c1+jH&#10;j7wv4o+NWus9uoWAElGPKkduvT8K+UPGvwz1Twfff2J4ki/ebCRt547CvKhXiqsqtmk2YyppNpn1&#10;N+xn8NbNvCs2q38ayASuEbHryfyrH/aJbw7aa8NMkbYu8oc9QpHP0Fe4/s96zoXgX4WW0esuLQbS&#10;25zgbsn17kV8FfGPxDY/FXxPeazob742kcqQxwccD6HipqqFWK83dvt2OiUVGNonA694b8JWsguL&#10;e5I3jp1x9faui0LSbJAk1soXJ3ccflXg+mWV4PEbaYGZo8c7znkeldpq13d6TatEkhX5dqnOK6K+&#10;FmlGkql7nJZrQ/Wb4B/Hnwb4P+Hlto95HJ5torCdgFOWTuMdcjoPasfxT+17pXiTxFZaP4Qs5pWm&#10;coTMNqkZ4KYJyfrX55fArRn1mK/vbiYkIwREJyM4+8Peva/CHw5ZvibpmqWc24wvkb16EdOB2rgx&#10;derCDyuU/cWqSXX/AIc0UHLY/Xzw1q+tXujRTtEiMVHDduOnFbcUhe4Vbw7WY9B0NfKHxK+NV/8A&#10;BPQG1e8ha4j3ooRMBiWHbPA5r5T079ufxDrF8bzVLFI44zuWOBmLYB5zu4Jx6d63VXERowjJzlyN&#10;e67ctvzNPh1ij9gAqqoVRXK67FqMmRpoVm6YbvXx9b/thN4giMPhfRrlSyjZJPhQCePmB6cntmve&#10;fhs/xJ1u0XXPGskcIkGY4IlxgdixPOfrX0+b8S0MYqeDwdGfNdPRJW/4AU4uL52eUeM/2d/Bvi6/&#10;fVvEME1jdMf9ZbycE9jjpWZpnwAn02IWujeIbqZIzkRTElcDoOo4r6A+I/i608N6fFZFhJcXDALE&#10;OWbnGa3vCPh26trddQ1NiZpBkKf4Qea5KWX0sRifqtOnzTWrt0v3toaKpDVyPixfgH8StQ8RSvrU&#10;iR2O/ibe7PtA4Cj0xkdeK9e8e+MrP4aeGxp3hy1kuXgVVwikqgAxuPdjmvrCXYseHxivE/iR4m8F&#10;aLZGPXhEqSjYCRnLdhj0FetiMk/s+Mo0Z2k+r6GVKPOmoI/HG9+MMlx4ouoJUVx5pYgH7vOWB9D1&#10;4Fer6F8b7RZFjsU2o/yAkcfWoviL+zloXiXXLrxR8MtUiF3ORIYXbKknlunQ1z9l8IvG8KRWw00P&#10;NnDOSeSfQAHvXxlfLIRtKEdevr3HDDNaS1Ps/wAEfHXRZ0OmJZu8qAAMxChsDnHrXMz/ABW8UX2t&#10;vFNIbK2DYKgjg9jnHer/AMKPhlP4es/P8S2SKZMsiOCWTPXmqXxK+F02p6pHdeEolRrjAcBiBkd8&#10;dOK96NKrTw8ZLddtDqjScbKJ9J+AdXS90yS6uZ2YISF3Hk8V4n8QNI8baprL3+h2z3NttyBGcMG9&#10;M5BxXd6P4UXwZ4ZSDXb5QwQF24A3HitLSfHXhWKxNk17ChTj5nUZz6V21aUvZqDVn6nQ3ZHknhq4&#10;8babDFa6xYPGu77zHdgE9/SvoHSbKx12PYhIf0ro7HxZ4Ms7ILcTxF2wAuVPPX8zSL8Sfh5pUckr&#10;zRRugy4BAYZ9RWmHouMV7Sas+/8AwBKppblOi0jT00ZNkMbEnjLV18cSyR/vOjV5/ZfEbSNctDd6&#10;aQ0fZs5qpp/xE029umsICTKDgCuqKpUut0ZzpTqLRWZoXPhjwHpd19u1fykeY4HnuACe+AeM1+ZP&#10;7XHiPwD4mvY9J8Cxws0LstzOi7UZRlWAx1I6bh+dekftj6VqWtGy1K9uJUs0bymjjYgHcfvH8K+b&#10;dM+HnhKy0xbZbwoRGWQyvkAE5xk9vavn8Sk37KFNRs77av5iqU5L3ZSMn4RT3mlqJIp5FSIgDB7f&#10;jX2Z8NfjBfWuvNoWs5LcGNj36cfrX506hrEWhXix2s4cKxAYHgkevtXuX7PviA+IvHEQ8TzrFFbE&#10;SFnIMeD8vfjIz61kqlWjDmpPqcTvT1bP2S8N6xJqlsLho9oI4rqjyM1zejahosmnRHTpEMWMJtIw&#10;QPSttbiPuRX3mV4p06KVSotTKcud8yQ2SeNBucgYrJvLDR9TYG9hjmI6blBxW28MEyncAwrPW0tb&#10;di6LXLjoV42c1FxEcHqngfTXcHS7GMepGBXE3+q+OvDk62NhbJCr/wARGR9c9DXuy3LHiNabLBDe&#10;DZcqCB2PNeVOhCSvhZtS8lZfeZuit0z4z+KVr8Xr2x/ty31EFIlObcKq5+h+lYnwh+MPiO0RdC1e&#10;EvKG4mJ4dfRsDg+9faeo+GtG1O3NpdoCuK84tvhB4H0y9N3FCAck4PT+deDmOCxlCtGvTlddbyuZ&#10;ujK97mdP8Y/DDyNbSo3nDjgZGfrUMfxhkt5Nn2csnrnHH5V1l/4S8Ji3PkWUbSeoXJrxGSxCXc1u&#10;IDCqNgBuOK6aNSvfnUkn3V/xNIp31PpXw/4ssfEtss1mwyeq9wfeuwjUhPm5NeD+DxFpuGDBQ3PF&#10;e12sqXMQkR92fSvqMtq1L89dOT9TpnGyTRoBfWqd5pen6hj7ZEsmOm4A1bCkU75jX0sYU6sOSrTu&#10;YarVMxdT027mtDa6a4iyMZ9K8t1X4X63eSJcrqTF0IwOcAd8jPNe2AY70tc9XIqOIvKomu2uxaxE&#10;krHj5+GV1cxhb+7LMBjKDFTWehW3g1hMoaRAMEnHJr1h3VBlzgVh3T6XqK+TI6MG4wSK8PM8iwtC&#10;zpS9/wA2Wpe03RY0zVbPUIPMtiAR1HpV10WXIIBrKtdJtbFNlooXPpWnDGwXJ61rha1aqlh8TBNd&#10;1t/w5Dilqmcv4g8H6br8HkXilfdDg0mh+GbLw9brbWsjsoGPmbOa7EqWHNVnso5TWGK4fp86q0Kd&#10;362KVV7NkJt4Jm3DrSyQsoIzip0j+zj5jmnMwc9K2eApcj9pHln2QObZzUukyvL50Tcj1q9E+rRt&#10;iQqAPSrs080CExJuI7Vi6lqF7Hp0lwIirqucV4tZUcNfkqSU+qV7feTKy1ZZuddsbNxDeTqjn+En&#10;mtCC+s3i8xXHTNfmFqn7WOh+C/Ht5a/FiZbOOKYrbsYmbcmeMbfUc9OteoeC/wBuP4DeNtVGkaRf&#10;bGMgj/eq0ZznHQjn2rjwOeYqX7/l93ZN3++5yxxUZvlPqD4gvBrUP9mMQYSh3N6HpXxT4p8OwaLd&#10;fZrObdk85PSvrTUfHXgu4tJJbKZZ+uAjBiT714nL4JsPFGvvqZk8vfjI4x09K7qDnUqe3qat+Z6E&#10;IPodv8OdStrKwhEw3yMOo6Zr3OPUHeHcgCnGcH0ri/C3g+1sLdRKFAUcYrqLqBFiIjP519DGpKK1&#10;OinT01KuoeM7axTDR72BxgVu+FfELawTIyeXk4xXi+rSQwXQM7bQp6Gut0nxl4f0qDeVOfUetXRq&#10;ycuaTsKWqaPar+KCSEs+Nw+6e9ULLVrU5tmbLLXzr4s+NIif7LpS5kxkZYdDXE2fxF1CRWmnCBz1&#10;A5rseNXPz09DKNJctps96+JfiiCxtBExCD1J5OfQV5X4Vu08QX/mRlkRiBlj/k185eKPEetalqUK&#10;3lyJIkLHyyOmenNd9onjuy0SzSGOHay/xhua8idV1ZupU0NY+6vd2PtldQs9NtVjS4ViOOTzUnny&#10;XkJkj+bjtXy1YeJLnW9ktmGdmI4IxX0T4PTVfsym6XAbse1dKftFoNcqV+pjS7kvlSZNoJxmvTdM&#10;WNLVRGAPXFNl0q2uGDTDODmrkNtDAMRDH416OEwdSDVSxz1qsZRsieimPLHENznFVHuVk4jb8q9S&#10;rioQOSMGyzLNDCN0rBR70zzi4DQ8qe9YEkCTTASfMTW/Gi20W1B8org+uzqyt8MfxN5UVFLW7KVx&#10;qDQZVsDFcD4n8epY6bMbRx5wU4x0zVzxVqKx5JGcjsa+V/E2i+KNc1DbphHldSCSK82ripqTipOx&#10;1Qoxsm1qeK+Iotd8Q+ITda0xkkYkDLZAQngD8eea9D8H/AW38TKZtXjLqScLGT93sfrXSeEvhPqG&#10;o63GPEEhESupCr14619x6ZplppNmtlYrsROn/wBerw2CVf3VojCtOzuz8+fG/wCzJ4c0jTpL7TfM&#10;UxqSIyM5A5POM5rz/wCH8954N1kRWU5MUpGCepJPHX0r9QdX05dSsXh2qz4+UsOhr4L8a+ErvSPE&#10;Rs/s+ZZGLq7Dao9uODz0xWWLwToyXKJS5/eXQ9iup9Y1SNZZZCp4IxxyKs6UmoBvM1J3YL0BOQfe&#10;u58IeE3vtKgur7BXaBjkZ45r0a502wl057C3EaEKQvI4I9e9NYZ1NTplVSsj5q8Qa54S8YWcujva&#10;7pPmjLNhTkjB5HNfnV8dLQ6bPFp0mx4YyApwSTgYAJ9a+pdQ8Gat4R8ZSnV7wMk7blG4YyTkjj9K&#10;x/iLrXgLQ7P7V4gshLvwC55APrz3r5yUnN+/7rTO5pThyI+Bf7LtprYOkRjYj6VRXw3HcMfnwCMD&#10;PNdn4z1LTJtRkudBkBgnIYKP4QO1Zemw3V0uyIEmvKxeOnGex41Z8uiPI7jQL2xvHiuJA+09R39K&#10;hlt2B3Zxt5rqPFlrd6ROFuSQDg5Pv2rnIZvO+dRnPbtVqu6sLsySvqRteho/KlOB71xl7MjXJUn6&#10;VqaokCTFYzuxwR9aq/2Dqktubi0TecE/QV04ZRgriaM17mAQ7ZCOn61z9zqcEYIiKk1zPiea/tkY&#10;yKVA6/WuCiuLye4EEALsx6CvpcLhVJc9zHY7K+1q55S3OAO1aWiWc12428g4Jxyaw7Xw34qvbBr+&#10;Kwn+zo20y7CUDehIFe9fCv4d+IdZ1eCA/wCjtJtIcjCkexPWlia8KUG01cunByeqO98EeBFvLMX1&#10;02UY8cc479a/Qr9lLxCPB+uf2fcAQ6aARb7mOEXccrz2yeMdq5PSPhbpGk6ZEtxevISMGMgYJ78j&#10;mvQdO8HWV3JDp8AdR0UgHr/eOOgFeNTqVHeUtxYlJJabH6Qza1pWoaY5ilV/MToDk81wsHge3vz5&#10;znGO3PXtWv4P8AWHhvTkiikaV8DlmyM+1Q3/AI9sNO1BtOnUrIDjI6D61vmLqVp06uNVlay8zqox&#10;bj5nX6VbXNmghkxgHjHpW/2wea4mz1971hLE4Kn0wa3o9XgJCuf/ANdexk2Mo0k4OTs+5dWhU0dj&#10;Mv8Awlpt/ff2i4Al45IBPHTmulUMqeWefenoyyKHXoaY0qo+wnk16c8NQoL29N2v92pz8zbsxkdt&#10;FGdyjmrHtSbgaWuzD0KVJf7MkTKTe4UUUVvGm4ylK+5JV8y4ySQAKsISy5NUtShup7Vks22ydjWf&#10;pNtqVlGY71jKSeteP7WphsS4zcpR7/12NlBSV+pv1CLeNXMmPmPepA2eKdXqSp0sRy1N7Gd3HYKh&#10;uAXiOBkgcVNRW1ampQcRJ2dzDgj1CWTMp+UVtgYGKXoM0gYHpXFhsNGg/fd5M1qVOfZC0UUV6JiF&#10;KBzSVUukDLu3FSOlc+Kqypw54xv87FRV3YsM204pwINVod7oN/WrQ9K4cHWqTbcfh6FTjy6BRRRX&#10;qxd1dmZ8qftS+F/EXi3wjJo+mIphkQ5Z/ujAyQcc815r+x3p1/o3haW21JBvMj42j0x7V9031haa&#10;lbPaXiCRHGCDWTougaV4dR7fSbZbeNjkhRwa+Zx2XSVf219G9zrpVErPql95+M//AAUq1jxVq2r6&#10;ZodtDMNPtd1ySiHBZfl+dv7oByRXwX4VvJI7qBJWKxrw3r9K/aD/AIKMXNw3wSMNsn/LwgZx129x&#10;nFfjXrcP2TT0vuAzKB1wSe1eY005U2767mjunzvqfoR+z34at9c8d2UugAxSxhWmKfK2xuCDX67S&#10;eHklsPssrsxIxyc81+bH/BO+WLVLe9v5o9sqgKT1yABtOevXdX6l17eAy2E6fPV6nFDEy5pcvc8n&#10;0f4apY6gby6ujLuO7bjp7ZqH4sS23h/QV8SvHvSyO+QYz8qjPSvUI4nkuPtRJUdAvrXzR+0bq+o6&#10;14Yu/CGhpuDxnzZM8ZxwufT1rz8fRpUsLUnKOrdl5nRKcpbdifwr+0p4R8VQ+XbI0MgIGHwQxI6D&#10;bnn61S1vx23iLUks4ZHCdAqHHze1fnx8Cfh5rl34n8u4vFtoImKBMj5iOpx04r7z0P4aXmn66k+n&#10;3TumQc7QQP51+cY/F4yvH2c23G6Xb8DgjiHyqL3PYdPt7uLTxaxSvFIy/eY5x718/wDjz4lWvhDW&#10;otB1C9a5nmOFkDZVfqM5zX0lrGg6kNHZbRi0xXGe9fInjj9nmXW7xvEDRmG+LBtwOc44+7796zxl&#10;GtRjanB3/T02N5VLLU7zWfA/gT4jaKtzPd7tTkjHluGJ8tuoO2vnm5/Zj8ZWetJqd1f29xEOmVbc&#10;cf4/pXmHxG1/4+/CiWO70fTniiiwiyld2c9wvJ/MV1vwg/aS8Y6zrUFp43nDvIxV0YbSh/h+XHQ1&#10;zRjTq2q1ouLemm/zW5yVpwTUZH3v4G0jxzouiw24t0IChRn0/E5pPGN3c6XYy3VwD5oB+QDrgV7X&#10;o9wLjS4J24ygPT27Vl3moeFr+f7DqMsJcceXIwB/I1+i0sopQo03Tr6vZSsvuPZwmK9n7slofJnw&#10;4+INqNZ+1zqdwHzRjkgEdq+oNJ8Yvr03ladaOFxne+Nv6VhX/wAMfh9qtwZLGCKG4Y8vDjP6V1dh&#10;4bGiweXpEuGAx+86fpXRhsHjaanGlLTq42b+XyOitVo1Hd79LmlqN9Fplr5t8oZTwcdK8h1X4ZeC&#10;vE1+uuxgwSnk+WdoJ9SPWs3xB8Tb2zvDo3iG1VQGKlkycEd6xdS+IXh/SdDk1qS+itUA+XzGAOfZ&#10;TXj5nTp4qoubWMdrpJ/M1oYdKF5Oz/A2PEOlXGhRLBZ3T+WODgnOK5Oea/WDbb7mIGQGzzXOfDL4&#10;lad4s1ySFrwXjlsrgYH4da+mf+EfTUkEyAIP1ry4UPrGlB/I56rcdEz5GuYdZ1K6Di0lmnBwAnUV&#10;q6Z4l+JMGsQ6W1jLFF03SAg8dPrX1xZ+HY9KXfZ7d/WjTtLvb2+Oo6vghOI0x+vFehhMjrwaiptS&#10;flp8yY1eVc11Y5TWPFsPgjQI9V1+T53A+Tocn61p+HviVofiFF+wq7M2OgBHIzj6+1W/FXhLw54z&#10;CWerQLMsLA5bp9K2tPtPDfh6Nbez8mAAAcYBOBjrXv4JV6ddqFRKC0u+rMZyUtZI3wcjOMfWlpiS&#10;RyjdGwYHuOafX2MHdXvc42goooqxBRRRQAjDKkDjNMijMabSxb3NSUVDppyUuwX6FC/1Ww0qITX0&#10;gQE4Ge5qvYajDqhMlpkKOpqTUdJsNUi8q9jDj17ipbDTrTTYfItF2jv6muRwqVJ9Lfia3io+YtzD&#10;ucO7HavYHGaxtWe1mtyh+Vas3d/uu/saMoA6kmsmbw7Df3Bl8xgvfB61wYmpaTjHU1i7JNjtIvNN&#10;tXFrYLuLHnHrXY1gWHh6wspFmUFmXpmt13WNS7nAHJrswDlGDlPRGM3d3MTXdK/tS3VFYqysCCOf&#10;0rJHhPSraBnvXZiQec4/IV0cep2Fw22CVXI9DXnPxE8TrotgWiBcsMEDt6VxYidKU3UumbUlK3Kj&#10;jrW806y1NlVMorEAkAHFe36ZqNrc2qm1AwOMCvkzS2l1+/j3NtLEHFfS/hrQLnTYQZpAVI6CssJU&#10;kpe5uaTtJe8a8Fq9xdNM/wBwHP41u0AADAor3aNFU15nLUnzMKKKz9UuTaafNcKQCqHGTjnHFaTk&#10;opyfQhK7sjiPG/ikWaf2Lp/zzzfK5H8AP9TXnctnNDCqyDBbr361zWh6Jq19rP2udi7NlmYnP0r2&#10;Wz0+2T57r94VHAPTNfB43Eyxc3OfyPpsLTjQpj7XULLR7CNZMqW7D1pJtYgnG5DgGq01neanPsEI&#10;Re3PStW18EwNP599IWVcYRePzqMPQrVnyUo3JqTpU3z1HqadhoFvKguNRHmFuQvaunhijt0EcChA&#10;OwGKVEWNAi9BTsjua+2wuFhQgrLXueDWxE6sm2w+vNRs6owBGT7CpKxNa1ddLiXG3c2cZOMe+KrG&#10;VVTpObdvxMoq7sUNb8RTaZdR2tvAZd/VugFdNEzPGHcbT6Vwk1pqGpql/n5AQwzxW5e63Jp9qsss&#10;e89OCK8XCZlJ1ZSrSfL00OmVD3Uo7nRkAjB71+c3xR1TSrH4lz6LaAzeVhCT0BJBxj6Ec19YeKvi&#10;/Z6Ppx/s+1ee6f5VVvlVfcn0Ht1r5K0fw9BN4jm8R+JT5rTSFwP5cenSsc4x9OqlTpav8hU8NK92&#10;epac++ySPf8AKowADx+FbllpdyNt08jhE525696wLV4ml3KAF646CtHWfHvhzw3ZJLrl9DbRMdqr&#10;uDMTXzcqUPimkrHqbKx6LF8X7KzQWEGmXEjqMEnABPrXq+kazb6hpK6jJCYVZdzBscCvi/Svito+&#10;sXrLo0RaIZ/ePwGx6YrubrxNqfiGwaxF80Me0/JGMdR6jmilmFRP921JK+lkck6XNsj0rW4/DjXM&#10;urSXaRRRD5iW4GOe9eE+LvFHhzUJYn0uVpZd4fzByqlOnJ659q80ntNUF20sAleN/kYOc5x9exrt&#10;rX4Z6trFmjRyJAGAOeoUduK+e+rPExknD1/4Aexurs+nvBfjT7dpsXnyDawyueGJ9OvWuq1TxCqw&#10;OlpIEkx8vTr2yK+GLfwpq2gajLDdamZl3Ajyjxge3QGvadK1S2S381wQRnLOeTivXweIxFOl9WnJ&#10;qPm/yKVCO7PB/jd4u+IkuoHTtSuj9lwpCK21WxnO0Lzg+hrwPSfEXiiw1WLWtH3vLbsNpcfKxBBI&#10;9SDX154s0zQNc1S3uHQPJIQuQc4HpxXqcdnpHhnw7ELSyVvKGBlRnn0ry1k8q1aUlU03u9X5EKil&#10;Js84034t/EPXrSKwibbNMnJhTATA5yWyfyqte/CHWPEkBTWJFkkb5gXXcQT1/E119r4h0eCTzFg2&#10;vz8oGAM9TxVy18ealbk4ij8tSSOufb8K9SrTrNKNWblYKlJS0SPH7T4IXPhu4a7tI1LNkkKucsO/&#10;tXovhHVLrQofK1yM2vG3Mg4IHU/WuU1T44eKNC1Fy1pC8WCfMjDN+BFeAfEr42a94svI0sJX2hWD&#10;RogALenqTXmzxFGhFqL97sFKHs9kfSvi3w/4L+JN+upW0sbyRL5YkboR0IArzy8OnfDO6mOl3EIv&#10;0VtiLlQQwAwfXp2qL4L3NmbkSa6DDGhjVR1wzZDMfTkjNfRfi34Z/B7UD/bGtxRtLEOSrksR1wQC&#10;c185VrSnJ1IQSa13t80Zyhd3Z856P8UfiDrMZktrKW7uXBEZVgUB7cE9Aa8k8deIf2lY0fSdaD7r&#10;yFkEMcqKikjg4Xn8Ca9h1r40fBfwVe22k+Gla3c5ORE+Mdsk8VxPin4pWHi25F7ppknCIOWXYPX6&#10;5r16d1h1OdRt+W3/AATadK0fM8x8KfCvxXq9vFLNCWWIJJMkhH8PPUHBOa+8v2e/FM17avoEFm1q&#10;tq7BuDjP1x61xvwmvrbV0fS9auG8pguUZNqqD/t9TxX1t4Y03QNFtfsej7QCcnBy34125Pl3PiIV&#10;o1FFdW7fgck6Tj76YvimS/tNKe7tNm5Oct6V4qPF3xI1QG1023UIBxIi5LehO48Y9a+hbu1iv4vI&#10;nXK0tlYWmnxCO2UL6kdTX1GKySpjcW50arjDq77kc7Ssj5dntPEiXX2nxPB87jbuJ5bBzjI9a9A0&#10;3VDuElygCgcc8+1eieLraC90p4cAtkEE9iD2rw3ZY6NJ59+0m9sjA+avnswwv1KvKlCfMur/AMzW&#10;Mm17x6NZ6zf3GqxJawkq3BOegHc16gtxiHzZxt4yRXlfg2a3vEk1G1k4OQMnn3GO1d5FcLcyeVOd&#10;y/SurKMylgnKcHrPRLTlv3fUco81i3b6pZ3LbkBHuaveejqQmTmoFitYwBGmAfargRFOVFfYZYsd&#10;UUoVakH3cV3MJqKPGPEuiePLrU92m4S0J5zJhiPz/StWz+G9lLZj7dK7TNyWB6fTP616i8ayffGa&#10;cFCjAGK4KXB9NYhzrScoeb/qxMZWW5y2keHZ9IUQRXDGIdF6Yqn4y1PU9N04QaPbPcXEvCkDIX3N&#10;dtQM17D4fowpSo4eTin8/uuU6stDyLwx4d8QXH77Wd0Ck7sZBz7EZr1WCHyDs3kj0qZ22/Wjy1zu&#10;brXFhchw+CnfDpymt23ay9EHNfcqXOmx3MokYlcdcd6unbGvoBSk8UxwHUqw4Ne1Sy+lQlUxGGgl&#10;Oe/m/wCuxLk3oyuFjkyxbIrl73VfCekiS6vr5F2ZLDeCR+AqfUPDD30LRC5dM5xjjFeX3XwPtrm3&#10;b7XqMhcZYYUbfxzk18rUwteu17TBq61u9fwuax5V1OJvf2j9Mstbmi0aynvLVPlD4wSevc9B9K39&#10;M+Pl1q96lraadjf2ZjuB9+MfrXnGreC/DttZRedFiZyOYzgsfetzRPDGnaZCL6RgjoMgMc5rhw2H&#10;xdC8I1mot3stP+CdCpRep7JefFS10Owe/wBetzHHGMlkI6ew718f/GH4/wBn8SLU+EbDSJFs1kDm&#10;4lYBsocjao5OTwKv+LINe8Xsywlnt4TuVUHYdQa8SsfBuuX+tf2dpdnLOkbfM4GSCTkn8DXRiMVi&#10;px9kqjcezWr179jKdCL92Wx9ofC3wFfQ+EF1K5jVpLmMSKG6bWGR17jofpXiE+ueJdFluotLlFsw&#10;mdCVHUK3bPrX0RpXi3xDpPhSHRZ7by51iEecY28YyfpXzn4mtbeGWYSSHzWJdvbJrRwXIvZ6NbnS&#10;48vQ6nw1qE3i2PytduXXLfMxPcd8V6He+HdAhMdlYuzyMMhs5Jr5ftdce0JWz43Dr6V6j8M/FNxf&#10;6mun3pHmJnBPXnpj61pQmmrNa9xJcx2niHwnZaXYtqM1wSVXIQ9eO9Z9rrHi/WbL7FZwkxbflIB6&#10;Y9K+nNP8N6RfbGvIxM+Orc4rrTZabYWzFY0jjVeTgDgep9q9OjgpVW5x0SJnOMHynwnoGm6x4P1+&#10;PEHyyEbuD1PWvuOKL7foipNyZIxnH0r5I1bxvDqvidrS1RWCOV3DpwcV9OeGtRurjS4k2HaoxurP&#10;DyUJNdGEk2rIs2XhpLewazZz82Sfxr511HwTqll4okF06yKDnGeMHpxX0he+KNNsY3E8ih0GdpPz&#10;H8K+e/E0lxrF+dWV2UtkFc44+grbFqlyr2erM7zv751Vjdx6FhI8Ajrg17JogM9ql7I24uMj2FfM&#10;ulW2mwws9xMzO3QE55r6W8MQ+RokCDkEcGjL1z1lFrQVV2ia15aQ30DW844YYrxzXPDk9jcGDTn3&#10;lugPWvbK5AxR61qzzQN+7hIG4dyPSvQzGhGSTiveehOHm07vYh0bSv8AhGtImvZFMsxUuV6nIHAF&#10;fgp+1lr3xD8UfG261Hx5p82m2cBMVnGynY8Q6Mr9H3HJyOnSv6HJJIraIySsFRBkk8AY96/En/go&#10;r+098PvGemr8IPCoF1qNjdpNJdpgrHsDK6buuTkDA+vpnGphFSgo317GNSq5O9z8qfFutx+IdVaS&#10;2jKRwnaoPf3qG8hKaWC5LcDIqjHukkMmAMjPtXZaXaHWLqGyB4kOGPYY5p1Kipwv2JRS8FeD7rWN&#10;RV7mJ1jjwxJHQV9BTTx2do0FuoRY+gHqO5r0XR7LSvDfh6NAVztyxPJJ9K8X8T6kupSySW3yrkiv&#10;nJ4mWJm29jtpr2SK41GJ3Ls24knj1rW8NyG61+1eOMsiSKzEc49K81jzCxQn6Z9favoX4QeD5jdw&#10;3l7uDXB+UdiB0/KlW92Ou5cG5s+rNN0WLWmiW9JBDKu7pjPbivehr2seFtPjtvDl09qoADCPo2OO&#10;etcp4A8G6lrHiEWIkCQ7csD/AHuMEE+1fcmieCNCvtujRwpHHEoMmB8xH1Pqa8r2U68rRWvT1OmU&#10;uRczPB/hx4J1XVHbxF40MlxJM+5VlJkOw9B7fSvpPw/b+EdGvwNMtBHcEAEhME4/CvS9P0jTtLhW&#10;GxiCADGe/HvWZe6PavfnVE/12MYFe5SySeCpqcrXMljIz91qx4h+0rrV9B8PpLKziH+kOg3EnPDA&#10;8CvmCxntNC8PrtkBkCcDqSTXqv7RdnrF/daYpnkQRySOwzhWAUYUgcfjXgCR+adxH515GY1nWxLn&#10;NapWHCnGK90paTf39/K1+0To8Tbl98ema+vvhP8AFPX9fuYdNvlSOGIpFjB3McdcdK+QrrXZdPL2&#10;dsoY44Poa7n4P6+LXxzHJqSgBowfvEcqQS2OmQOgrz6HNTmvZzaZas7po/S8dKWqVnqVhqEazWUy&#10;SK3Qqc5q7X6zSqwnFODueM4tboKKxtXmkEYggzvY9qVmuNO04zzvvKjn2rlljUqkoKLaW7NVRvFS&#10;vucxLr91a38tvcOEVWI+b9K8g8faraa6TZW5MuV2lv4c5qXxVqaX+oSOPnyRk+w6VQstOQgSFQc9&#10;gP1r5SvU5rq57MIJW01Or8D6JpGnW0cSpgjk49TXtskwFvi3RmOOK4XwhoyyBb2VMrH0B9a9Krty&#10;zLqkoyneyem12cOLrK6jvYz7G2MIMrjDuOa0KKK+kwuGWHpqlE4JzcpczCj3ooro9CTktW1/yAVt&#10;ucHBOK5syXt8GPlsx+nFekGztDIZTEu498VI4Co20dq8OvhKspOVaVzojUitIo5nwyjxRsjqVPvX&#10;UsTXOWDSm4J5UE9DXS4yKeDjzQ5EFZaiYppX0qQg0ldM6GhkYOtxGS3WMDr1qDQre2tVMSL8/wB4&#10;/jXQOqvw1OXaOBXnrD81VNNG3tbR5RrRxPgsOlSYBFGBS169LDKLldKzMG7h24pqlv4qdS1s6eqa&#10;bVuhNw3Y61FKy4y5p5APWmtFG67WGRXNiadSqnGCVik7blaK7hkYxg8ipHDjDJ0pkNlbQEmNeT60&#10;5pXSXyyOCOK8t0asKalitNbK3Q0bX2SAyyHgcmqt1mSFg57c1p+ZgdKwLq3vbmc7GAjbqPSsb2+1&#10;cqPofFnxB8M6zdeK7jWdDUOxAXI6/KMdP5Uvh34kfEi2kS0muTHFCN7x4GSiHBx6H9K+q5PCUUd0&#10;1yxGWGOa8o1bRLTRNTWO/jjKS5yQMfKW+YGvnszwMrOqpNPydvxLsj3m1kuNa8NiSM7JJ4ep55I4&#10;6V+XmqCePW7zSbvCzWkzxS7c4OGJBycZ471+nkPjHwlpugDUJbqKC2iToWAwF4xjqa+DfiSIfE/i&#10;yfxHp4HkFFjQj+IKSc/Q5qMZS5Y4dRqKUre9b8/+HOWpq9Dl9P1m70Mx3lgm+RcAjGMjtz6fhX2h&#10;8PPGmteL/wDRrmTyQqtgL324z07ZNfDaX95f3EOlFABvAJ7lfavvD4IWNhaeFoXhj/eLmPefvYJ3&#10;HJ966qEn7WFLmsnuOPY9D0L7f/aVyl1KXRD8gNdbWSlu8WqPcZGJBjFa1fYZbFQjKmujKmGec0dK&#10;KXOa7p076rchMTOa5PVNCmmnbURcuGwBtHTj05rrAMVz/iDxBaaBaGeYb3xkIOpryM2oU54dvGOy&#10;XW70fTRblxk07oz9P8NWMyG6u9zu/ucV0cKWmmwCBDsRemT/AI1laB4gXW7cTmFod3QN6evQdas6&#10;rphv9jxnDL1z3HpXBl9KhTwscVlyU5rRuzu+/mOT5n7xheK/D03iWKCWxmVDFkgnJBB9xW1pVmNL&#10;sxBfMpbu3TJ/wrUtbeO1gWCIYC9q5vxf4euvEVgltaSiJlbJJzyPStauWNN4+Ub1Oq3X3BFrmsZ+&#10;q6Jb6f5+rR/Mr/MQOo/+tXMaDYz6/qP24j93buOpPNehaZo8sGj/ANmakfNHQ85yKt6NYW2nQNDb&#10;JsUsTz1Jrno5epVIXhyp62NpSiotdTWooor605AooooAKbtGd1Y+pyaqkypp4JUqTnjg++a821zx&#10;r4m8K3qjVoleBlJztz09Cp7d68jF5lToO1em7J720NadNz0iex1XuJnt4zIiF8DOB3rnvCni/RvG&#10;FibzSZN23G9TwVJ9jXO/E/Ub3Q9Hg1y1kZEgmCy7R1Rxt/Q4rbE4uM8K8TQldb/16AoNT5ZHxR+2&#10;bfXWqr4aV7P7GovZWkBI8yT92UXBHJ69K+RfsMH/ADyl/M//ABVfWP7ULTa3Z+GNWlCzRwyTkyHl&#10;gxAGQfpmvmDzLL+9+tfoPC+I5cBBPXc/NuJcDKtjZTi9ND//1/qr9rn4869YaPL4G8KWf+lXGFMr&#10;/wACuOHTB5YEdCMV+Zuk+HPFCXqy30MoZiS0jA4Yk5J/Ov0m+Ingq38Zay3i/cqsi8k/xBenFfMH&#10;iPxno80n9hWK5lTO4g9McV+N1vaVruq9+vkerOknZI87vNPle1H2p9x/28nBx2r7B/ZG8JwwWU+t&#10;XBDyH5EPoAa+VbnQvEGqWRutNGEBOD1578V+gH7J2nSWvgwrqn+tLAEAYA2jmuaGHaaT6msIJM+n&#10;tJ0+S5aRj94dwOK/Pb9ou41jwf4whubK4aN5QziUE5XLZ2/QY6V+n2m+UN6RYAPQ1+eX7Xnh9dXu&#10;IZFm2TCUKuB1HcVtj8FF4dSb1uTUV7xZ8Y+JPi58TRprNqOqyzqwIQOBwp9NvqPWvmz/AITfUtI1&#10;D7ZZx/OW3HcxBAPXHrmvpvxD4Hu10d3DiTC56dBXy7rOki3uCZTk9BVYWnSjH94rtoxq+4ro+6fg&#10;n+1ZptlHJp+vf65I/wB2gQncBX0tpt34b+KtwmuX4j3EL8rrhvpX456d56anEkC/MTjNfov8APCt&#10;ze2tzr9w7KobakOTnKdW+h7V5+YU+RKnDWPYik1LVnqn7TeofDvw58PP7LjnigYj5VGTlsEL054P&#10;Nfm74HeRtF+0fKGZzjbwMDuBXT/tcebLrtsIpA0qbgqhs8Zzkj9K4DSLi7svD6yjl9mce5pxoJ4d&#10;VYpJye3oRUk/acvYqi6NrrbzLgHcdxzzjPWuV8V65dT3Chl3I2cE8gDtTdOkmub8+YMvKcEfWuy1&#10;uystB043t4isQMDvz7V6Uaap1IcyuyJK5n/CvxXeeG9SeW4uikTEFQPXvX0U/wC0T4f8Man9vtH3&#10;TQEEkEjtwMd6+K47hLt/MjBUE8Guau7BDcu78tW1TKaWIq89RtehjCpKmrI/QTVf2irb47gaTfCW&#10;CKIghCpxIR0NU7vTfDuh2gFvCWk6DjJyx/Xk9K+d/ga9jp2tSXGoLjyAGXPT6fnX2d4D1XRtW8cW&#10;D68hNrbXCSyRIgcyK3CqB1xn8eK+ezePsMRKFOTtpuzqpVW46nufwbsdU0DSLbVdesJLeGFWaSSZ&#10;SqkKc9D26Yr1fxd+2n4T0AzaJ4ctZNVvYY8sVISMHuCx5zjocda9k8eeKls/DbQWVqCssb5ZlDFc&#10;rxwfavy/sfBNz4l1BkUHzQBudV2gn3xWkakqGlKd36G1ue9zY0L48ajqnxR0/wAT+P3e00tyqsHP&#10;mFNp3L06bsYPv1r9jPDPjLw54s0iLV/D9wLm3kUFWTn+VfiXZ/DLxBr/AI1tPC72RuWjbOAQEHXB&#10;Y+lfst4M8N6d4N8J2fh+0VIVgjVCUAGSAAc49+K9/hStUw1apOjFJNe9futtfzMXhknzdzK8beP7&#10;bTL2HR4X2mU4YkcY+teUfFDwFYeM/DbpuPnqN6sDjoc4z6etT/E/wZqmo22PD8qSXBffiQ8Yq74b&#10;03xoNPW316NQ6ZGV5GPrXXia1XEVp/WFe/3HfClyR5YM+TdC+HeieEpJNRvL5opjg7mPHXNe2fCz&#10;WrvxFrR0bRZYrtVbLOOdvHUmvHvjVoWhHWN8UknnDho93ynj06V65+ztfaN4K0VhpcBkur2QGRM4&#10;6DA59K8i8KVZUG7Jbtb2JrT5Fdn1bd+AbTUY0W7uJNyjBKYApLfwjp+mKIUYOR3IGa6Gxn1u9jWW&#10;6jW3B/hByfzriPH/AIqsvDdrmZsSHv356f8A6+1fSYirg1BTw1KS296V1dej/wCActGrO+rOA+Ld&#10;hpGo6O2mI5WUfMuCOvQ5/Dp718rQeGtNiulhvI0cqOMjP41c8W/E/wA5njiIeQ8DOWHB9a5PwXq1&#10;5rniJpL11jj2/Nk8HNePUxMK9VaeR0876HT6z4auVt/tWnsBkjIB5Ix1/CvL77wpqN+5hcu6tjc5&#10;ya+rfEenWdtaRiB12Y6Zrk4ryNrURxoBjjNbVaCT5WVGbauO+G3i208K2n9iapCzxfwnPf05r0O7&#10;vYrhnuNChLlDww4AzXl02kWF24Nx0ZgCO2DX2D4Zt/D2leHAlu0aooBBHpjvXRQpykvZaWN+ZJcz&#10;3Pw8/bH+OnjHTNWHhO65RFVguCu1j3yfvZ6e1fI/h34q67qRWyuZX2HGVY5Cjuc9vpXrH/BQvxBd&#10;ar8aJrQiM21qAkZQg5LfM3Tv0zXxno2qx2M4mfnPAr2sPgKVSgnKOp5OKxUvaNJ6H07qOp28c3DB&#10;wBnIPFRafrV2l0qWsrpuOfkbC/QjvXlltr1tMy88HGa9P0E2F3IIiQGI3DHtXi4rCqno0ZSnzI/R&#10;z4I/GmaxsPM1hpT5S7QpO6MAf3VPSvqrTf2lvB9vJFHcCdJZfmVVXcCB6k9K/PH4bwxXmli5gDlX&#10;wANvLHpgD0r2i2tY5IA1pC7y58vYo5z6Adc1866nsotQaSQoVraNn2BqH7WnhjTYFklgkw2eFB3Y&#10;HtziptE/bA+GOpTpbX0zQl+Q21io9iccH8K8K0X4PeIriU3t/pM/lsuFJAwR3PByBXnvjDwFodvc&#10;NDbxyQupACsMd+euK51mGK5PauWnZ9RSqQ3TP1J0PxloWuw+ZpEyTDjO0g4yM9q6DImOa/N34M6p&#10;4u0u9Hh7SIxKqDBZWAOM4/GvvfQ/D+qpAs+oXT+Yeq9QvtnvXdl2cYvHr2MafPbotPxHCpCWxa8U&#10;pfppcjaaCZQOMdfyr5WvtS+LFnqonexnuoiepHT6+1fY7RTR4G7cBU4eEkKSN3oetb4vJpYupZTd&#10;Nro7BLXVHz1pk3xWltPtFxZqN38PfHriuUv28Y3OqudTtJNo6bUPNfXQdQuSahxG7gnnFenDIqmH&#10;hGFPEXb6NIUHy6ng2jeH/EF5FmaFo1wMZGDXp+i6LdWOD5jdORXZ5AGBxShcHNfQUsploua7NXXd&#10;hgVtmCeacgb+KlLAdaaZUQ88ivVTp0necrW8zHdEp600sF60NNGqb2YAe9VEuYbgbojmt8Xj40uW&#10;MJK7JjAS9tYb+3aCbOCO1eV3en6foVx+6Yrs5BavVwzKcmknSznXF0isP9oA18zmGDjjX7TmUZ+a&#10;ep00qrhoeVR+OkIEVtiQjg11Fr4iiuIwyyDPcZqhrOi+FJYzJEkcMindlOCfyrlNN0a0N8JY2O4d&#10;B2rw6ka9Fcilf0eh1K0tbHrVndTSjc3KmtUyDp0rFjS5iCpGnAFWhLcKcFc16+AzWph4+zqX+auc&#10;tWCb0LBDu2TSM6xjL8Ux5LkITEBu9Kp28Woylm1Dbg9AO1VWxVnajGTm+60+8lR6Nh/bFoOhyakl&#10;uElhOVyKr3FtDDEzRRgnHYV5cvjiY6nJpbRGFkbbl/54rwcXmuIofusS1Z9kJ6HwR+0j+xv4g+Ov&#10;iJb6xlSwMEzOWCqzFCOAvIGfrX5ja5+y/wDGn4T+MrePU9KuDbzswWZNvzBT0O3OCOvav6STMiv5&#10;0sqhzzXKat4iujKI1Uzg8cLkfyrz8HmlTB0pUuf3ddGk1r6WZ5XsYxlzM+YvgD8KdbHhmBrsFWeN&#10;Xwc8ZHIyfTvXq2v+EvEvh2585xhOCrIcjjsTXYaf8UIrO9WwSB1bdtI4/lXp148XifStky4RxyD3&#10;HvXTl2MoTh7KnP3l2PZwtaM1ZHz9o/ju6t5zBdNkjjH+NdOvjWW4UiIlmOelc1c/D+ODUWSD92rM&#10;cAHP417D4a+G9tBEJXYgfqffJ9a+lwkK1T3TqdTlR5euian4kuAsIYEnOSOQK7aD4VTQwhZWEoPL&#10;c969ysdKsdPiEVug47960NgB4/SvbpZVJayOWWK6I+YdZ+FFnOnFttfgBwO1crJ8LYY1A3FWUc+4&#10;r7FeOOUFXFYcmh/NmNgR6MKVXLZwd4q5UK0ZfEfFOqfDCza5aSAZIAOTkfN6Vf8ADXwnNxMhnjLk&#10;MCRjIAr7EPhqxkBEoBz7Vt21rBaQrDCoAAxU0crlKXvKw514xVos888O+A9PsI1Yx4Iwa9JRFQBF&#10;GABxTqK9nD4SFE5KlWUhaSiiupGZDPBHcRmKQZBrl7CwvbC8bz3DxsSRXUXBYQkr1rG8xkfe53fW&#10;vGx1nUTtqjrw97NXNo+Sg3gD61554j8ax6Xuh25PqfSvQMLJFuHGa+f/AIyXmnWegyGYZk55Trj0&#10;/GuXFzlbmWiLw0Yt+9uZWr67/aIE006Rqc4BOKr6Lqwim8pV8wk9Pb2r530XUZNXukWYNkfdBPAF&#10;ey+FNM1ZtR82OPMfrnOK8xST+E632PZdBuLi71FXEOAO4FexLwozXL+HrYxwr5yBW6jHaupr6DK4&#10;uzm2efiZa2Csy/0fTNTZXvoVkZeASOa06K9OdOM1aSuc6dtjzrx2NS0/QTBoU/2UlWAI4xgdq+Xb&#10;W+8VeHYbm8jmNw7Ak+YSR65FfYHiXR5tWt9iPtVeceteQ654VnvLSW0lIQEEAivk8xoONZtXXY9P&#10;DtSifn7LqereJvEr6vqdw7SIeFzhVGewry39pXxi0Wi2WjECQMwDMTnPHevcdcso/DWs3D3BBVH5&#10;xjJA9q+E/jVrsuveLUit9xto0JCsMHcTXz1Cm3UcZ9TsnLlhoclaXbKgWE7Vxnd7961W8da9pVuR&#10;pUiIy87mXPNccizIhSUkUsUMbqfNOVrqnQhKbjNHkVO5nz61rXiG7+1ao+8hscdOfaupgtpI7fae&#10;mDzjoap2MMEMyrboz59Bmu1eYw2hNyhTORyMV5tfkV4R0MrnnZtbh5fMKZPoO9dzpNlqMMYUoVwu&#10;cU3TLyxivllvXEaD19RWv4n+IOg6Vb77ZhJIy/KEwfzrhqQrVbQpwC6Wp5rqvg+K7uGnu+RIePrW&#10;x4R8D6JbajE8dsjO5xz1Hrj3rw7xH431m+vYyjMqk4GOxPTgVFp/jvxFpMysskhVDy2zkZ4Jz7V7&#10;X1DF+zUFOxnzrqj9vPg14f8ABV94W/sP7GjxgbnLL13dePWuV8Y/DW4/4SNLPQo1jEhBt2QbV4/h&#10;OOFNcb+xF8X/AAJpHhDb451H78zjzLjA2qDuG7JyB6etfphouufCPx7L9o8N3dtdtGQN8LDGeoGR&#10;xXiYXBVnzU5TScXbs2enRfuJ2PE/h9+z0L8R6p4gl+RFARUJIwRnr7cgkV6xN8F3sruO70K9MRjO&#10;QHXOPY+or2mxEVrELaEjaOgGMAfhUd/dNAhcNj14r6Shg8PSw/NNy5nvrqcVXDqtPlaMyG9OgaSs&#10;muXCKIx87vwK+fNS8T+B/EOuSXFjqsG+ZvuKcnA9RWd8f9cv7nw8bbSXkSTGS6g5HY4FfAmmeHNb&#10;8UeIBb26ztcOPmlTd8pHOcLz+OOK8mvjFdUJzuo7Xf8Akd3s/Y2Vrs/XrwzpVk1gkllKkikdVFb1&#10;rpHlXRklcMvYV8ofDD4a+OfCNrFqGrXDNI7qzAMxCjuBztOeuQK+vLKc3MYyPmx1r1MB7OpyqpCz&#10;6eYVZTim4vQvyGSKHEKgkdAaFUSKC4wawtUh1uNluLCTKjqgxz+dalo100CtcjDnrX1DxUebkqQa&#10;S6Pb1ON02oqaaLWNv4VJuBpincvzUhj6bTjFdEI1IL2lFXT+8yt3JKKjXcDg/nUlduHre0g3LQlo&#10;QnHak3expwywyarrdI03lKCSOtZTrciUnUtfyKV3siwCB1op2QTzUBniD7M81caip61JK33C30RL&#10;UbswX5Bk08EHpVd3lU8gDnrUYnE8sfcY4xuySIu+RKMfSpcAcCmJ0yKfWeFpuSUp6+fUJBRRRXoN&#10;2VyBT14pKKXHGaiMlPRoBKKTNOGcVEpQbSXQdhKKKK3XcQhIUZY4paxb/TZb+4BaQqqjgCthFVFC&#10;L0AxXNRrSqTknG0V+JTSSPmP9r3wuniT4E64EC+bbwl0LdB6n64zg+tfzuavqx1S0SyuR86kkE9+&#10;cV/S98fre+u/hHrUFhC1wxt23RrySoBzgd6/mWFghK/Zm34JGSfQ/wCNeDj6KjirxWjSZrCd0oH6&#10;y/8ABMzUbe407WLJ5VaeAoipn5toDEnHpkgZr9Y5ZUhiaVzhVGSa/Cf9hOw1C316W5hvDAVmLnZ6&#10;BG4b1B96/VK/1y/1rUodNu7k+WzeuBz/ADojnCw6lRcb22JoYS92n1PcLjXdNs7D7ZLMrYXIAIyT&#10;6AV8ffFHxBLBoE1nZSKJ5+Cw5wDn9a+kbzwf4ftLFmEzb8ZBBBJP0rxa98OzakzJfWrKc8MRgEeu&#10;a8fOMRiJwUJpKy0s7nXGCUW0fn78KtZ/4QHxzBc+M5JJbZmOVQEnJzjI6ZHU1+qvhL4neEddt4zp&#10;qvGmOrLx/n8K8Vsvh14X0W+kv7p0nmkx8jKCF+gr1XQ9U0p82d3AsIUfLhQOPXjGK+KoYqvh6znB&#10;pXfVXf39Dx0nGWh39z4t043ItLU7n6Z7HNRXOkazfXiXfybBg4J5rm5l0dVjay2sxOAc813OnXDx&#10;QrGZA2f0r28JiViqr+vydv7trI1Tc3aQsmiw3tys1/BG23+8A3SuY8T/AAl8AeJJFu9T0+JZ4zlZ&#10;Y1CMCOeoFd1fWcl7amFZnhLfxR8EV4jrPg3X7S/D219NcIDuO9iMD8OtermMqWFpypywvtFLq2vy&#10;3HPDxfS56D4fv7fR/wDiUTzZUHCFznp2zXy3+2B4EGu+EpfE2g3s9pfW+3aLY4LsCMZOOABnJr3T&#10;R/DVprF0r6jIxaE5wp7ivWfsdnJAbOWMMpGCCM8GvOw1OeMo/VakUop+63rqKlCbjZs/DD4SfFv4&#10;yeCdRfULCZr+WNwswunYgDH3fl4I75/WvoS+/bb+NUMn2SbQ7Yc/62AMRgf7xODX0T8WfgPplpdT&#10;+IvDZ2GU75YNo2nAHT8q+fjb6X9iaCeAKGBGGGDn8KqP1jCN04zcfR6HfSi5K8jrPDn7Qdl4ktRe&#10;+KbTyrp8lkJHbuaxPiPffDXx5pqf2yIrdUDbWyF6jqDXkll4B0/Xrza8fl4JAJJ/xr5O/aB0UR6/&#10;a+G/D8sjeSjmYIxC+3OfXtUUY1MVPkmrLuzt52lzM+1vh5YeF/C19FL4NvVcZz8jZbIHr2+lfW+m&#10;fFTx1Fph/s+1N2yg46Z9u9fkj8E/gH8dZpovFOmRFbSQkjMmCo7nDcc16pL+1B41+FOpTaHq8Mat&#10;ASh3c/dOMnHXPtWioKM7UZXv1RrSqRlrNH6I6R+0pqunX4tfHGnvagHkhCRgdeR3pfFX7Yvga00x&#10;20VJpHzt5Ugk+gzivMfhn8VPhn8WNEW+8QX1uzsAxjZhGCe/XBrstX+Bnwx8RN9u0uJVL4ICHI55&#10;+X0+tdNOtioRcYy0f3mkqdGb5lE8uvP2qvE2qxPZaaGsGkGVBTdgN6n1xXHw3Wv+OpjLDqVy8/JL&#10;FyFXHTAGAK+1/hv8NvB3h6wk0y8sFZHbJaUbt3bOTzXoL/Br4dzKz2VkluW/jh4NVQyaeIindNrp&#10;fYyqVY0X7yPEvhOvjXT0+zvqUl224EE84XGMEdK+sNNurm5h/wBLTZIvX3965Dw/8N9C8Otus3mf&#10;nI3N0Nd3DCsK7Fyfc17+T5ZiMLO7laPVXuediKsJ/CS0UUV9QcYUUUUAFFFFABTJFZ42RW2kjGR2&#10;qtdRvMVVWKjvg4qwkYjjEa9AMc1y1KrblCK2Ktpc80v/AAlfyXqzNclgTkt3r0CzWK3jS3XJx1J5&#10;qz5WfvGnqip0rw8Pl9f2nOtI+ersXzK1h4xis3UYftELRuSqkYyDjrWiTgZrHvoL+8ZUj+RM9PX6&#10;16+Msoci+5BT3uefSeHrm2l87Sztw2SO5960tU8My67pn7xAWHQMOprsotMCcyyZ+gwK1VCgYXpX&#10;JQwfM7SVjapVS+E8E0j4d6pa6ql3KUjjVs4HtXusKC2gSNyBgAZqnd6cbp8mZlU9hXmniPQNcjuV&#10;8iR5YWI2kE/Kfei1TDOVRwE37S0Ez16isuxjmsNNRZTvZFyfyqnYa4by6Fu0ewHODnNdscfC0faa&#10;NmaoSldx2R0Fc34n0q41jTjZQvsDEZPQ10lZ2oahDZxHPzMeijrTx7h7GSqSsgoc3tFyq7PLNM0N&#10;tJkaMS78dh6V3Nlpksqb24Bo0WwhkdruUbueAa6C7uorK3e6mPyoM185gMsjVj7es7RPWxWNkn7K&#10;G5lyxrZoUhUtJ2qOKfxADjyFP+8wFcDe+N57W7MyFdp4yRnH+FcvqnxSuLZd0hl2l9u5Nozn29Kd&#10;PEU4NuLa7WD6rUa95J+p7zC183EwX6Dt+NVrm1vHLOhy2OBnpXzDd/GSN7pbV5bmIR9SuHDn0+Ws&#10;7UfHPxD8Rv8AZtBWa1UnKyy7h/MAfhQ8dCrHllzP5mX1OUXzXSPd7241ZLr7NJJJj2JFYOrWmZlE&#10;haRjj72T+teGapcfFa80s2Empyvch8EI6jcvuADXBa54V+JyWaXUV7cJkEMgmJz/AErKcHOLSTZt&#10;7FdZI+3rTUNCsrMRERRnH8b4PH1NZviXX/DaaeVjuLbeRwodS/6GvgNfCd+9tCdZZ3kIyVd9w598&#10;niqsvgaW4mWbVpIpUAIXYgUqO2MdfxrPmrRXL7PQh0Yfzn0Jq3m61Ohg2RrznnJPpisS409Qxjhk&#10;3sh+YAdPb8K8jltzYFLeKeQFANpDbQKjV7+RjGbiQlzySe/1FQ6TfxRNIwV9GeywR32xUUjGelcN&#10;4m+EMHii7jutQheZB/COhI9P61FpSahCwWRvMjzyEfDfhmvSH8S3OnQpGtzLBHgEA7XIz9KyxGHh&#10;ONpocrok8M+FtP0jy7cacLVUGFyM8HvV/UrG5iYtpwVw3pxgfhULXk620d5cagjx3HKbvQcGsL+3&#10;r43BtLSZCEP3xg4rNYeKVkvyMeW7Niy8PanHaNeXQx8pZSeAPY1zOoS6/fzLZm7kCfd2xNhMHt9K&#10;6b/hItbigSymJu0Y7WDe/fiql/p0FpAbuJkDJz5fc/TFZzw8bNJlNNbmDe6bJpMCLGwJbpjqcetY&#10;F142lsibG+hDDaQG7jNSyXlzcz+bcxkL0+la50rSL0D7QNvHORXF7Hm+FibMnwtc3t/rCNYW7qo5&#10;3n7oA7179rF3fWlji9lQrxjPXPavCbfUX0FzHpChhnGD0xT21HVten82WAO2cKCCSD2qsNaiuR7j&#10;SuddZJK180l2dkJJOcfpWT4j+IHhaxD6VEG3quWJjIC54AB9TXA6nrev6XPJBqCyIAchXUhT9D3r&#10;yXWr2C/ujPezMxU7sZyBinisU1HlgtRtXep1n/CwdA+0+QLe4mXHzOQFA/OsWfxD4HluwqAWrSN9&#10;51IOevX1PrR4c8N6v4puxY6daNd3DENHGAPuk4yx7DHevf8AQfghB4JiXWfEmgxXb7twaVzKy5/u&#10;j29MV40cFWxPvaW66bGMopPY5Czm0QaeokIkjI4bBFdR4durfUNXGj2d4k8tyoYqzgso6fUf4VY8&#10;YrrHi6zGmaHZwabCuN5IZXwvQKdtYPgn4dXGi6o2sPIn2hQpRwMkEeme3r61E8DP2sYwhddXaxnF&#10;M7bx98HPAUWjNqmo24eeEZ3xsFXcT1wOuPftUPgb4a+AbOya61ZjPLId4QMQdvbAHeteeHxhq0bW&#10;kUIuYGPLAc578Cuh8K+HtJtLlrl90lwD82/gJ7AV66oxnK6pq3n/AFqdEW+pwOoeB2aWW80WeW2g&#10;VtyIf516J4M8Zr4a0+OwaKa5nUASyNyM+3rXeX0sckX2VcFR0xW/o0VtZWYgltw6Hp8oPX1rhxND&#10;2U709H3/AMuwk1Zo6LRPEem6rEJIJ13N/AeGBrca9gtzvuJAoxnkgV57feHLd7V77ToBvAyFA25r&#10;gJ/A2tay8d1dQ+Wu0gbpDkZ9s1rhszxEIqKjdrXrqckoxueh694p0y/mTTrOQOGPL9Bn0FWrT4f6&#10;ZPEJNSkeUkhgM9Pb1rQ0HwxpGi2CRzCNnVQNzEE/r0rpInSVcwuCo6YOa76WF9pVVfHQUubZJ2+8&#10;htfDE8zi8DXWkaz9p0x2aDk7AQBknpiuyhttUDeY6bAvr/hXTQHBIJzVoda9XAcLYevB1VNpXenY&#10;ybcdEZ9hdPcIVlUArxx0NWZJSrhAKk2AMaz9UWd7NxayCJxyGIzXtOVXD4SUXO8o9batLoLSTFup&#10;XAGG2jNW4ZfNTJ614lqeueJ4nAhIkGSASARkV3/hrVL2+08S35VJB16Yr5/CZ5KGKdWTbUtLf1oj&#10;plh/cujsSq7t3em75i2Ixx6mshdURrg2yfvG9q2o2JTOMV7mEzGlj5yp4afK1vbf79jnlTcfiQ4K&#10;e55qncXkMOQ7YA61aYZFZ4Fm0pSXBPTmqzSrWoxVKhZc2l5MmNupaiZSu8NweanEiNwKhKQngNj2&#10;FNmNvbwmWVtir3JrTDyr0Y8q5bLfXf8AyG7MicXMtypTKovf1rk/iRqd7pPhG5utPbZNgBT+Naeh&#10;+JtN1m5mtbF9/lk84xnB5FTeKrH+0NBnt+OAG57hTk/pXVg6aqUZ1HJty3/4BMny6o+AvF/iTVLa&#10;yE0zYYDIOeh/xrz4eO9bu4tj8AL90tV3ximq+J9SbTdOjluJC7AJGnyttbgA/SvQ9N+CHjK28Pm7&#10;vdNPn7GZunGORxkmvnqtBuo4K53xrRaujF8O/F2y0S0Om3cqx7vm5Gecc816x8Mvi34XinaMtGZJ&#10;T8pUdcnHNfCmpXmnzaxNYz7VaNip6HGOua+o/hFq3w7W7t7BEimvJCCW4/hP+FZwc1FO6LpLmlY+&#10;pPF1lJrmnNPHIYjIcAjtXmF18KNN1WwktxOxuHwC5Nem/FzVBD4Qe08PMWu3ZFURjJAJ5IArxPQf&#10;GF/oRVb5ZOg3bwQc/U1pVSUuV6luaa2Oq/4Z68MW2i+dfTytcKPvo5Az9K5z4dfDNtP1IazqzqBH&#10;lUU9wDwfyrtYvG3ifxgDpumWu2JuDIfT2PSt9NE1DRLQoz+bLgkdKHSjK3JHYj4djofGHxK0Pwdp&#10;O+1bzJhkKi8nPpXyprfxr8XeMkNhKWt4Qx3xxg5I7A9a63XPAfi7xhrEfmKEt2ZWeQgjb6gDBBr0&#10;DS9O8GfC7TjpWnWpurm4bdJI/wAxJ9z0H0FdEvaT0vZCcYrU86+GnhMeIHiv44XyshJDcYGeT9a+&#10;3bW3FnYrDEMbF7jvXmvw6uLuUyFrbyY2O4HGM59OOlepXFxDboZZm2qPWvQy/Dx5ZVH6GGIqPRI+&#10;eNZ8Pi2v5b24bMznq/v3pdC+HF1rbtdXly8cJ6Fep9hmvcvsWnarMt/Kgk28LnkVsAADA4ArWjl8&#10;Zvme35mM6r2Z5Ppfwj0bTbgStcSzIGDFWx1H07VueKfGGneFLb7JCyCYD5Uz+XFd4Sqjc5wB1r4F&#10;8aazpninxbd3kruT5hjQDORgnpWWYU6eDp89JWbdh0pc0lGWx1PiX4qeLr+/TTY2YrI6gpBwQM+t&#10;epa98SbX4U/Dq88U6tCZ/scLTmNerY9/51leA/hHDpdl/bt5dMS671DYGB15zX5hftXfHvxNq95q&#10;Xhjw/do+jpm3AVRtmwSshZxyw6YAwM968Wg66aqzk7vY9BqPI42ueR/Hf9vz4wfHDSZPC3heNPDW&#10;kTybJfJ3NPLF6GUn5Qe4UcjjNfNMNh4Xk0lrW+kMk7EuzkkuzHqWY5JP1rko7ZbSARDhV6VNEolk&#10;54Neo5NtSbOCO9mjnG0rEjxwuSobAz6V694d0u2sbdJ3AL4z6VnWPh6O4kEpcEEcr3FO1ObyR5EJ&#10;IYDAUd658TW51yxHCFndmprni1ZYvsEbsT0IH3fbmsm1tp3tDczZVVHPcGuv8M/APx9qegDxvdWZ&#10;SyyXJJAwo5zjryKhFlDqSrb20uYzxn2965KahCNoM1hCUruRyOhaJJrutqZUJt0YfMPSvuzwN5Fp&#10;JbpZReWqfKpHOMjk814F4a8KkzQ6Xp1wsQ3gM3Uke1fZPh7wBDZXFrZWlyZWbG045z1/XpXNianN&#10;6I7aUVFXPsv4OfD6W10/+1dWnLvLyvbCkZr1X4f6/Y3vii7tLFxKiIEJGeoJ9awLjULfw34PNtDd&#10;KtxFDgM+FJOPT9KtfAPTbN9LuvEDqDdXEhDN/sg8ADpjvTw1KXtqVKlu3cxxErRZ77O8qKBEMk9+&#10;wqMmGwtmnmbAUFmZj/Wua8S+MtM8NTwWlywMs+SFz0AxkmvHvi78YLPSPDT2WlRCWe4U53EYVOhb&#10;068CvpcXjKVKc6lSV2tlbRP/ADOGEG0ux8qfGz42r4t8YGw0ZFNrp0jKrhs7yQFYcccEdRkV5svj&#10;m0RFtyu2VuOa8ivrjTbC686wYS8kYBzjvjNUdMs9R8QawNQkkEUUR4HtXxlZuTdST1Z3JxVopntq&#10;2k1wpumBO45rd0eFra5DyLjkc9/wqhpN885S0Zgxx0AxwK354poniljcqqHdwMk+1cUYLWW42z7X&#10;+ESiOEJACUxu65AJ/wAa97kdY0LucAV88/Ce5t1sVIJRpNoODj8MGvok+9fc5Il7KUYM4a7u1cz3&#10;udNXNy8qjaMk56Vw3i3xHaXekS2lnJhZFwzeo9B9a8t8ex6la+KpNOh3zJOu4BRyuR0GOtFvo1zb&#10;2YhukdTgcOTkVzVcXUXNRhG3c7aWGVlNs5qSbc+QRnOeOcivoDw1JostnHZiIFsdSOeRXkljoscc&#10;gkIOR0Neq+HLO5LrKq4A71x042ltqbVVHl1Z6FFDFBGI4gFUdhUlIBgCnHmvsaFuRKKseLJ3d2JR&#10;RRWpIUUUUAFQ3E6W8RlfoKmqKaFJ4zFJ0NZ1ebklyb9BrzOR0vU5dRvXAXAzx9K7QA4rEsNHSwnM&#10;sbZB7Vt8+teZgaFSKcqyszarNO3KOLAHFNzk1G6knIp+ea7k3O8TK9hCAOtRv8o31IRk5prIGGK5&#10;K+HnJSUY7beoJjY5Uk6dalqKNFB+lS8CtsFVqSgvb2uJqwUUUV2O/wBkQUVnX7SRWzz2xw6gkDsa&#10;xNO16WVtl2QPQ/8A6q8epnEKNX2VaPzWq/4BqqTa5kdbUNxCzpheoqn5vm/vFkwo6AVUi1hXuTb8&#10;EqccGoq5th6sXTqpqL0TJ5Wti/HEZBmTNThBCMDpT0kWQZFKyhhg1pRwcHT56Urvox31Me5smnl8&#10;zdgeleJfGbT/ADvD02xmj8peZFGTjqa98lMcKfO+D2JrhPHdrJfeG7mOPBYocA/xZ46/rXn16aal&#10;Tlv1RerWh+dWnWKSBDdE3Lk5zLljx6dhXX3zzJaBcBVxjAqgthcWlxIr8lG2n6iqd7cTTHyuTjti&#10;vAwlOC2ViHBo469VoZ/tNvncnIP419h/BPxHe2Uq2WoyZtZeQTzhmxhSfT0r5Zt9Mvr2+jgt42YE&#10;/NtHavqL4e+F7vS4IvOMrqXDfMvofb9K6Z0LtTXTYtJRV2fW5CswbHIp1MjYOisOMjoetPr7mhDl&#10;jfqzFu4UUUVsIKoz6daXU3nXKLJwAAwz0q9RWGIoQrR5aqut/uGmMSOOMYjUL9Bj+VPoo6cU6aS+&#10;BWQgpC2Dilpjg5B9KnFVJQhzQ7r7hpD6TIHGaAQRuB49a5K3cajrDPyFQ9M5yFPX8azxWK9jy8qv&#10;zMcY33OuooorsJCiiigArzD4nwvLpaNECXUOVx1yRgDmvT653xPpb6tpj2sbbCw+8BkjnIIrgzSE&#10;p4eUYm1B2mrn5m6L8QvGvwg8UHWdcVvsshPmlerKM9R0BHA+lfpn4c8QaR4x8Pwa1prLPbXUYbHB&#10;HI5UjnkHqK+Evjd4C8RPpM4LZhUHDcblzwTg9Rzmuq/Y50mw8LaNd6CdVed45Ttgf5UAb+4M8jJr&#10;5HJq08JXVC14S79PM78bSvFTic3+2tp+meGdO8P32nL9mS6vZUlVf9XzHndt7H6cV8Mf2rpv/Pwv&#10;/fNffP7dCQz6T4cSePzhFdtIE/vEgL+gOa+DfLsv+gWPzFfu/D9CLwkXbqz8r4grTji2o9kf/9DC&#10;vf2lvGE+mNp1paLEj5UdyRj1rwiHXZo7kXt9GpkLFm45+btVO683R90cysU5AYjnH0qpZyPqE3lQ&#10;As7dgM4r8ppxTjsetzO59EQ+LY38OmO3mFuoUY29ietfXX7IviCXVLW+08TM53BuTnAwPyzX5xP4&#10;eubqH7NdO0SnGCOOfevqf4FanL8OYZU0YgpOF3923DvXNKMeaEuxpF9T9PNT8Zaf4RhN1qc6xxZ2&#10;gkjr/Wvzv+PPx48La9q4bT2WeOHIViCMt6Y9fcVq+NfEVx4jiZb5mYE5wfX2rwDXPCmk63GLa7Xh&#10;GyMDFZV6rm+S3ulNX1ON1n42KdOmtoYOWX5S3qev4V84a54tfU8mSLBPO8YxXrfjv4dJGyx6bnyg&#10;ozg9TXmsngp4Ii90jAAevFbUp0tHPocNZTbtbQh8POt1MsynlMMD719t+Evi1qejaSLezQIyx7dw&#10;6nPevjvQbQWjtEi8JwCK7K28Tpp67ypYdPxrjx9F1H7hcI8q1OD8c6vrXibxvNqerYbym2qvTjrW&#10;u2qRQ2WAMEjoa5bV9VV75rqbBdzk0yXU9P8AK3y8DNdkaN4Qi1sZNrmbO6+HXhG78VahNfWcZZID&#10;tO3161j/ABqSTTbq20SQGNWX5h/tdua6/wCGXj228JQ3RibCzPvHvxivJviR4yXxjrEVyBtKEhh6&#10;sT1/Kpw1GpPFqcloiZfCcdp8ZwAufT8qfcWw3Etk10HhrQnvZy+DsU8mjxLDFY3rWaNuCDOfavSV&#10;ZOryHKo2WpreAC9remZ1DjcCQe9faPwo8J6trfxHsJ7lDFaMwcupGd0fzKPpmvlL4Y2trMEWU7na&#10;QHjsM8Y9a+9fAnhzxlZQpq+mrFMC37td+H/Kvmc1jKrVajG/c7qFNuOh+kPibxF4W0Hwi8mt7BCk&#10;ZZnbAGcdfrX5g3nxAhstSudT8FjdBIzD5uh55Ppj0r6B1XRfiJ4/s30m5spJLeMhWwVIPqME9+9Q&#10;eGvhlD4a1P8As29s0LJskcFcKvcYBGOO/atvZzryUeWyWiZ2wouN7l/4GaX4wfUrrxZf2ezcoVHB&#10;ByQcnBHavSvE/wAdfENj4ij8Px6URnapkByp3HHb071gfEf9oTwx8KtKWCZHuJX3CJYASAUUYDbR&#10;6mvPvhX43k+KqL4g8oIWzI2Rgq4OCD717kMP9XoqlTnrfU3hDqeo/Fr4ma54L8P/ANvxW6OUwWBO&#10;AMnGTivJfhX+054i8WazJot8bdNpDbE3FtpzzzV74+k6r4Te1GTHtKnauevIB/HvX5maBa+P/C/i&#10;Q6okbKoQksSQCSe5644rGdfllK07W/EVWag7NH6qeP77wzqsqx6h5aSN36GtL4Ktoul+JmuZrkTx&#10;pGhjjBB+bJBOPWvnXwXpfi74t28OnWdmxvWTLyc7ImA+Uu2Dtz2r6z+DXwSufhZbSaz46nimuhlm&#10;aMkxooBPVgCT6/pXDGlLF1o1VDRdTOpSU1qfX8mtWUFobndgAZ6V+fHxm8U6v4g1JmaRY4WfARTk&#10;4U8Z9+9ei+I/ipb+Nbk6P4dlKWcZIklGQsp7Be4A71hRaB4dsVN3qqq5bnnkfhXsY3FVcYo01JWX&#10;XZHLaNJvlR87tpzpbmZhkDn6cVm6Q4+3iFDtDHGelbfxU8aeGtFnfT9ClCyMPuKvQV5j4W8RpqN7&#10;bkMfPDDKEdcV5c8PKTTj07GnMfSEkGs6jGZFJKIoA5qnYa2IJzZ3ZVSnBzXW25LaUXd1QlTn1H1q&#10;r8O/BsGv+KWkvMSRJ2ZSQTnv7V28rvFLdmlOzVmeieHvAZ8Vad9pSUrGSfm5wfxrVvdK1zQLF9Ig&#10;lO0DYHBztJ7478V9K2Fro3h7TVSRo0VR0JA/ACvnb4g+KLG48+TS2LGQZXBxg5/Q4r0J4dU4pyer&#10;KpVG27H8/f7ZPgqHwx8S5FtrnzY583LLj5g7EgmvlGN9qgZzX1X+2L4mnvPifdWzHekIEarjH7wj&#10;c3PpzXyZbbiuMfNX0mXxl9XjzHh4pJVGkemeHLIXETTM4O4cL06V+g37K3wb8B/EnxH5OuJMiRQq&#10;ZZPP8scNh1yOR/k1+a+h6bqeqX0Fnpz7XY8nnCgdc4r9mP2Uf2RfGVrCfFV3qIWN5fNiVSTuQjgh&#10;jxkZ549q+e4hnyQ9nF3k9ordnLVbSsj9SfDPwJ+FfhmJG0LTIosIqBlJJ2gYHJzz6mu707wj4Z02&#10;QNa2cKsvRtgzz74zVzRba6s7KO2uMEooUke1a+6NTknFXg8JhXCFRUYxtvc6YU4tXsWAFxgAVx3i&#10;fwL4T8V24g1yyjmwcgkYP5ium81Sflo6n5jXq4uvRxdN0J01K/3F8h5lovwl8LeHbyO+0aERPFnb&#10;7Z616PHLJDkPU7lQuAeelV47d3O7PHoa8KGBjhKkVl8Wm97FU4RgtEc/4gvbuS3K2CszgfwjmuQ0&#10;nSNWvb3feu6KON2efwr1rHlGnMIm5Irark0683Vr1PeW6ehpGUY9DNabT9MtM3c2VQcljk8V5drP&#10;xPgS4FposR2dTM2B06gL1/GvWZ9Os7uMxzKGU+teda38KdF1Aie1d43U5wTlT9RSxmHxkYWw9Jcq&#10;X2X733v9DSnOH22dloN5NqFhHdXRwz8mt/JYYU1xGhaLqei23kSyiYZPtgVj+KbzxbZMJdHGI+5x&#10;kD61x4fP5YGjatSl573CVFSfus9JMUmc5zVW4n8lSzjgda5LwzqOqX8TLqrjzFx93jk/SuvmtcxH&#10;nI96uljnjaMquDhJd7tMjlcXZnC3s95d3wJYiJeQvbNSXF09jCWsm+c11S2ETpmRRmvJPEesy6Rq&#10;jWlujScenFfN18PUoNYiq/i2fU1ppvQuP4j1/dulmAXrjbz9Kuy+OI4YVheMsx75ryLW9a1xQZIo&#10;igOOewzXP2Fzqt5OXuW3LnqaccRJSum233NpJJaHtGkwDX74SXL5zwccfhXqWm+HLHTtrw5Jx1bv&#10;XnPgB0t42gMe4nJBHbmu/uNaNnII3RsEcYGa+oy6VFU1OujNqUtInUkcYqjOJwcoM1Ha6h9qwVUj&#10;PcitPtX0yo08wg1Sk0kckk4P3jmvtmoRy5eP5QccitWOZ5R021fIB6ilCKBmuank1enLlVa8fMnn&#10;RSlUxqXPIFfPHjrxdo0Upe1tWeYHBbHU/UV6N8TfEUXh7RTcy3n2YE7ThdxPfHtXhHh7xT4InQvq&#10;16n2l+Srjbkew/nXxPEtSKr/AFOi0mt72/A1VOU4lnw/rUWtXYivEMZJwATXpqSy2AVLOAuB1I6Y&#10;r5D8b/FrwvoupifSJy4jfAdIy3OegxXqehfHZL3S4WWyfLLkBhtIB9f518thsTClzRrTs+9tzzat&#10;KSlaR7lHY6ZczpeX0EasvcgZz9a6OPV9Et0WxjIZugVR+teN2Ou3viRVeRRsPI288V6Lo8+kwMAI&#10;tso7mvbwtZc14WV+rRMJezfuneafo1g5F2y5OcjNdKoCjaowK42DxDKjiJLdnHqOK6e3vobgf3W9&#10;DX6RkuOwziqUZK52KpzLcuUVF58Gcb1z6ZFPV0cZQg/Svo/aR2uvvEOoozRTT7AFFVftkPn/AGfP&#10;NWqzp1o1G1HoNxa3CkJAGTS0yRBJG0Z7irnKybQlvYy5r6VbgJGBtNaiSK4BGK5CazmsiZZHDfjW&#10;HL4h8iTYmTivn442pTm2z0Pq8Zpcp6ZvUDk1A0EEhMhFebr4ju5RyMfjWXf+Jpoo2WQlQOuDTqY/&#10;2j95CjhXHqdtd3dxDI6W/wA6ivK/GWgax4us3tPs/lquQHwM1e8O+NILtmhj5IOMmt3U9fvo4jEh&#10;Kq3G7bmuOcozWuxutFax8saR4JfS9SFsXLCN8MSMV9IaDoJsrNZbWTJI5rnJrO1a4E2xnc8k4616&#10;N4ftbsqE2MBnvxxWFKmlKyKi+5v6G94vNzk49a60cjNQrbIFA6Uk1zBbKBKwGfWvoMLGVCLlU0ie&#10;fVkqj91E9FcdrXiqy00D5zz3AzXj3if4qLZpiO5xuOOOT/8AWrKtnFOF0lqXTwU56ntniHxJY6Ba&#10;NcXrhVHqcZPpk8c18efEL49tN5tr4ZVNy/KXzu2nocY4Jrx/4ifEuXUyrPcMzF8bc8e+BXiUksCI&#10;fIB78n3NfMYzMp1ZXR6NOjGmtDL1C+1G+1V7zU3zhiRjvnua+dfi3cJb65G6jc8oycjBA6V9Gwaf&#10;dapeC3tVLMc/Svmz40+HfEWmXqX2qRKlspKo2ei+9cVB2qKTMsRflOTQw3AEZI571R1GWDT1+Vx6&#10;YBzWDvBQFGJHXP8AhXMaiZ7q7ARgS2APrXWotzblscMmmj3PwDr+g2cnmXThpTnAHUfStfx/4iv9&#10;V04W1tbmOFcsHIxk+ma5TwP4AuVn/t66lhVIUKkMep/GqXjzxm0tk9jaAFUHBB4zXk1sNGeJThqF&#10;u54/qF3dvMftUp2LkAen1NWbHRpLsMLCJp3K5AB/xrnYnknkxc8hsde9foj8BvA/h2Hw3G908c1z&#10;KoJyRkA9vwr0syxv1CjzQjdvocvqfn1b3sug60riFTLGcFJACSTX394T1b4WeNPDUOjX2los80Kp&#10;5owh3ng4I75rlfiD+znZ654y/trSgUZJlJ28j8jX3j8MNE8CeCvCD22oWMLyKM5ZAWDAdAevXnNe&#10;XLMKWNjCcNHbU7cJSu25bHw78SP2ebnwV4efVdM2TW8pASGXDMC3GSfWvU/2QfDvi7wrrMSrbytb&#10;yMWaMABY8g4JJ9ccVwuteMPFPjbU559xhtllKx255UBD1PfnFfV/wE+LGu6fqkeiXlpBHbzusYCf&#10;e3Y++WPPtiuijH2tot2V7ndGnFS5kfoJod1enH26MpnoTxxXc+Tbyr82DkVlQ2Iv7IShwCe9ZMlt&#10;dWziIv0r6CGH9iuaUbpmc+Ws/dlZo0dQsUjBaK0jlBGOQP61X0+10SzXebSOFzySEArn7vxA1pcf&#10;ZpJDx1IrWtfFlgz/AGWbc2TjJXj8647U/aXWlu6TRcqb5bPX8zA8W+I7h4fsOhoWYdTj19PpWX4b&#10;1vW9PkW2u4HPmHA3c816udO0q6AkWNG44I96ZFpWnWoJjjxnjI5IrWpltbnVZTWvY51VglyJMdb3&#10;0syfMpJq5DIzdQRXKXjzxykWchX1yKsWlxfIpZ3B/Ct6eLqKSVSTdip4W65oHWkrig4rEhv7gsN+&#10;CKJNRfPEZP4GvZjmlPl03OV4ad7G1RVG1mknXcDtI7Gr31r0KGIVZc3LYwnDldhc1DImVynBqWkJ&#10;KjIGaWIgqkPeWwRdtji/EzazbWZntJSpHpj+dL4bupbq3SSYEkj5iTnmtDU7uwuE+z3fI9Kk0eGy&#10;EWLQEKOMdh+NeC4c1RKDuj0ua1K0lY3VAzkUroJBtPSnhRjioXljRgmeT2r2eSFKm+d7nm6t6D0X&#10;Yu0U6iiuqlHlgo2JbCl4pKb8/c8VMpOEm7Ow0h1HNFFN0rtyWghePxqtMk7MPKIA75qY9eKdXNGD&#10;r3jLZdik7BRRTJC6xloxlh0FdukI+SJFV0clUOcdadWHptvepcNNcjaDzj1Jrcrmw9WUouc1bUqc&#10;bPcjlWN4mSbBQghs9Md81/OP8f8AwPeTftD+I7XwJbq+ntJviWNQEXjBAAAA9Tnrmv6OnVXUo4yC&#10;MGvyN/byvJvh74x0VfBzJay6sJPtA2LyMDac4zkHNc2ZKbUeRGcpxpp1G9j6K/Y3+A2i+EPhta6t&#10;rVqpvbktKwYknLjG4kHHK4AHYV6D8T4fBvh7xlpkcV0LeWYsZo9+dqjG047Vhfsl6b4rvPhHZPrV&#10;9KrFeM9Rkk8Z7YNeWt4e02X486tp2o3kl2gfKuzbjuYA7R6Aegr5PGVl7CEVTvJv4n5HqUKVndS+&#10;R6tqvj/R9P1eGXQ83vl4Lvk7R7V7f4U1ofEC0MuoR+UkfVFJ/nXxr8SYrXRteisdDwiFCW9Se/Nd&#10;T8M9e8U6PcA2MwBbrEeVOT3BrlwmJp0qjVXWN9UisQ21ofTXiz4XWOpaPOvhtzaX+w+VKWJGewOe&#10;1fFMei+KNHv5bbxFcTNdx/K6O5P8ux7V9nax4w8WaZp5vroWsEWPvZO4D15OOK+WdU8U6DqeqyXn&#10;2vzZyuJHbAB989K8Pi2jgK8qc8JFxl1Wya9O55UqbTuN8MeKPsWqpY3snlgt8rOScV9a+DhBt+0m&#10;fzweT6Cvg3VJba4kLqdxyMFa+wPhr4m8M2eh7724S33YOXYdxjjvXi5BdVuWpay7s1oKPN7x75De&#10;W07GOBgSO3pXL6hf6qt+LAxqiuOJD3/CvJzaeKdT1CbUPCcjLEWJ3+o7YFcvJrfiaOdxrNyyyITk&#10;EYINfY4/O516ajOLST3WzRrFxUnY94itToLm+ldXVuvY/WuytpbW6jW4tyGVh1FfL9hfaxrmpwwX&#10;MjSwhgWHtX1BZxQQWqRW42oBgD0r2uGvZ1ZSUV7u9nrr5Ezel0YXim2sm0ia5uiU2KeR718T6n4Q&#10;XUL/AOzWwxjkE+rd6+8NSs1v7J7ZuNw4PvXzw/gLxLBqkk9om5Nwx9PxrrzjBRlVTjHR9jfDSurM&#10;zIPC/h3wL4Cnv72ISy+SxLuAdxxkf5Ffkl8WrG+jmbxQsOY3JZggyAc5574xX7GeJ/Ani/UNDeK4&#10;ljMag/ITnI/pXxnr3wp1jXLG4tdKRXRSRtOeGPBGMc5rx69FwcUo2S/E75RjOO5xn7Inxa8Z+Or8&#10;eG9XKR6dagDagILA5Azn09qp/t2+E/DWu3ei6LolmkV5IXMkqoASABtBI64PNe4fCTwffeD5m+z2&#10;KxyIoU/Lg5H4dK6/XvhRe/EzXG1DWpha+WP3QUAkcds9M1wtyhTcqUfevp5DS5afKz8yvhJ+z34v&#10;tvFUWpXjslvGPm44IPQEe9fr38KdEtdHtktNxcKABk9Ky/CfhmbQrxtE1n5oc483Hb6V6hHZeHNL&#10;uPO0mYMAfm5zmnTlOb9vWf6HPRrWbT2NfxXeX1hbf6JA0u4c4GcV1Hge/a70WNJxtkGeP/rVrWF3&#10;Y6ra/JjBGDnrWCfCp03UBqemyNtzymeK9/CxnTaxdLVIKlVVY+ylod4aKAdygmivr4yulJHktahR&#10;RRTAKKKKACkyKjdNzbs9KqXF1sISJCxrz62LnBu6sXGHNoiaRnRx5a7iTgk1aqOMkoGYYJ7VJW2E&#10;g1HnvuKT6BRRRXUSFRyOI13EZ+lPYhQWPQVh22qx38jwqB8p7HNcOMxKoKyfvPY0pwcteiNLDz4y&#10;cewq0qhBtHasd9TtbKYQzn5m6AVs5DciuTLXGc3ObvPqVVi16BSEAjB6UtFey9dGYmdPZvcM0TMV&#10;jPTFcjrhg8PtHOkjZboO+a713SNS8hCqOSTXEazHba/J5KAFY+jvwv1+leLmNGnTp3XxPY9HB1JO&#10;VvsnN2HijxDrb7dLhYxq2GaRhgH8MZrvbbS55F337AsB1Axj9awjq3hXwbp+ZLhWZFzhCCzE9lA4&#10;5NeXeKfHniPUtTi0jSo2iFyNoiC7iVIySxHAz+lePVdOlG+Jnzy/lT/NnbTpVaz/AHUeWPdn0DBB&#10;BCm61Gc98/1rxDxt460fSNQmQ3i3lzFjMacpAO+7H8WPxrhNV1610+Aaf4x1SWK4H3bG2Zi3tu2+&#10;3YmvPdd8TeH/AAxbpd6LpQEbA+b5x2ud351lWzCVSCpQiopef6f5m9LBKlJzlK/9f1sXNY8Z3Gty&#10;zw6MGhRcYmZfvH/Z9Kw10BL+ZW1SaZwOfmcAHjk444rh9Y+JzzQwiBbeyttwO+ZggA9Ax4NfPGsf&#10;HDw3ql/N4N8L28uoXTytBLMdyxIy8j5vQ+tYUKMqj2v+RtOpyq59WS/FH4U+CbbyxE9xMJdjCIbm&#10;B6ZyRjGfQ1z3jv8AaYvbSR7LRdOQpHCJC0hYtuJwEIXGCa/PXx1+0Po3hLVDptus15IflfylykbL&#10;w2CeW56GvFfEvxctfE+oTzpa6tKrFJVl83y8EdgvpntzXt4bATS8jzXiqd7PU/Qk/Gf4l+N/EsWi&#10;6LpradayqWl3uASoHzMWXkAenWub1T4tSaBeT6VaasYoZCVWdJN8XTDbvMJ4znkV80+Edf1Cym/t&#10;W0hv5tQnt2YxXDgyRwDqSOOO+K+kvhl8DLXXRbeI/iPp62+n2+1rW2kYZmc/MrOFP+rX+4fvZ5r2&#10;sPg4yV5IxxFRQXOvuPY/Ds154Y0eO68Q6k95FMm+2JXBYHBXaOuDW3ax63ql39sj820SRdqb/lBx&#10;znHc56Ve1TXPDtpdLHHIJLtiFLlQRFH2CgdBx2rktR8Va1ezSf2YgWFBsEjH+L+8Ae3608Th6cft&#10;HNTlOVnY9IuLPSLcB9Qk82RepwTz744596x5dU0+1C7Iw7Z6FguM+9ebyMbeaOa4vGmmA+YI2dxH&#10;qM44rK1HXLG0xLqDxqSm8pL12+prx6jhC7Z6VLDuWrZ6VfeJLiGZTp0kWY87lHPP1qlp3ijV7lA1&#10;3As5XIypwCP6V876t8XdBs9GbUFljEm/C5IU49cHnHvXh1/8fZ72EypK0SFuctgZHTAHBBrzJylW&#10;fuq50KMY7n3+fElzBbeUbTyo85VnbOM9cDNYD+I4NMnedZl82fk9Rn8BX5yz/GqyjuWu0ladwhG3&#10;ziSWHoK4a7+O3iy+l3XLR2qdFG47/bJoWBrPZCdSkt2fqpq/xZtdGghe+aO2lmB2jLZ64GB3zSaT&#10;8WZrzy5o7hZ7dSyyOy4P6dxX5ueFfGNnIjan4yuHdJP9UC537x6f7NYesfGHx3c6rJY6TDHHbW0h&#10;EMSIQj4xtd/7xI6kU1gJSdpdAlKmfrk/xC09IftEckYhIzu4yf1qpL8ZfDVlA0mrQSlAM748EAep&#10;HXH0r8cZPGPi+0nlu5o5bd5nDmNd2I93XAPYn1rqrPxn4whm861uCUI++655PXjpWv1JNdCV7O3U&#10;/Wm1+KPgm6i+1x3C+WwyG/pzW3onxP8AAxuTJZ6tCjg9C+0k9l57mvyWTxl4okWFbu43qhJUbQvJ&#10;+laFrr19qtwz6kwl3sMBzlcDpwOOKxeCSd9Cfd1sfsZ4l8babq2mCynMMysThjg5BHbFeO2vg/wv&#10;cXIMkW9s5Usx2g/Q8HFfEfhvXLvw6s0lnaAB8fKGZU+vsa6Ow8e6/LdLK0Ui2iNkhGLkn6muetgH&#10;OfNYSitrn7PfBnwdZ+FNH+171eSUlzIygHDYxhvQDAFT+K9dtrvWma3LNHAcMQeMkA8Cvy38I/tL&#10;+L/B4NqouJbFWZ2DENICf7hb7o9ule+aL+00uuWa30DC5STG6AqEuFOOev3h+FaRozhD2VtL3IlR&#10;afM2fRfiH4g6xfj+zLC2hMCrgO2S2ehrO0/wp4iurcPbyqsj5IXBPWuL0nxT4e1EROLiO2llOBFM&#10;4Vi3oM9a+hvBWp6XBFCt2BFLyC6OGHt0rmqU5Sk1V2Iat0N7wTp/iHRtPFtrdtEAF27k/i/Ct3+w&#10;vC97lY1Mcuc7gSCDXaxOpjDo28EZBFYN6dE80rM6JOwxgn5j+Feq8J9XpxvZ+v8Amc0avNK1rehz&#10;7eCxFKPs0hcHnc+P6V2VvZCGMJIBwO3SuNfUPEWlDdHGLm3zxt4YAVzmueMtRu7T7JaW8lsZOC7c&#10;8Y6D39682VfBw9+SfN2ewpqa3Z6z5u7McRXHauV1DQyInmuLtlHUnOMCovB1nLFYhZJd+OSD1Gea&#10;3tX8O6frdsbW/BZT6HBH41Cw1fMaTrU6d2r21sjPmUT581fxJoFhM1tHdLMAcOS2R+db+keO9DuI&#10;47LRWd3J25HQn2710j/BHwJLIzzQO4bqpYkV2mjeB/CmgKF0qxjix0OMn8zXlrhnNKsk1GMV3bb+&#10;4xhXnd82xgyXutWMSMkkahuTuBzWvYatfC3826cykdcDFWdb0oXU0RjhDhcHOehrQuLC1SwMcreW&#10;qjLGuvA5Vi6M6lHna5fN2O32sHFNrcy7HxNb3s/kojAjrnFat3NaXUZgduD15xXjniDTZIpvP0RX&#10;kGeTyPfqKpWnjqWe5i0JoNspfYQzZYfWuarjsXCMqVS0k+//AAC44ZSd0rHtNnpejNCY4PnGeRnN&#10;XV0nT0UKsYwOgrE0xbTTINwkXcw5ya3IdTtpuFJz9OK9zKfqM6ShjKMYzXzX4nPUhNN8jbLUNtbw&#10;Z8lAufQVOWJrOTU7WSXyUIJrQ69K+owM8M4uGESSXZWOacZL4wqu9pbOxZkBJp4nhL+WHXd6ZGaS&#10;4uIrWIzTnCitqsaNWP72zS72ZKT6GcLiyt5jF5bAj2JFT3dhY6tb+Tex742/hbI/Sq1vrtldMVtt&#10;zbTjoRXL6947TRrlLXyMs4P3ztA9Ofevn1mGX0b03OLV9lE29nNrY39P8N6BoUpudPhEJOckMcH8&#10;DWuk32ncgjJjPBLdCK5Tw9fr4ii8+YgiPqF9T1FdsAAoUcAV6+Fl7WPPTXLEiaS0erMSx0HQNFbz&#10;bG2igJ5yFAP4elWtT+yNYSC7n8iIj5nDBcDv8x6VU1nT7m82SWxBK9VbgEV5P418AWXivTW0rVY7&#10;m3ikILmAsAcdAWU8D6dautzRi4whdfcVRpxfxOx5df6H+yFosssd6LF5ckODIXYk8nPPNdt4Q8J/&#10;s9RlNU8Lafbpk/K6hhyfxryjRv2UY9Nvzfy3RvIA+9UkBDD6+tUp9Q8R2fij+yZ9MezsYJFQFl2q&#10;3OMhunNfP1KtSmv3lKNumlz06VODdoyZ9jSN4LtkWaZrZB/CzEfzNY2t6R8P/FES213NAcdNrgda&#10;8C8aaNqfiXT44NNg8za4Y88EfWvG/GWhT+G9LaYhxI3Hyu35cc1u8dpb2at8zCdDllfmZ9vxeHPC&#10;9nZfYdMvVt41GAA6nH61S3+CNDcf2nqK3MpyVXdluP8AZX+uK+XvhD8Jtc1NH13xTO4icAxRh2yA&#10;R/FnvXUa54G0vQ3MmmnzpBklm5Y+nNZ08UpR9pCkkvNv8huNtHI9E1X4hvrLrZeGImhR+NzABjjt&#10;gE8e9dpa2GhaHox1PU9rYG8l8HGa+WNL8U/2Nqn2mRQxUbcd8muY+IfjjXNeuo9Pk3QxoRhEYjIb&#10;1HelLEXvK+vYStsj7O8LeNIdYuy1sv7kcewxXSa1fJdlbNAdm7LfSvl3wN4km8LxpDcRE78YHXqM&#10;V75ba159uXuIzlhwRWkMRJR9m5bg4pvmsej6bLYmAW9jjag5A9a0a5zwzAYbFtwOXbdk10de9g5O&#10;VNORwVElJ2MPxCnnaXJbhiDIMAL1PtXg/h34J41RtZ1chVEnmImOR3z9fSvpMgHrXk/xu8fn4ZfD&#10;XVPGX2f7ULSFm8rdt3cevasMww8Ksb1tkXRk07RPzo/bA/ah1vTtYf4HeA52SbIS9nQ/djIB8vPu&#10;Dzg18K+LIBH4fS0I8wheTiuUt9ZvNc1G58a60GMl9cPI7yNkrk8DceuBxR8RPiLYaVodoumYuPNY&#10;hxuwQAOv5187CE5TtE9LmjGLcjyS8eSVfudPwpdKsDfX6QZKgjnH9a52TxbBcL5iRZLjIBPIrvfC&#10;piuLc37EgNwc9eK66sZxWuhw07VJXTO0vFtNEsRLExLHge5rzzw9ptxrPiuJ713EIfcSD+laWq3c&#10;lxKy5JXoB716JoenQ6Vpyhk/eyfMzY6ZHSuNy5E+7OmMOaSufX3iD43WejeBh4F0K2W7eS3MJYtj&#10;YGXGTx79q+L9G0K4iu49PjB3uQoC5OK3UtJYJfMQkk9zXp3wt8OXGp6x/aqzCPymwuR1z71yufIr&#10;HVJe8aXhXwNbQaut1JKzTLggEZ4HtX6mfArwNayWwv72MOyBCCedpI5x6Gvl3wf4I02/8WR294Ti&#10;Jk3lM8h+3Hqa/UHwtoNloejxWlomwBfx6d6zwlGdeo0lsTVmoQ5jwb4n+CNO1i7W2upGhgXBYL3A&#10;/Wvafh74f07w74ahtNOQKrcluct6E5qTVtHj1W7WJcZ7k9h3rqY4RZWXkWwB8tflHqQK9nLcLbEP&#10;ENaRT1OKvK8Ur7nlXxZ0rwiNLPiDxBcfY5YBiOXdj2wf8a/Lrxv4rk16+nNteebZMWXevAfBxkcZ&#10;x/OvpD4969rN9q1zaapdZSEKIkPQKfvcDg596+MdR0qAM00XHoO2K5Mc1iJucY2RMI8mjZhXE2m2&#10;iD7Q4Ufw4rr/AAjJBqObXTWDM3p2+teO6pCkt8tttLMxwBzXuvwj8OX8DvJc25iTdhWHf1rwcQ0v&#10;de41vdHsXhzRGs7xZbsFmA69ua6+WBcOTwBVuKIKzDueOOlatnoM10pluyyoOgxzSoxuuWJta5pe&#10;BtS1C11mNrhswj7hPrkHB/Kvrmw8ay3hSEwYYjls8flXydCIrdk8kDKCvRdG8QxWy/aOdy9hXr4S&#10;rUwy9yVrl+yi/jR7XN4msbC9ImgL3B6NgfzrXlhGtbXukwCBgV414UuZ/EfiRxcj92vzc8kZPHNf&#10;RqRJENiDGK9fAxnibq/ukVqkadnFanKNoQhIaFAVHQV0tpF5MATGD3qzRXs0cFGlLnRxVKzmrMKK&#10;KK67GIUUUUwCiiigAoopGYIpc9uaUpcqbGh1JVeGdLkb0P4VYrChWVa84bDkraMM4ooorexIUUUU&#10;wDGKXCnrSUVl7CPYBcDtUbkgE0rOEUsRn6U2OVJBuX8jXJUUOb2SnaTKV7XscRr097cJ5FiDk+n8&#10;qtaX4ekNus1+2yU84XsPT0rq5IVkPNSqoUYFePhMlbrSnidV91zeVZ8nKjLXRrILg7j9WNOi0fTI&#10;pTMsY39zWkSRyKgM7N8qrz7114jDYOlJKVNJ9NG7+hjFtkE2xCFjUirqbto3dapkXCtlyMVcUkqN&#10;3Ws8rssRN2cfK1vwHN7AyI/3lDH3rNvrdbu1e2xt3AgexrScNtODzVNiWXavWunEyi5e6rfLccND&#10;428baDPoV8zzJkFtoYd/euZ0qxtdRn2zngdhjJr6w8YeD7PWLXzrtS7ryMHH515IulWV3C0GnRLF&#10;MvAYDnivHeG5JG6dzy7VBa6Dd79KicH+I5x+VfQ/wx8Yx6hFHaSKHMrbVcZ3DaOhHTFeMyeG7zUr&#10;4W98zFmfbyeuR6V7L8N/h9/wjF/9rhLmLLYzwAfpSpxqqonT7mVR6WPc6KKK+xtY50FFFFAwopGI&#10;Ubj0FZNxq8cTokaFixx6AVhWxNOiv3jsUoN7I16OtNRt6hvWnVrCSlFSjsyQqlqFu11bGBJPKL8Z&#10;HWrZ3dBXF+K9Qs4gmn3M7QyN8ykDqR715ma4uMKM4yjfp2+Vyoq2pmv4e1nSpCyXZltzxtJIxXYa&#10;VpUdkPOY73Ydfb0ryvTdRu4ZCkty86DpuORXpmi6k96Apx0NeNlkaMaiai7dLu9jrnCTjdM6Ciii&#10;vrjiCiiigAooooA+dvjRoEwhTUpJd1pNKEkjxg5YYGD/ADr4+0vRNe8FePLS+05kZIpMqHJI2sCR&#10;yPTiv0u8RaVp+raXJDqSb40BfH+6K+M9RsPDPiXWnu9CXyrNcKVZtvzKSGPJ4r4rNMDGFdxXXVa6&#10;+Z9DgZqrStPocV+1L4kGsSeFf7SZVaSOZioGP3ikAkex9PSvmjfa/wDPQfp/jXqH7RyWEGoeG9M0&#10;xhLEiXDsytv+YEAZzng5rwjY39xfyFfsXD1GTwNNyep+VcRV4wxs4RWx/9Hm9I8O2Wo6r9nvFDgj&#10;Klua9PHgPw14Y/0yRIw0442da4SBr+yvyjxbJVPGRjH4V28MZuJEl1Rt65+YD0r8rglG8T3XFbnI&#10;zwaTNcTT3A8u2jBOSPSotN8W6PBepBpZ3FjgDGK+ldN03wgdMeNIUkjdcncM5rlNP8A+EIdaW9gt&#10;lSPdnGPx61zVKcobAo3OUZL+5G54mGDx+NcBrB1PT7tlnQqGOAO9fdMdv4ZRd4RFTA4GDivGfGdh&#10;a6zclLeFF+bg/wBaX1eSV2xJ2dj50t7Y3ozMCVbpmuog8I6PdWTx3W0ZHJPQD3qGSK8tb37G0ZbY&#10;xUbBkY7GtS6s7ufTpIpYnVJPlPGCTWMoq70HKN9j551G08PaPfyw2pVow5Ge2BXket6taS3LfY/l&#10;RDjgda9r8Q/D+7u7R5dPb5t2dh9O4rz63+HN3AWe6IbBztPGKVKMY+9NnPUpy2PI7gRXkxdQeaoX&#10;EG391KODXolzpENtdPEqqPQjpXEapC4uA3QV6VKqnZI5KkWlcpRHy4fKi4xXPhXaYPLgsGzXXWmn&#10;vd4jiwG7mofEfhafSliukm81JeOOMH0ropV4qXI3qyFeSPS/hlo13rOnzzx8gN29BXmXimxvNP1u&#10;4Sf+Js/gTiuz8D+NrzwZp86Qx+asgwB0xg9a5PVNZ1Hxl4hDmPdNdOI1GAMZrip06kcRKdvdCSTS&#10;SPv79kP4P+GviDora3drsggneMKDhnKjPB7CvvGw+HXhLQ72G2tt8DQtvT5+mPWvgHwVP46+GfgW&#10;3sdCultAzNK5ADMCRj2qponxP8ZtqS6pc3weRj8zkt29s4rmjWpwWsLu/U9bDvkios/ZnwZZaVpt&#10;m3lNuaRtxLdSTVHx34UvvEVk0elBYpHUqXHBx/hX51aZ+1H45sJXhgt5b0RfIdsY25PT5v617Zpv&#10;7TfxAvtPjml0yOCVgMwvkFR6k4717VHH4eVL2U1ZLtuKVOXPz039582/Ef8AZN+Plzqsl/pXlXsQ&#10;lDLGZQhIOMnk45xXY/Dz4OftD6LENPWxgtYySWHmoxP4rgV9NeGvjdrOvM1tfQJHMDj5RkfnXZR+&#10;MdUgvDc/LsX27VwKnSmvcbsdFNPdpXPN5/hd8StR0Q2OtQRIj8SfPk4HsK4Afs2eEILsya1q8qpK&#10;dzRblUcHOD3xXv8ArPxktb3/AIlFm2yUpljgkfmOhr42+IN9dWl8+s65dlo0XducnCrnjAFViqVB&#10;NKK5/UFJ2vUSTPp258ceBfgV4LlufDFt9taMHCqQpdu5Zz3/AP1Cvhrxt+1D4++I96kOswxWWlpL&#10;xGu5s8dWzivOvEfxC1rX7gQxuW08j7rL989j+HauB8R6XqM0SNbxHZjkDvWc8VO3soK0exhJq/Ml&#10;qfRvhrxrb3VyllpJGGOSq8cA9RivpPw5bxamB/arHywed3YV+fvwl1Ow8PaqlxqiMHDYORwQe2a+&#10;1dB8W2OtRn7L0x0yM8dM1nCNpXk/kYy8hfi54K+H15p7yWCFbh1wWQ8jHSvlvw/4Wv7TUUMCTO8P&#10;Kunr719M6/cEW7S2w3c8hqqaB4mh0qN98ALOOuBXQ7Sfu+76DUdLnLWXh7x3qkwjjjlwflJIwM19&#10;ofD20t/BfhxZdWbypXX5ySPvY5FfNMfxv/4R91hWzaQux5zgZPSuK8b/ABV8W+OdOfToCLCA53+W&#10;clh1AB7H3p0akIPm5rsrma3PVfiP8WNO8Q63JoumvskiOMkc4x2PTOa5Gz1xraIR3BDtypJPbHWv&#10;l63S8s71WUsw9T8x+uTXp0erBYwkh3sB1pTqyUuao9Suaz1Py+/a0WX/AITqS8MRGSSX7FmJ7+oG&#10;K+YbGeRwN3av1A+Pfw20Pxjo11cvaCKX/WI5lIO/GCcdDX5iR6fcWk7WwB+Q4Of519dlNeM6KpJ6&#10;xPHxcOWd2fQn7O8Ql+K2jI0YeJ5/3obgbMc5+nB/Cv6mPhzqmmDQI4I9kcUSoijIxwPUcc+1fysf&#10;BjxH/wAIv4lj1dAGeIYw3TkYr720v9ojxtfaT/Zkl0YFQnZHBwAnYFh6V8rn9atQxixEIXSX9fI5&#10;Ffm5kj90tY+I3g/RLtdPu72IXLLuEQYF8eu3sPc1mXHjbSrqJZLebBPOCP61+GukyeOPE2oGe1mu&#10;J5Jjli+Xx+J5r6I8PaP4xsZgL66nVsL8odsDHoCetfP47ifG4iXJUS5eyubQjUnpsfdeqfGK70/V&#10;H06CFmVThXVcg5rftfE/jG/cFpFiQHooG4+2a+c9Kj1nRIxqB/enPIc5PIq5feMfFtzLsgjUIMZ2&#10;Abvw964VDFST56jv0S009Tojh5bXPuTSxPJbpJctlsZP1rYEkajrivnTwd428QmOO1vIigJ/i5+X&#10;/GveLGWO7RZG+9ivt8nr1KVFQpxvLuzWdBxWpDqFtdzsJLZyMZ49a4LWvFU3hS5VtSJZW7ZwK9Rm&#10;uJII8xxlyOgrxrx7fWPiC0bR79UgJblmIyK4s7wcaf76lVfPvbW33hT2u1odxo3jPRNdtftVrcxq&#10;F4YbsYPoc1qQ6/p1zJ5VtcJL2ypDDP1Ffm98W/hnYeGrVtY07XmVJpAXjL4DAD+HaasfAzxPJpcU&#10;lvpkxumPzMrNnBPQgfSvNoZxjXJUqis+rvfT0QR5JM/SS51SCxjM8pG1evP61zeofEPwvaxHfIZc&#10;jOI13g/lxXi8yXfiGRX1KZ4QMcKxA/EVdvdNtI7ZILBg5B/A19BTx2KjFxi1Z91c7I4Sm0rnR2Pi&#10;Sxl1druKIgO2flFeuLdSvGuQea+fbLSdWSVbkRYI6ZpdV1fxiwFol00MQ4IUc4+vWvPhhp4dydBt&#10;X7FTo8x7hqut2OlQNcXkm0LxgdSfYV5Xrfxb8F29uJmjZ88ZZMHP868h1WezsQ017LJK7ccsT0/G&#10;uGvIPD2vMFmyNnccYz715mNxFZNxTV+zOOrL2TaR7FZeL7HxLNItlAdg6sOh/CrckTId8S/Ljk44&#10;rl/C8cOnWy2WjW52dA2eM/WvZ9E8HalewLd3MwiDfw4yQRWmDw8qlk9ZeRlCpzasj8Lz3YkCRJgY&#10;+9Xq8McWA8rZYcc1m2+jS2CZWQOQOeMZrGvdahs5Atyvyg9RX0UaLw6tVXyZ1xhzx9xnTPqUUNwt&#10;uFLZ7gcCtlJFkGRXPWWp214oMIAyByaZdavHYSANyPY104PNZYZuUpJxflsYVaTeljqsCm1zH/CR&#10;xbNyJu9hXM6j421qxja5j0/zI1569Pxr2KnE2Cgryb+SOZ0pLc63xBo+happk8WuRI0BUlyw6ADr&#10;n2r8qfinqvhXT9fceGm82CE53/eK44yM/lX3ha/FbUvFYk02LTjbIw2O7HdnPUDFfNHxI+GfhvT3&#10;a4tU2tIDvUt0J5zivzfizGYbMlGvl0Fyx3drP/gj9ryK1z5VXXtIYCV4zIBlgRgdf5V6f4U8QnWZ&#10;jptqqxuIwACeuelaPhD4M+A5dQ+3a47uiKfk37Vz15A617E3hPwLoVp9r8PQJFMqfKepI9M18ZDB&#10;86VSP4vUyk+bU6Hwv4kuNCgWHUIwGjAAMfOcV0M3j4XWox2kULK7c+1eN23iFUvFNwhIUYOOa9f0&#10;DxDazKtzaWRkLDB3EKRivSo4qU0qUKlvldnJVjc+g9C1SSe2VZAM+vSk1mOd4W8uUIzdDiuK07X7&#10;wfPJAIFPQHmu3t9V0e6QLcyqrnsetfT05OUeVy/QuEm48p4lqnhXxFHO2pG4Lx9coxUj8q9H8C60&#10;IoPL1SYj0LH0p+qaQ5uA8F0Dbn+GtRfBOhX8Cv5z8dQCOTWmFoVYz5qS1Xd7lUYy+ydtb6xpskhS&#10;GdXI9DVya8VlCwHk1xFnpWjaJKIozwTySa6htR00x/6O6uRxxzX1uCxeIcHCTSR3Rpu65kX4LJGI&#10;lcc9a0Kwo9atlAjOST0rbUhlDDvX0WBlTS5Yb9SKvNf3h1Iw3DHSlorvnHmjZmRjzaYsnLc1z+qa&#10;OqIZNoIrtyM1FNEsiEMNw9K8Kpg7ptI6aeIktGeOG2cttjGPatHSvCstzcCS6Pyjk8etejx2lu5z&#10;5YGK0AAvA7UYPAc75pbGtTE6WicpB4O0iK5W6ZAWX0AArp/s0GzYEXb6YqWs3Vb2SxtTNGpY9OK9&#10;SdOlQi52OVSlN2TLgtrfbwij6AVKFA6Vxdt4nKEC6+UepqDXPHukaRYveSPhUH5n29a4I4+jFXcd&#10;fQ2+q1XojT8R+JbfRI/Ldl8x/ugnHNfNXjH4l3SwyTW86nHYcjiuM8dfFHT9ZlUEgfvGAJ5YDHp2&#10;rwfUbi0WR7iByyN2zwK8LE46deT10O+lSjRj5naah8UdY1SKSB5AiucHrmvPtU1q5kkzHIG3DBIP&#10;auUvL6OS4LYCg8HmnwPA6bQcj1rglC+7Gqjuc/fWnm3BlI34HG6qszGGJuwA7CuokEIJGa5+eJp5&#10;GCL8vvXNZR0Lcr7mn4Wu7VblZG+U5JIP6Uz4qrZeJrCPTNUnRIAuSCORXP3UpsoHbABCnAzjnHrX&#10;wn4x8T+I9Z8R3JmnliWP5VUOcEd+K3pU/aaLQzryUY2Z1ev+FbKxklhs7zzVVTjaO/YV5zZWr2s/&#10;nTAlh0yD+db+hOtqo82Vju67jk1PrV3ZmMqkh3ryK1jKUW47nns6CPUDPaiMuQMc80lj4Pg1OGW5&#10;mfbD61znhDSdc8TXRi0uMsDgZ7fnXuU+iXOg6QdKuR+9fkjP6ZrGdCXN+63HueGx+Cpb3V4dPtPm&#10;LuEUjoMnGTX3B8O/hHrGk6xDeJJuWMBWweCR2qn8Jf2cvGfigQeJ7cmKCTDoyqSw2nn5SOlfSes2&#10;8vwpsWGqTv5m4nEgAJJx0FcWY4apUgo1VouoQpc70MjWFlsA0SH98vUDin6X4V8Sa1pE15cTeRbh&#10;TjJwwx3/ABqp4abWfG8xvoYGRdwwG6vjqfpX0Pb6LMultpzxFVdSpzkEZ/wrhwuDjJJJaHp06Pun&#10;wDdRWtlcy26ACRSVOOrH1rY8A6okfjK3hmJVJiFV+yuAWUcdyQFrnP2lbHU/hpfwardkrBeZjDqQ&#10;P3ijIHsCOa8n+AGtajqfxHtZNQm8yL5Qqk/Iu7qcdyOte/hMDNxjbocGMxkaEX3P6IPCaY0SNs4V&#10;ssB6ZPT8Kbq1rKgacZKjJOK0PDwQaLbLH02CtgjPUZr7H6hGpRjG+phGu4y5kfNN7aCS/eS5lZFB&#10;5NdVp9xaP+7tn80Dr+FbfjLwhc6rqSXGmptDDDnHGfX8q3PDng620K08qPlz1yOOa+f/ALPqOpKl&#10;b5noqvGym2Z91458IeG0VNav4rV9uQrnGag0bxynimQ/2EyPF2bOa8o+Jn7Pq+KVl1q1vStwoLEO&#10;OCoydvpgfSuW+FNvqNhOiaYyGMHGARnIpRoVqDUJKyM06cnzLVn0Q0HixNSDSqksR6kDnFdOtr5k&#10;WJRsPr715P461LVdNtY727na2UH7wyMj0rzt/iPC9uJZbyR4nO0kqRj3p80YzaZu25JLb0PpOxgB&#10;uvMgnVlHUZro3cKp718u+GvGugW8Pmx3AzITjr1FegW3jiNwHhPmZ564rejUjBNJGOIo8zTueouz&#10;swCEp9K01ztGa8Z1r4ja3pse+0s0cY5LGu48E69e+ItG+338YjfeRx0x2r08BVg6nLFnJXg4pJnY&#10;UhIUZPFYXiG/uNOsRPb9S4Un0BrLt71dVQ28pb5hgnOK68TjFSfJbUilQc1fodNiwn5xG/bnBqxE&#10;Igu2HAA7Cvnnxpouu+F8apprs8UjYOCcr7mvTfh5ql3qmiiS8ADLgE55PHWuHDZhesqEoJMqVLRt&#10;O53MsjQxNKqliozgd65JNSW2kN1OhZmOcDtXX7l6ZFZ93ZCdCY8K3bitsxTm4uD26BQlGN1JDNMv&#10;ft+6ZdwUdjWrVHTovJtFUjDc59+avV34RNUotu9zGpbmdgooorotfcgKKKCcClKSiuZgBxRkUDmm&#10;qm3PNcznK6lTWjH6lGW4lEm3BUetXI5N61IRkYNIFRR8oxWfsakJKblctyi1ZIWijFfPXxv/AGi/&#10;CPwUWCy1NWur+5RnjgQjIVcfM2SOpPA6mujEYiFCDqVXZExi5OyPoXtX4rft969D4i8caVFb27LL&#10;p7yK8uARyFZAp75BO7sK9rv/ANuDWPFsX9k6PpLWXnRlXaTqN3cc849Pzr5S+Nmu3nirW9PtJdzz&#10;KUZi6cMBwTuGBwOMV85is3jVqRUE+Vau5vWwT9lLm6n6Pfs+6J4qtPhLZLqFzL5wj/hbjbn5cfRc&#10;CvCvhP4c1298b6t4gnVgqXEuN3X5jxn8K+qvB+vSaT8JYHtoSzpaAje3OdvGa+Zfh58RNO0rwTqW&#10;r6zcrazSl2xwSXGeK+cq8rqQTfdnrpqMbWMrxJqdxqniKdZ8Zt3Kr7YqODxXd6KDKkmG/WvIfBni&#10;mLWru4mmkLpJI7qx6nLcV6DdWsd0h4BHODXl1qc7yn1Oaa1sM8T+MZvEKrbNfOQeCC5xj0ryPUtR&#10;ezvfs0UnmqCAccjHvVTXY/7MllBfzADgcc/lWr4W8NahqI+0yxMsJPJAOT/hxXyWLg5ybqJ3OKqr&#10;PRHu3g610XXIQqzcYGB0+tQeNdAt9BlhnmlaSEkEIvUAc157H4+sfhnJPBHY/bZHX5RnB+pP0rmL&#10;Hx5r3xC1r7ItjLCgIYKxxhTx3/pUyop0bNK/9bnJUi46o/U/wP4tT/hHLeCwt84jDBjwDkV4B8Yp&#10;9ct7qLUSypHISJCqk8+1chZeIPEPg7SIri5mJjgQLgjIJHbNdZo3xg8GeK7TdrZ8p4jko4O0kdxX&#10;0FbMViqEcFWnytLRPRHRCScbPQyPBfjSfSLwXL75EP3iwIFfXXgTxbL4njeTZ8q9+leGaN4q8JeJ&#10;pzbWsSyw5wNozkD1HpXseha5p+iMLO1ttkb9WyFAxXtcPVI4ZxUqy5PItJKLjc9XozmsRvEmgoyq&#10;13HluBhs1tggjI71+n0q1OrrTkmc70I5I0lXZIMj0rxjxxpI8NL/AGxpit5ch+ZVH3W9fpXtdZ+r&#10;Qw3GmzxTqGVkIwfpXNj8JGrTb2a6mlCq4SXY+cdH1S1v3cI4Mjc4zyaq6vrTeG9WjnK5DY/Ae9Y2&#10;iaE1vfPcElSjkLx2rh/Ffi+Kx8RLpviE7ox91sccngetfE4luFJym7HfWqOMGonuFtqB8WTtDbRM&#10;CB1A4x9a6fwxoGhaRqHlXbLJO3Xf69q63wRDbx6THPAiqXXkr6elYPxAsfsMkOv2fyyI2Hx+maqn&#10;l8o0Vi7qTT27I8tXk+Y9La0tpF2NGu3HYYrjZPBkpvxdQXkipkkoTkfhVzw54nh1iMRz4WXaDnsa&#10;66vrY4fD4yCnFW9NDf2lSnpcrwJcxrtmcP8AhirG7tiiqwSQTFy3HpWlbmwyiqd2m/uM2+Z3ZOXX&#10;O08Gne9NIRxzVd4pxkRSY+ozWir1Iq/LzLy3Eop9bFqjIxmq4mEagTsM96wdW1aMxG3tlMkh7AVn&#10;WzOlCHNfV9OpcKEpOyR0Mk8MK7pSAKak0bt+7IIPcVwFv4Y1CaM3t3IVLDdtJOR7VsaXDfRSFZgU&#10;RenvXlVszqJxdSFjf2EEnaR1v9aWmR5KZNPr6KlWVSKlHqcbVgooorYRnaq8iWEpi+9tOM153o8F&#10;7Z7p41yWyc9Bk16hcRLPC0L9GGK45/DV/PIc3REfQADGBXz2ZUpOqmlf0O3DTiotMyIY9RvtXjaV&#10;Pl3Ak9sCvTFGFArOsLCKxQIW3ue5rS6da3yrDuHNVm9e3b1MsRVUrJBRXMaz4s0jR3Fs7iW4bgRI&#10;QTn/AGv7o+tedXnxQis1ka7/AH87DbFbW3OW6YLHnr6VeMzrDYd8jld+XT1ZdDBVaqvFHfeLfFXh&#10;3w3YsdcmCBxkKOWx647CvlTxZ8frI6idK8HQNcRhcvcSKTGWP8OP6moNWtvGXim/+2+IrMWsLIR5&#10;Y6lT3cnnFcdqev8AgrwNoE1tDOkty8gLRRkMsbHglsckAe3Wvl8Xj6mLk6mkY/ifQYXCU8PG0nzP&#10;8DI2eIPEUQ1XXrlpJATlUO1QAcgYHT0r0O88ZNdRJZJqP2MMqp9nt0IkcgdC/wDCPevnebxHqGuX&#10;M81gJo4uiNtYFuOTx2FdFrOs+E/A2g22ueLL37OWAVFLDzJpOpCcjJ9vzrz6Tu3GijqqVm9JHp9l&#10;p90upM0TrHIxJLOd7knvz1Irwz4g/GjwZ4egn0zQYf7Y1FifMdiPKiCkhmLHgsMcKBXy58Uv2rbr&#10;WfEkWj+FJJrazgjkErJGPmZ/uksTnI6EDivkHUvE17d3Muu6/cyTXJz8wG0EegQYH1OK9vCYBy3X&#10;3nn1sTGOsmeu/ET4k3XiqOOx1W/zY6a/mMxUCMuxyApHp0rwzTvHksH9uNDPIy3u94GjOHMoIxj/&#10;AGdtcczeKvHN5Fp8K70ZiY7eJCF49Qf1Nep2Xw907wRd2c/iW5F3cS5/0W3/AIS3ZiemM19BQoRg&#10;uVo8WvinUlaOx5xrGqnV7W31OSA25ij8p9x+ZsHP05rsvCH9s69BZpp9m93cJIYhtDbQOoYnGMCv&#10;ojTfhX4f8m1m1GwGYWMghlYvjPOfTBHY5r0iLXLTw2kunaSEsU7oq44/2QBWv1iMNDGnh5Xujs/A&#10;HhLwl8LdIXWPEl2dS1y8BNw5OVVT0hVRklfU9+9aupfELxR401A2IiWx01ItqxRH52ZSAMnHC49K&#10;8a1Dx1pGnQjUZ4mcjA4XMsvsM9BXBXHxrN/G9hG5so5uiqoMqrjHJAJ+vpXJWxs7NQZ3YfC8rvN3&#10;9T6N1XxHoHheSG28RXBM8kZddoLsAPUKcjPbNeT3fxa0mzBuRIkdqzgqHJ8w+uewHsea8V1DQ/ib&#10;4gsHPgvTpC0uA0zY8x1HYEknGOtUoP2fPFsKreeIL5MOA4ijkL7WP3gwx1rznKMlzTlY7lC2iVzf&#10;+In7RFtawQxeHTMPOc7nhZSML0JB5rwXXfix4n1Hf9jeRkm4ZnBLEei17zo3wk8CaZKTqsDXP3Tt&#10;UjPHucn8q37CbStHubi30jSFhRuRLIoYZHTG7Pb0qVUorVRuZuE772PmCHwX4y1WVIJZSfkyTKGY&#10;hT0weldPYfB5LrU/KuSweIguXfCn2x717hdTajdPmVwECkkBcZOfTtVIRD0LYwTk8mreMb0joNUY&#10;7yRzcPwy8MW7CG4iG5DkmI5GPTNdDY+GPCNrI1++mLIu3YAx6Y75NRwRX88oggYoDnpVjVf7ctbP&#10;yoQrqOoOefxquZy6mqjHpE6ZNS8DXO0WWmMszALzyoA9OK2pp9MFssEtvEhjO5G4J/Hv+FeANP4n&#10;iPmWWxGByASTn2qWTXtehdhqG0sechSPwzSlh2tSbHtlxc2dwfMuIVmx1JUZI9Caa1loUtuFtbRI&#10;wR0JLfiK8ai8R+IPKaIbUPYlcilj8beLLFwUMMr7eAyYGPw71l7GS2G52VmzXu/hglxdNfTalJCC&#10;x2hVBAB7Y7Vzd38MvEVhcFtL8Qpsb7m5MY+tdBpfxI1oQGC6tll2EknOCfofSrY8bR69KbafRfKK&#10;4JcP6fWt4ylHRnNJKT3OHk0z4oWcDi41pbpV4ARsdPasiHxh8T9Gg2mfYu7gDGDz7V6LMmj3Ur7E&#10;kiPfaTjNc1qNuo/dsxK579a2jK+tjGbcdmXY/i343BWG9t4WUDkjkmuy074qeGmcX15avHcoMAqp&#10;U59mGK8bbyxIQHB6cjj8KqSQ6hfShrSTG3+EtkEV1QS3MfbzWx9n+Cfi94G1O/MeoXhtZnjbat3l&#10;wHH8W4A/417p4M+MOrfD+A6npc9vfRXc6lQ75jO3hgGQnbkcjivy8t47mD9xLEGY5OT19/wqva6s&#10;umTiJoZbcl8jbwgb1ongoVFtqVHENfErn9D3gf8AaA0Hxr5em6Bdtp94Ml4ZGUrkDJKnPI98CvQp&#10;7rUpJY5rtxIxYEsOMrnrX4C6R45sp9SsraeL7S4ZVLB/Jkxxkkjr7V9//Db4o+M9FnInv/7QtNwj&#10;jtbogzIH5B3jkqPevNr5NUtpqNzUtU7H62+HrqzubJWgclfRzzx1qxr2hprFsqxOI5EbcuOhx2P1&#10;r5y8L/G7wcbNLG6RYbrapdc5UZ4+Vu/PbrXoU3juzsMPZILon+FW5A9/SvJr4j6tSeFr0eZPd3af&#10;y0M3Bydz1K1W3sLZJJ0ETAYcj1/rVq7ujHAXtvnbGQBzXz9q3jyLU4RcxSbXiPMZPUemD/Ok0Px7&#10;efYPtVo2VORsK7sbTg81wPPKtCk8NRjaLWjXxLz6K4/YdWe6WOpXk3y3EOG9BWi08nQJt+tefaLq&#10;eoaoy3wO18cDtivQ7d/PiBkHzDqPeujI82xWJUsLUry5ujaWq9V18iatNQs7GbfW7Sw7pbow98jA&#10;rxm/uJryXbNcTyR7vuZOGx7e1e5XVsjFXVAxBrx3xH4k1qTUjpVtbbCBgAxhvxBp5rUVCXJU0+bf&#10;N95dGVtjnNS8d6hpsX2fTowqfxGTsPbFRaTpF7NetrQCPI4GXHWung+GC6zELrWbhi8gBKgYwfSr&#10;fiKG28F6WZLWXiMZ2dWJ9Oc9a86nGvP97VT5On/DG8Kt3eT1Me91SK3xFcYG08YGTmrtrqeoX0Ih&#10;ivNqsOB0rwp/HV7qs2JwYFcE52g16p4Y1bSLa3S5G+4cqoAxgH8frWanKUn7N6fcaxm5OzR2ml+C&#10;d7/aZ76UnGflNdnYaTeibNzcySxducfmKw/+Ez0+GMGW1dD6DBrc0fxFb6lGfsakgdQwxj/Guml9&#10;WhUhGtJpdbc2vk/IyrObvZGjdaFbSFTbgRsOc9c1iDwtfzXJlvLwug6IAf8AGs7xB45m0mbyYoQe&#10;25s4z/WvC9Y+OPjG3vZY9OW2ZFb5cgnI+ua9Oo8rqP2lOnO1/s3S+45oxqLc971m4u/CGnteW0Iu&#10;EDcknB5r5S8f/FO88dXiaAtktqkZ3ecSfMyBzgdMV7H4cvPiF8QbNZ9a8qK1PzBUG0E44PGSadr/&#10;AMKLe5RLqJijwj73rWNTAKSawzkoPWzNYxs/fOY+H18fCGnpeX1wzIctJhh936HvXYW/7RHg/V9R&#10;GkeG0lurjIDZQqq7jgEk4GM9cE4r5k+It1e+GdNe0lJPzYLZ7fjXyAfHGvf27BFobZeSbCbF56/N&#10;054616lGVajHloO3cfslUaUj9zDf20Nkt7dyLEuAWLHAH51YgnhuYxNbuHQ9GU5H518leG7u81jw&#10;nbDV96GOMKS5Oc+pB+teGfFr4oePPAN/bR+H78ohkwqrjlQOpA6fjXoPOvZQU6kdBSwNvhZ+luK4&#10;/XPB1lrZ3SyH1Icbx+Rr4t8I/tReLLTShc+ITb3iZyJXIiOPQgdceoxXtnhf9p7wRq0LTeIiuk7c&#10;D944bfnumO1FHPsDif3bdn2a/pHP7GpF3SOh8VSn4e6d/aF0N0HC7lHc9OO1fO+p+JdOu5/7b1ae&#10;NlLbljPH0wKufGr49+EvGOlf2F4Km+3orAyOflj3DoMfeyAc84FfHWk6Nc63rkdsTJK/O3JJxj9K&#10;8rH4ymqjp0NUdcFNq9Tc+zk+LuvX9sbLTF8mBvuuh5K+nP8ASneG/GdnazmHVd4DEnJ5H51w+jaY&#10;LC3jhucFlQDj1FbF34e1a904ajplnJMhyMAc/X6UlJ/E3qS9dj0271bwEG/tRo4yzEfMAOtFpZ6H&#10;4snGpWlsCEON+OeK+ebGz1PVNXi0mKIoyH5lfhQO5zX1/wCH5rbwZ4f2zxpsjXkqM803Ln0VvuHH&#10;a553fWNpaa5GLkeXGnz8+3pX0Lpd1pF6sNpaLjIFfLWta5L4j1N5iPnJwkYx07YHrX0z8PtFubez&#10;TUb1ChZAFRuSp7nP8q68JSdSfKtTOpUSWp6SiKihF4Ap1FFfUJJKyOFu+o1mCKWPQDNfjt/wUQ/a&#10;ntRpr/BPwlHN507D7Zc8qFQ5GxQR827HJ6DtzX3d+1l8Y7j4LfCe78T2IDTsVjRNxV2MjBAEIBwS&#10;TjPav5ufEusa54+1y+8a+KJTLe3j/MM5CBeiD2Fedi25y9nfTqXB2V+pyFx4g1SfS10e6b90jDaM&#10;kVb/ALPbUbKKCNACvue9VJLLawB7c49K6u2vRZ2yjaNw79sVg7L4R3b0Zlp8PpVeO5aYFc5A+nrX&#10;bwNbaXaCzgODnn6n0rmrDWb29u8bjtzwBW/NYtdYMhOByTXJiaknJKRvSSjqkdFpNoqYvZhkL2Yd&#10;D6mvS9P8R6PLAYztV1OGHck9MfWq/gnwlD4hZLWRpGijHzIp7diT3FfXXgv4HeCNSvLeygsN8khD&#10;O8hz09u2K8WvXUG3I9CnGWku588Q6LqV/Ev2G2kuPOzgopPt2zX1x8EPhTqWq20Vm9rJGrZeQspX&#10;GOMAHv71+iXww+FXhPwhoKWen20ag5OEHHPPJ6k/U16jPLo2hQNcSiOBO+ABk/1rWGBlXh7aclGJ&#10;NbERi+WKbZ4/4O+Fuk6TdGa1iK8qzvJy2V6YNe6F4oyIyQPaqdhfWmo263NkwdGGRiububC5bxQt&#10;ygPlsuCc5H5V6VKnDBUo1KCU+Z2ucbbqtwnpZD7/AMT6Loup/Yrnf5jgchcjB96211fTpoy8UgYe&#10;measS6dZXGPOiV2HQkcivA/iRNJo1ybe3x8wDKVOOvH51pOWJwiaduV9ugoRp1dNbnx38a5E8Q+M&#10;by803cYgu0lht+ZTgj3r57ksr+6n+w2o3O+FGO2enFfWUfwo1b4ga8tvBe/Z4gxMjHrjvjsefzqH&#10;xP4I0X4IarbXV1Klxe3CsYix+8E9B6jvXh1m2nKO3Vms6SXUsfCb9j6ye0Hibx1fM0khDxpsVTGO&#10;vUkivb/Enw48AaXoU0GgXTSXhHysrBufwGBk+leFap8TdR8U6A1nC/l+YNpaJjjnqMdjXpXwZ1jT&#10;NJ0zy7o+ZPwPnOenpXJCVKTdNRvf7Tf6GvIiHR/BV3ZRYvgwZ+Bv7qO/1rrb/S0FkFhdi3T0rttU&#10;v21a4W4OBjjC9Kxr2ExQjAPPSuyjQhTVokN2Z5NNay2SEygkj0rpPCelan4gk+yxRvGisG3YwCO9&#10;b8OkwyuZrxyOfTtXv/hPS7Sz05JrdQAw47/j+NduGwntaihcJVVBXLmg+HdO0K0WG1jAbA3MepPu&#10;a6CiivrKNGFKPLBWPNlNyd5BRRRWilrYkKKKKYBRRRQAUUUUAFIyhlKt0PFLRQ1fRgYrWE0FyjWx&#10;Ozv6itqiiuehho0XJw6lSm5WTCiiiugkKKKKACiiigA9qGxt4ooqKlNTVpDTBCcYNKaSipowcY2b&#10;uK5FLMsQ55PYUQuZBuZcVHLAZHDpwcYP0qwOAB6VyQdadd3dor8S7KwpANHbiiiu+yvcm4VEYwG3&#10;LxnrUtFYyw8JLlkFypc28EkTeaSqlSCc9K+etOhn07xJJY8ldxMbkfeXtX0eRkYNVhZ26tvVQDXl&#10;4zA1JSToRSsVGbTOatvDVrNNDqNwB5g5xj/PNdfgDgUY4or0cJh40lzLdik7u4UUUV1EhRRRQBQ1&#10;NZHsZBEMtjI/Cuf0dprubbOpOzkkggV1kjpGhdzgCnLIJFyK87FYeNWtFOXyLjNpWQoGOlFFFejZ&#10;JaEBXPa14a0/XgBfFxg5BQ4PFdDmiuXFYSniko1NUh3OOsPBGk6euyEuwPJ3nJP410FnpsFkQYu2&#10;cfjVXWJ7u0EdzARsBwwJxmtiN/MjWT+8Afzrlw+Fw8ajpQhZx8zRzlyj6KKK9QyCiiigAqOaaK3i&#10;aadgiKMknoKkrO1awOqaZPp4fy/OQpuxnGfaoqOSi3BXfQcUm1cmjnhvIy0LB43HBHIP0r8m/wBp&#10;b4Z+Nvh/49jvrGeS60XxBcSPEsZ2eTNjcYiMgbWGSPfivujS/BfxE8NXQi0+9D268gbvz+U5r1K+&#10;8M2fjTQ5NJ8YwLcRydVIwRjnII6EHoRXytKs8VZVYNVE/l5o9mklh3zwknH8T8jNW0LVtJ8H6HFr&#10;EJEhWUsSwYoWckA/hgcVyv2Yeor6C/ah8Mad8OfE+geHtIllljuo5ZsSncQA4AANeC+fL6fpX7Vk&#10;MW8HBtH5fn1njKjP/9LrNX03WtQ8XTT2MbXm5dixwgswC9TgVm/8I74uuNcXTWtpbbC5IcFcZ9Qe&#10;c1+qfwz+GOmeE9L23CiafJJkZQGwe3HasP4g6HYX9+IbeFQwADNj5h6YNfA1ct/dqu3a/Q9qFVOX&#10;s97Hx5oHhiWzlg0gOZpZhkjPT1r0DWvhN4jsbBtRtELeWMkHOMd817l8P/AOl6N4gTUp4/MnwcO5&#10;zgeg9K9W+IF2tr4WumUbn8skAewyaijlsKlKdWbtYc6vLJQSvc/PeEtECLlcMmcjPpXDeINYu/mj&#10;s49n+0a9Ggsn8VTm6MvkFm6Dpj/61cT4x8OT28v2O3l3YBJbsRXmSjeN47FNMpfD+9uDqTXF7Ejq&#10;RjB9a7HxDN5sWEwq4xjFeVaBNe6VeeX94etdjqt7f31sY4AFDEEE9sVjSl7rixxTvqclfWywRs4X&#10;7vOQK+efFurRSTstuduTtNfUsHhzXNWf7DGAPOHBHU+wFc7ffsy65pwTUZkmeJdzsrqNxXknGPT8&#10;6hwvrYqUT4aay1AuSUZucg1yXiaz1G2ha6MDFU+8R6V9f6pZ6JpoKwhiqk4yD+tYWrGCWwLJAShX&#10;5sLxtx15rOGOjGWkTCVO+h8oeE74sHZCfkPJx69BWh4ivJ540t1UlQc5HTmvcvDenWF3N5dvENhX&#10;oAO/erl34CJu/MlKpEMsB9KmpjI+05+U53RdrI+drHTGRd96pVW4Brp9LgtbPUYLvTdiyxyKQSO4&#10;Neh63pmn2tsxePKqQD+IqzoHw2OoWaakmIw43BW7YpLHc6vJ2FCm1a59M6Z4I1jxdaebLdAIq4Yp&#10;zg46Csiz+Ehn1GHR9PmLlnIYsQMDPeuc8N6D40vnWC1vmgt4flYo+M9q+gPhtomn+GPESanq1486&#10;hgcN22+ueuailabVO+/U7k7n258Mvg/4H8I6AkSWse9hukc/NuY9SM9q80+OPhLw5Dp02raMWWdA&#10;AcH5SAfTjmtbUP2gPD86nS/DsTz3O3KqcADtnj+VXJYZdb0xptYUFHGWVsDHc/SvovZUnT9jSXz/&#10;AOCOEJJuUmeB+BNUstKhklvh97G05/Ou9tfFtprRkSBP3ak5avNtc8Mqb+Sx0ZsnkhR0ra8MXA8I&#10;28ra4oEY5J9TiuKFPktTjoupWlmzkfE/ieCy1yWy08JuJUAAYbJ6VzvjX4U634osV1S+1MqzKF8k&#10;crj3/wAK5TxXr+l+KNbOp6Iu0q2ScY5Fdr4b8Q6uWFpclWhJ5PXB7/nWPNTbcZbeQSd0jgNE+DGq&#10;21tNeXBR3HKbjxtHH/6qz71f7OL2t0gJTggcg59q+ip9St3tjHbONxH3c44rzfWvD6rYvcSMB5h9&#10;amdFWvSTM2kj5z8QG22mS2VVzyccGqnw/wBSudK1J5DIzKR9xefyrrLjw5d3zbE6udoAr6s+DnwK&#10;8LaZGLvxIFna4YBg/QDGePQ5qYUp1kooh7XKnhLSL/xkgSwQriPLO/AJ9M+vNdS/wD8VTA3P2gIF&#10;PKLyDn0J6Y719heFfBfhLSbfytJiVI8gld2c46V3b3GmnMO9N3TGR/KvcwuTKceao1f13MJVVF2S&#10;Pyn8RfCbxvp6uiWzy5cFXIHAHsORXG6j4I8UaNa+beKdp6npkV+p/i37Pp2nS3MSqeOfevzV+Kvi&#10;XXtb1qTTtIYLAgK53Z7+1cFXBQpO0rnVdNcyPN41Z8RFfMfOMAZJr0rTfhdrt/HHfrG4jI4UYBry&#10;3QYNbtNZgidM7upJ5P8ASvr3wh4oisdUS11W6WOJQAwyM49DWXLGppMyPk/4zaN4f8OeC7x9djnj&#10;KgAnHXtxmvxYv9Wil1K4ZBgFztPtX9Bn7XXxK8B6h4FuPDVn/pF3MhEbou5UPYkn6V/PZrECrqLS&#10;uMOzHcPQ+nFfQZHTUalWN77Hn41fDc2fDt0ReiYAc+tfRXh7VHjtRNnLPwR9K+VIXlhmWSE4IPFe&#10;7eFZprm1E5zkcflXp5hQjOF2ccWfevwl+JdnpjpbyxN5pAxjoT6V9yaDNFrEa6hdMEY849M9q/Jj&#10;wPqiaXcLf8OyHIJNfUGh/E281OMxS5Vc84PpXw9TCQpTclqux30ZpaH2trE4toCYpMnPQHP507wC&#10;l1rviQW8inZHglh0zXh+gr4p8RRxjQIvtAk4wDnp1Oa+5PhB8PbnTkW/1V1E2AWUDnPYc+lVhIe3&#10;qe4jvVkuZnt2m+HtJS1WJUyQOp65retrCK3OYunpV1ESNAqio5LmKEgSMBmvuKeCo04xddpM86VW&#10;TbUR8u5IiV7Cvmzxj4X1DxBqErSbVV+DX0r8siHHQiuB8VXGn6VZPcXM6wgc5JFc2c4WFZRc9YhR&#10;s7xZ+c3xw+FF5bWKahDcl0gOAkp4ye4+lfO/w68at4U1n7P9653hcZzn0Ar374w/Fe48TyXGlaS6&#10;JBCSjbxyxHfPTr2FfGOgafJBrMCliWEoJPOc565r41ujT55YRWS69DOo7VIxiz9TfC+vXfjG1822&#10;QpxhgCeua+mfDPhC3gjWa+G9sDGe1eZ/Byx0P/hHrZ7TAOwBhjq3c5PXmvW9b1i40W03RZJ7V72D&#10;hBxVaep6bcnG0To9Q+x29q3mgAD29K+fPF/imwtcpEo3E4GO/tXYL4uivv8Aj6JAIzXn/iu48NXK&#10;nzACw5B7g+taYitzK9LQulDkVm7s87jsG8QSF7gYBP4j6V33h/QtC00mPyFcnuwznFc/Ya1o9hEX&#10;kcAAfgePWvPfFXxMtfJVdNYxS7tvHOB615Lp0oL2s7XFNJ7n1to9h4URReTqiNnlsgDj9K0NT8RW&#10;f/Hvo1yPl4Ozp+FfDnh7VrzxBcL9puJHBOD855PrjpX1r4O0DSIYkuJzu6cf41krVItUtDmdFI6i&#10;2PiW9+fzX2enFcv4nXWYTiZAqAj5ga9gW/srWMKi5GO1Z2opput2jW9wMg+vFVWw3JTfJWvLsZc7&#10;hsjx7TtalsiFuJcD1PFaV54q0FE/es0r+ic1o3vhLQ7GEyy/McdzmvPja2jXH2a2UHOa8Zxrtcrt&#10;ccqzqxsa7eLZLdTNaoQvoRXLat8TdQaEW8WIj0bIJyPTHSl1DRdSXZsf93nkd8V2dna6X/Za2t3Z&#10;BxjBJ61jHCYmcpQhLlOX2VSei0PL9L1K/nm2WSMgkOQ/8OfU4rzvxToGqa+dupXjQSOzHZu5OOAf&#10;oa+2/BVlpJtX+zqhKnGOOAK4/wCLnw50zWtEm1qx/wBGvYFJDr/F7H2roqcLYmeCliVPmtd2vYlY&#10;a0uRvU/NXxV4P8T6Zg2Wo7xkDaOuc96tWvh/4n3dksov8IgxtUDca1tQuLyazZRL++C/e7A98V8r&#10;R/tNXnw91f7FrSC9clypQkFSDjJx2FfI4bC1MRJww8fktyZrk0Z9s2XhbxtaWkV9JEbnYgL4B3ZP&#10;tXrnhbXrm2t41urNoQB7D615r8Mv2qdJ8a2VvLEFC/6uQgEtvPTA9K+jHsTqsIuo1wpGc4x15ruw&#10;uEVKq3Sm7rdNGbXc7TQDo99Zfa7mckE4AJ9PSm6hpumy5OnSFWPr61R0qLTbS1MM8JbrypxXQaPL&#10;pDXm3yz0/ir2VJT5YStclrTQ5TSPDPiKW6827uWaEcFSxr2LRNKtbBAfMLH0JrcgtrR7fbCoCn2r&#10;m7zToIXZkm6cba9ijgZYVRqNcy9TRL2S5olLxbpsF3GjWjESg5wDwaseGfD7WqmS6BBb8qyWj1eL&#10;98lu0kanr3/Kuy0C8lvY8yq0ZXs4xXfl9V1MQltfobQrzbszRXSbRZhOByPyrToor9Ao0Y0Vp1FK&#10;TluFFFKOtdFyQxmkxjg1G8hjBOKx5tds4lYu2CO1cFTGQgnGxcablsbRdF71Wmv7W3jMkjDArw3W&#10;PiQtjfyGVGSIdCaxpPi1oM4+RgykY64Oa8d5w4XjFJI7I4RP4mem6x8QLHTsyKSFBwd3H5V5zqnx&#10;30xQ8FvFvCfePUc9MAda8S8beLhqkXlJIqgndkHdn/CuKtdV0X7P5UrbZT6DPNck8XWk/iOiVKnD&#10;7J3Gu/GTW9Rd7K1gWKHP316/keao/wBt6Xf6aReX434OFfJOa5S3stL1aJ453O4cADgiucvfDclm&#10;48vcyngE84rDnfqCm9loYWuR6Q0iy2c6u65346E+1cNeXVwCQq/Ka0dUsJtNl3uQQ5ODVS2kS6+R&#10;DzXLJJPYcpX3M2HS77Vci1GH6V1ei+ENRnD21wcFe9a2iQzWcfXkj8q6Qay9oSAu498UOKtcIpvY&#10;uWI8O+FYQt8iStwMsNxri9Yu7XU3aaxhEZJ6AYFRXzf2jN50hxjoKYuUHPQVzz95WNlDucPr2gza&#10;lZlZYyU9VHzZr5Lb4S3Or+LHitYJlLOcmQ/Kff2r9IPDNul4GZwCo4xXl3xn1abwdpn9qaPGscsR&#10;DNwDnJ4H+Ncvvxd4SMqsE1qfBvj/AME3/g+OO4u4Xi3DgYrzHTpv7QcW0UTOWOPXNfQvilfiB8WJ&#10;4ry/O6MICpC7UVe/1NesfDv9n6104R3nnCV26iRduO/evUpJwi03dnnSi2tDd/Z78D6rdaJHELFY&#10;JQSjNtPIbufevtHwt+y9Y3GopqV6pYggtvJfGMchTwATXV/Av4fCzuxKZMeZ1RTwMcZH4V9vW9ta&#10;WFuIogERBXsYDCOcXJ79wk9rHG+FdG0/wjpzQMQFQZyAAAOpwK+GfjXdJ8YviZb6B4eRJbPTyqzS&#10;gZAOctz6dM+9df8AtEfHKwluG8A+A5RcajOwilZTxGD94cdyOB2Fd98IvhxoPhTSo7qYqbqZAZnX&#10;ux5AwfTNcWKviE6ENluztpQitXuX/h58ObPw3ZBVAdl6tz+Qq1498Taf4VtnuboIkYXJZjgKM4BP&#10;49K9fa5sraya4yAiDNfkb+1/4u8UePdUi8N6O8y6fblZHwNqu2SCpPcDNcdSnCk4qOlztU1Fane/&#10;E3xd8O/ipoNx4e1N4b5nz5aphip6Eg9mFfPXwz+C8XhnxZb3ujXDvBFKuFfnIJA615L4c8J6lpco&#10;fRmMRXqRzkivq79ngeLNS8dRf2oqtAuEZiMcdTgHv710YWbi97niYxKor2P2J8OLImjwJIMFFxxW&#10;yDk4HQVWsQkVlEi8BVHBq0pGOO9fXUr8sI3M3o2L06UUUV2EHO+KtTstL0K5nvXCAxkD3JGBXwj8&#10;Etbaw8QETuTli2OQOWPPvxx+Nfemv+H9K8RWD2OqwiVGH4jvwa+CtLsodL8WS2umLsWC4ZFBPOBz&#10;gmvAzOMvaxnLbobQmktD6C+NF4dc8NLDAmVV1c464U14/p2hR6npKqnWQZbI4r2TW9F1PUNOALbQ&#10;cblx1BqbTtAgsLFXCbCFxXm1LupzPsd8Y6aHgum+Aksrgi4Odp+UHsD7V6RoeiapBfKDGEiXkEmu&#10;30/Qn1DUDJNwtbNzpk0MwSD5h0zUQjdNpFrXVmPqWoaXbnyb5xgY61694cvNKutPX+yWUqOSB1z9&#10;K+bddZH1hbVl3MMdc4PNe8eBrL7HZspi8stgmu/L5NVrx66GGKjdXfQ6bWljksGgkXd5mFHtz1rz&#10;LxNPc+G7f+1bbkAEla9hIDDB5rgvHj6e+npZSkGUuCq9+K3zmFous3sjLCzs+Q8Cj+Ll14itDpN7&#10;DvdnIwBjAH1r3vwNbsNNyEMaEfn9K5HS/DjgrDBFFhzuxgZ+tezW0Agt1iPUDBIryMswtTET9pUd&#10;7G2ImoK3co3MiWR/cRFmNaMMjyRgyDBxyKgubZ5yNpxim2tvcQ8yvuzXtUI1adb3Y+72RzSlGUbv&#10;cffXtrpto95dtsjTqah03VbHVofPsX3Adex/Kpruzhv7dra7G5GGCOmaZZabZacmyzjCDGPc13qp&#10;UdRRhG0TDSxeooo7Yrqk7J2JCql1cC3QyMMgdat1zGv3XlxtE4OGXPAzXFjqjjSunY0pR5pWYyy8&#10;Sx6ldfZ7RG49RXUqSRk8V4/4e1TTbLVcvlSw2jivXIZ47hfMjORXHltVzb9pPVdDSsktkS0UUV7Z&#10;zhX5Xfth/C7X/GXxlsHjjJgurYLE64JLRnJHsBnj15r9Ua4Dxx4WtNY+z606BprDLL9Op+uK8nOc&#10;P7bDu3R3NaLtNH5W3X7M3j/w8lq8tuZIi20FG+YjGcnFdH8RP2e/Gf8AZVjffMyRMNygYIBHcmv0&#10;NsLq48WXMcd+vkwRDKgDqR3JrU8f6LDqmg/Y7XIcFcYPYV8baPs5uMtD1otqXLLqfM/jSRvD/wAG&#10;2jN1JE/2dYgAeSxAGK+LfFHgeK48Hpd3syKqEOIw2CSB096+4vHWhW+s6Za+H7+Uxxo4zj+IjgZP&#10;1rx34g/speLdU06bWdPvYbaCGFnSEsWycce3Ncc4c9SLtdJf0y5I5H9mb4QeCviFbXB1Qyrd2zHO&#10;JCONxAAUcZUYP41678RfhmvgK9jtNKZ7m3ZMhn+9nIyDjjAzXxx8GvEmreFvED2lnK0c8oDFULEB&#10;os7iQpxjP51+iHw6i1bxdfJqnjEO6qCVjKlRg4I/XkCsa9SKcoLV9yfZSb0Pl29+FmreKNSSK2tp&#10;I515MgGEz2HPLZ64Fe66d8LfiV4E0K4kuYodSyMh0+RsbeeCTj8819UXHiLw1p1wscpSNkPy/Lzx&#10;6VieIvFt6+2ZUWKzXGSzAFiT+VZ0qFG05zm3LpZfn5ERhNNJrTzPzx0z4IeM9d8RHVfEcYhtJH8x&#10;VOSAAchQO49M19u+BvCenKiWi6XFDIgwZjGPmwOMH/CuyOs6HdxoXnijjwDlmXOa6P8Atvw9qiC0&#10;tbpSSMDY2Dx7iuTDYOEZOXMvw19Ox5mJ1mzzfxj4C0GKzzrLG6iXLiAjjd2NeOan4LfxJaGDQNIF&#10;tbouNwUDP14r2Xxf4ttvBWz5RdmXhdzA/wA+tcFL8etRLGxitkiBGNw9PrWeJeGVVwm+Xukrv7zm&#10;asfNSzW/wkuZ55nJnUHCjODjt+dQ6Z+014j8ROLGewWIOdm/Ax9QK9d1h9F1+JpzCksrKcbgGyT2&#10;rxSz+Gniu21vzLex2W7tkdlXPWuWnRq0UoUW+V9v1NW5WtFHrHg2P7TqAvIpiruxOCflJavq/Q73&#10;xdp9qkV1h1HTHOR+NePab4GjsLCM2EoS4OCeh59K7uxsfHsKwiOYzqp+Zfb+dfZ5XhpYaPu3TfY6&#10;6NN/aR71YXD3Vqs0i7CeoqLV7iO102aeUgKqk5PSuH1DxxdaJbRi90+QMSFJzhfr0rF8VHTvE9kv&#10;kamySHBESHgE+or6n6+vY+zT5pdehKoPm5nojxjXfF0xupI4gAwbqvFebatpA8Q6pHdT5Ziccmu9&#10;j8DeK4ddRdShFzbu2Wkj9PcCvZdZ+HHhs6INStR9nuI1353dSO3NeFicNLEQlG3Q3qJPU7/wPpEu&#10;k6JDHK5JKDg/Supu7O2voTb3SB0PUGvFvC3xCktdMEOpqZDFxkDnHvXrej6zbavbfaIM49+K9PLM&#10;Th4Uo4Wot977XOadKSXMloYep+DtPlhVtMP2SSPkMucfjXSaYsq2oWeUSkcbhU32iCV2h6gdfSuI&#10;13xPb+HdTjhSNnWQfMq9vpVVsTh8NUWIpP3dnZ/oOMZTTg9z0DFGATVGz1OK7hE20pns3WrhdfvE&#10;16axdCvFOMk0YODi7SQ7GKjlcIp7n0FZ89+6PsgTf7jmsKbXgk32aNT5xPTBrzsXnFON40d+rsdM&#10;MJOetjTNzDEuJEbJ9axr7UrXSV+1GIEjpmusiCyQgyDkiufn0uye6E0mTivFrQnTjGcWtf61OmlK&#10;LbUilYzazrDLqVxIIoAcrGO/19a6J9QttuM7iPSs97/Ssmxhbax49B+tRomh6dH/AKRKpJ65bP5Y&#10;rF16jnJxmnfdt6B7OEleSa7JI3oJVuF3RnpU4DrznNcdZasLi72WaFYh1JrrTd20a5aRR+NeplWJ&#10;hiE1KVmut7I5cRRcGrdSyOnNFMykq7kP5VEkmMg9q93637NxjPVPqc/Lciv7e4uYDFbv5bEjnGeK&#10;5w3F5Yny3keYDuowM+hJrVv9btNOUzXZwo7DrXnGqeKNU1hXitgbS065I+d1HJ+mfSvlc4xeHqzc&#10;6VR821tf6SO7D0Ztax0OxuPEunWsed6l8ZYBhhP941g+K9Xls9OGv3+oR6dZIuWkJ6g9AmerHtXi&#10;XivxjpmgacdYuo90MQytqcB5MngnPc+leH63rc3i6xfxb8Q5PsthC58i0jcswXoAR2x2AFfPynWq&#10;L2bbt2Wi9W9z0KODinzL+vQ9StvEOr+I782XgWCNFJLPdSqWJJ/vf/Wqprfjjwv8PJFhvPM1HVsB&#10;ZpFKrFAzdeecN/s9cV4fc/FTWby3l0bwar6LY+Xt8wAedI3PO4/dBH415E2p6F4bmMOtTSbpMSHO&#10;ZHYt3xW8KPKrxX+Xy/zPRcXH4j3bxX4/8UeKLJ9J0mTZGZdzzHLPKp/hHTGPTpXJxWHh7w7GP7du&#10;FV0jLfPy3PdV614r4n+LMGnLHDZRNZwzZ2XB++OcA+wPtzXyD8RfjNqg1OTRtEumnl8spPNIx3jc&#10;MfJn2712UsLOtJJq5z1K0aa7I+vPi3+0NceA7drHQIbdYyEWKVifNYv1wv3Rj3r4E8e/EW88WSwa&#10;hqNy08tqzmPzXLjc3XC9F/CvNW+1ahOdRuWkfzCqNJIS5IHGBk/nXqGheENF0KwNzq2yaSZt6lsb&#10;hGeoK/1r6fCZZGjZvVnmV8VzK0dEcnbNq81yt/fxBDKAUjiyEw3IYk56/WugvdBBle71u6W3gjHy&#10;kEZZj2x6H1rW8RfFjTNDtnt9HsrWW7dRHC+zIROnTgZrz/T9IufGsa6xris8YJjG4lR8vXb/AEr1&#10;YRjFPmPMmpTerLGjeJpr7Vv7D8AxBMrh5GbkZ6kt29ua9s8PeE7fQ8XeoyNcTTsDvkOSAPT296yd&#10;E07TNLtxBpsC28bMCRjPP1613VlbXt+xyxWKMElmPX+tcGJxKV+U7MNh9feNS8+JelaZMZL93aRe&#10;QkZJYgcYwBWbp/iL4k+Pbpb7wbZQQaeh2tPdrw3v6nnitldf8L6CRJbLFO/3skBtpHfnvUWr/GVI&#10;o1t7W3iQnnc0ij6NsAx+FePKpNvSN2egqUV1NTw/8MYJ5Ek8f3sk00TOwFu2xXLfwkdlH517po+l&#10;+DdJ06N9EtNOghSPywdqiUjvvZuTn618Uap8UNTub1pLmUKuPmYHOc9PlHFYlrrNhK37uRnlJJAf&#10;JwT6DoKcac38RUpU1sfa8/xS8Ko8kVygVIcbDbptQDpgHjmuO1XxJpGrh59FZjuzgOeOByT7182w&#10;3I8tU1Hf5foMYz7in/2NZylrq2vbm3WTOUVvlx0I2jiq9jpqPnR64zag0n2hokV1X5dvr/8AWrkt&#10;U1rWrSTzrtUnj5Krswfc1zcvh+aKVby1v5WeMFUBbhVPtVgpqrQslzOjEjqp5/I1Hs4icmUrvxjJ&#10;bWrXxtywUhWQDHXr+lEfiqyvYhcx2syYIJA/pWZeWGthdsWJEI5Bq7ay6zp0BMliHAXAZRwD61tF&#10;Q0VhKRzV18So7O+Kvp87yICVwwHA6VAnxitkBe60+5Zm/uspUD8e4rZuY7XVZALixO9uu0HP51ny&#10;+EtERWxZzbvTBJrshOmt0KTn0ZnTfEvQvLE3lzfPztwCRT5fG2h6kpBmeDj5VYD9cVx+r2OnWN15&#10;EqvGydVkRgBn3xitGz8OaVJ8sc6biMk4459+1bSjBo5XOdyRfEuneaDDcZUHp6moW1LR9UvEluW2&#10;PjAAYipjpdrBNsgUOw79RVpv7EljT7fbqWjzhsbT7896z9lHoZupJvUt2viLSIgURm2pkHIyeO/F&#10;d7pWt+H5IN/26JWYBgp4x7GvIINS8CXVwbW/gnjXoDG3U/zq/P4L8D3SLJY3csW8Z2s3b8al0Y9S&#10;lUPaBbXDsGsykwkGR5ZBpscrI/k3lvl1OWBAPFeJW9hrOgL9q0C/PyjaM88fTpWtH4l8XRwMI084&#10;njcBzk960VBpaMmU+p69daL4auQZ54iGYcALt5rzi58EQLG0un6j5U3JTzDleewxWzoPxH0m1tTb&#10;eMI5IJIxjeg3jj1U9DXV6honhjxl4cXW/C2oRjzQdhjIL5BIO5DgjB9BzW8VyrUz5os8OSw160nA&#10;m/eLnHmfeH1NdzY2tzsUXXzZ4JK549R6Vwmo6X8RNCZbTTWfUIyQMRgqffOavL8RfEGmgx3unSWh&#10;i+VmkGcnt7V1R2ucc92z0TTPA/hbXXJnllSeL+6238RnrXeeHNFvPCerfabOR58Ary2QwP8Afyc8&#10;dsV4XYeNLO5uheXbfveu5fXuBjivQ9N8f3MMym3hWRH4JfkH8BWsKnKEKiie5f2t4mi0cWWkzCFo&#10;5Gmj3DdsZjk9eo4r1fwf+09qfhm7g07xhYFjINhvrXdwQcANF/d9Tnivn3RvGmnpI0+vQfuOfljy&#10;Dn2zXY+b8H9XsvMgX/SJUO5GlfzAe3+z+ApVqcaq1VzojVTPvn4ffF7wB4yhfWLtJrlY5WjBhUb+&#10;vePOce9e76Dq/haz1MLCojtbpuUfCuCRxxnr61+LqaBfwXMF7os8tpOnKS2pKv8ALz85UY49K910&#10;H466p4cCP4u3apJAQ0QRf3u4dNznsa+Ux+Tc6fJv0N1JM/ZWwubexYSaQh2Yw0bds9/au0R1MYuI&#10;m6jOB3r5l+Gnxh8L+P8Aw5FqmgzpJcIds0Cn5xtxleepFeqaN4wshqDaZbqZfM+eMZ+YAfeBHYD1&#10;r5Sjz4aq4S+Hp5PuuvyFJcx3mnajf3Ej/aowkQPy+tVtXu9NsHW42KZD7Dd+dTQCe4dnjIVODtHW&#10;soXmhatqH9n3EO6dOhYf1FdKq4l4b2NeXM76Sl+S0JcNbpEWoL4nv7VpdNcRIV4HRj7A9q+X/EGo&#10;65q128VxukWEjI7hhxjNfZU1iXtHt/MMUZXHy9Vz3zXzn4r8B2nhuVr611B5ElDNIj7SQ3GCMc4O&#10;a1q4HE0uR1FJq2rbW/kr3sFNps8UxLe3SWkA/fMcKP5167aaBr2l6YlxGQfLXha4u4nGnvHe2iqZ&#10;V7kdq9b8OeNLC40YtekbwMEds16FDDQjpfU0g9dDzK48Y6tPN9ilWNWyFBGc578V11nYa9YpHcpf&#10;Y38kDIP4V4f4v1ubTfEZ/s1F5ferkHnNdp/wl92fJtrs5kfaAF6c9q4XheacvaMI1HezO08XXxi0&#10;nyb+XzWOfvnPX0rgPCGj2upa0jzRGRQwBUgFTn271o+KPDuotEuqTqRGB8wJzXN6T4jvPD43WLhj&#10;1GcZ+lemoqGnQipOzPuqySz0nSkSJRHHGgwAMdPauHuvGtlLMyEBYwcc968BvfilrmoWhtjhVC7T&#10;7k/Sn6FaahqGy5vmCp1P0Fd9bFNxjGC0RpCnq5M5D49G08V2UemaOD5jOSzsMIB715p8MPgX/wAI&#10;oTrkk6X11jcH2/dUjoK9m+J+v6FbaQ9rafJIOS2Bggdq+ebDxHr05Z9NmcwRq2VU8MSMAZ9jXJWr&#10;pPV/cbRkodT7Z8O/D/Uda0pxPdBIn+XAyScY/AV8S/EbwPo1h4+udO8Y3cuUP7s79qbH6L/vDHOM&#10;ivvT4GeKl1/wt9jlcNcWhVJeMfNjmvHv2wPh1o2q+EB40VAt3ayIHJztZCeeB/EBnB6UYvLVjsB7&#10;WhK0t9fLocmJxbpybktD4c+I/hHwTpOmJJoEzOzN8yhiwPHvXz5rWq20duIAABHgYznj09q9Xv8A&#10;xB4Zk0xtNsYTM3QMcgKeleUReBZb+csW+UPnA7j3r5nA03GHNJI3hLqe6eAxYTeGluLY7g55+uPX&#10;2r2HwE9nbJPfxjMwJXPoDXkHhTRvsFvBotlwZDnaO30r77+FfwVMOiG5u0UtP82SeeexFe1hKbnK&#10;0EXKStqeX6JfG61OBETeC+CB6Yr7U8OHThpaWkQ8v5Og7f5NeWXfw8utLuMwRr/skdeK73w1DNbN&#10;5FwDuwK9Gnem/eWpEY+6ea6/4POlaw+tBsg5wD/OsvU/E0eo2JsZcKjYU44JxXs/jPVND0yw26jM&#10;is4OFJGTnpx15r5Wu3iF150TA4bcq5z/AJ4q6llLTqI+nfA3gDw/bWKarNCJZZTvUsOnpzXrKqFA&#10;VeAK8v8Ahfd3V7pUkk4ICNgc5HSvQtTvV0+ze5OMjgZ9T0r3svcIUedK3c4qqblyl+kJAGTwBWVp&#10;OprqMO7jcOuOleO/tI/Ey3+Ffwj1fxK0pimWBliIG7BIwTj2zXVTrwqR54Mwq/u03Lofj9/wUM+N&#10;938SfHEfw50n5LDR23PKkmUmzgqpHUMrKc/hXwR4cZhN/Z8q71clhXT+JvtGq6jca9rDeZNfO0z8&#10;knJ6ZJ56cCs7w95Ud8FVeT3J7eledUnzttEYLmnBSnu9Sj4mt4be+2QHkrz71yd3dOU8leMH1r0n&#10;xRao0yMFGcc151qGFkYRjIHcjqazpyub1VyzdzW8KpdtKJI13Dpn0Ne9+HfDmpeIbiOztrclCcO3&#10;RQfeqPwl8Jy/2OdX1C33jOEHH4Gvub4X+A7KC2TUtRi2ZG7HTn614uPxV6nLDoephaPuqbOz+HPg&#10;LR9F0lFlRXmwqlh3x2A9K+xvBmgaVoekjULuJNzsxPHIHp/WuB+Htx4Y069FzcQefIoxFHxxg5zX&#10;YeMNf1TxPeQ2dhAbC1ixkA5Lk9cn0rybK/M3fyOvW9ze8cfG/T/CuljT/Cdu015KQisykRJn+LPc&#10;+grzXQ/E9zrWlm/8W3b3F2T8yseBnsAAOPSui1DR9OuLB7aaMN8vHqCOhBrkfD3hIS6g1xqK7Ykw&#10;Vye49ausqk2rvTojKMkr2PoHwVK1hpOVlEYJyNx5APavWdF2SWouN4kJ75zXyfrV3quqX1vofhhy&#10;ef3m0Z4Hoelew6Trt74fsY9PkiLBfvOeCM+1deGrxptS6L8zOrB1Icq3Z7TXlnjPQrLWrvyFAMpP&#10;JPIA7V31jqcFzbK6uHYjsaheBRdNcTpgHvXt47G069OMae/5HDQpunJ855JqvgLT/DvhyW/0aRor&#10;iNCynsWP9M1+T+o6fr+qeJrrVdavZ9RuI5JIwZctsXdnC54Az6V+snxChe9P2XSpZBuXDY4APr71&#10;8/aN8N4XkkaRcsz/ADHjknnJr57FQ95Rpo7OVyV5Hz94KiWDTzBINrHJC9/eu88L2iwaypf7noD1&#10;Na+r+BNa0fV2U7WjJ4YcYzWnpmjGC8S55dk7ds1yey95LsEdz6F0S2h2KxX5eMCvS5fDw1KyDoRG&#10;cd68q0PU95VZRtx7Yr0y11uW4X7NbLnAwSOa9qhysmcX0PN75fKkMIU4U4yenHFe5+Gwo0aEJ0A6&#10;CuMvdBur8HOEHuMV2+iRRWtktlH/AMsxXo5fFxrpvY566926NiiiivozhCiiigAooooAKKKKACii&#10;igApCcDNLRSle2gCIQwyKXBpcml3GpjdRXM7sBtQzyeVEZM4xU1VL2H7TCbcnG6oq1EovUcUSwSe&#10;bGH9amqGCJYIVizkIAMmnq6PnYwIHpzTpu0UpPUGuqH0UUVqIKKKKACo5ZFiQyN0FSVFNGZQq5wA&#10;QTUVG1FuO4I5y01i5e48uSNtjscMOQPrXUUgAUYUYpayw9GUNZu42woooroELzikoOaYuBkGsKlf&#10;kmoSW/ULDmG4YzioSVtxvkbj1NWQO9RSRBx83Nc2LpXXtqa95ba6FR8xI7iKUZU5p4OaYiACpK1w&#10;dSrOF6tglboFFFFdZIUUUUmAyQx7cSEY96cuNvy9KwtZ0xrpPtETHevQVtRJ5cSxnnaAK4acpTxM&#10;uaNrL7xklISAMnpS0hAIwa7Z3s0hFSK/s5m2ROCfSrbZ28daopptpHIJUBBHvV+uDDRxCThVS17F&#10;O3Qz7iwW5VRIxyv5VT025nSY2kynH8J9Mf0rcorRYNQkpU3Yr2mlpBRRRXaZhRRRQAUHgZPaimso&#10;ZSrcgjFJ3toBhat9vu7ZZtImSPYdzFweQP5Vc0i4luLMGZ0dgeSmcV5d4K8caXqdrfaHeN+9tppI&#10;mGc/KCRz3FeESeN/F/gfxNcadpTPcWO4lYh1G48dc9K+UhmCVWGJbve912+R7SwEpwlSXTVPujzb&#10;9ux1XxX4O8vlwLlnUDLFBgDHsCa+Sft0X92T/vmvoT9pjXL7WvE2jXV/G3m/YpV3nquJARx2z618&#10;3+ZN/wA9f0FfsmQ4iMsFTl/W5+TZ7h5vGVNe35H/0/221LVLbSbV7ic8AE186P4+bV/EHlJbttdt&#10;oyO46Vua1rN9rV7JFMhEfIAP8qXwRodrPrSGRMJGCcEdx/8AXr4/EVZVGoQ7ns0aUaScpHb6fNer&#10;F9qMDBh0BHNY2r6lrGo28tlPAdrZGSOx6ivZtoxjvTCkbrtdQQexrveT1LaTOaOOit4nxDrvwk1z&#10;7DJfeGLgWzZzsboo9q8Q1HT9Ys7v7Fq2TM3Vux96/RnW9BklR2iYLGOcewr41+IWqQarKiWnVCUz&#10;xxtr5zGYNw12O+E1UScTF8O+HtEW0Mt4QZCTgHH61zevQRG6b7GMRKOAPatfQND1HUi6xsFHU5Na&#10;83hQW7gySFsMCe3Gea4FByS5YlKNmTfBDwfqeqeKDqt4+I4iQFIOOvX047V92XmgWt7ZfZJAMY/n&#10;1rxzwpfWuh2Uc1moII6euK9HtPHmkfZzJqMghKnHPceoFe3llKjHmjiOpz4iVR2lTPnH4n/BXR9P&#10;003ASNoJWO5sfMh6/kfX8K84u/CvghPDMgkgWWRY8c/ez0PSvY/i58TLDXbL/hG9BbzUkwXcZBDA&#10;9B+HevMvD8dutm5nTLEk815+LhQjWccMro2pObjepufKum+FtAikkSwjMShiAD1A9Ko6j4D1Bw/2&#10;SUSbz0bsK9x8R6RbC8+026AEnnaKn0nw/JqZKYwAOtebLCqTs1qNpLU+bX8LWtrAY7+LcRwAeh96&#10;oXd0bSMm3UADsP8APSvc/GPhC5sEB83g5zXmsmmWmCrruzXDVoOMrWM2k9UeT23j7UdMvjao3lK4&#10;5JHUDtxW8niW915zBHP5zRkbtnTHasHxf4Qnu5PPswEIH61X8GWMeg3kk9ywyy4Hv6/jUqkrasm9&#10;j6O8FtY6LKkqMRJ1B989Sa9Z8R6/qWp6aIXuyu/kqh6/lXzBFfm5cRWSlt3HFdrp66lp5DXoJB9+&#10;lenQlaLgti0z2rwr4q0zw3bM+ooXYdH6mvGPGHi278Vau88DtHb7z5a57fStC+uFvLdowMcZrndA&#10;tLdr3E4DKecY6UYmVScVSi9CrN6osXNrJo+lm9liycbgo6815Rf+L9YvJUjhc2xz0TgV9Fa7YQax&#10;ElipwG7Csef4B6VBGdTubuQnaG2k8ZNYKg1OzIk9NWeQaHL4guLuN4rqR5CQQCc9P6V6NrWleJ7y&#10;MPewy7QQ2c8CsmDQp/CN+uphzIkeQMjGM9K1ZfihcXqG2C4PQmtpVYxTV7FX0LXhG7stP1BTqTkx&#10;qwYg8jivpVvHmiJpZkifkL8qjqCK+PrGRZrv51yvXmrHiu6mazU6duVx6HnFPD1Nfdehk2eueIfj&#10;hcanAum6LdvFKTyUzkYr2X4frqL6YlxqOrSee43fOdpA9Aepr4f8NaY7Tfb7yOQcjr3r608NaXJf&#10;Wi3cYIhQEZb27V20tZXeoKTjdE/xq+JF/wCH9GNhBqKF58Rh3b5ip4NfFll4l1BLlp0kD7uCcZHH&#10;cfWvUvilfadfTm3jswZYnADvzx2wK+fp2vbF1LqNh7gYxmoqVOaWjFKT2NvW/EutLbrIJMZPBAH6&#10;VDobS3jL9vkeRm4YljyD9K3tFu9JXTQdSRWlz908496fE9i1xutkCrnI+lJrmXLIS1J/F/h+yv8A&#10;wzcrNkMkfykDP+c1+O3iBTa63JC427ix/U1+ufjvUpo/C84sycsu3IOOtfkZ44h8nXpWx/Ecc17u&#10;RxUZSjHscWN3VytH82CteweCrlmIgkPBXj6mvF7ASBd1eoeErkLerK+OOwr2sWv3bRwI+htGihSP&#10;aOSua9O0GcpIkcZwSR+OeCK8/wDBOmy67MLeAEu7bVA5ye9dX4g0fWfDUsct1DMYt3Ekangj6dK+&#10;KxC5rxZ1QdrM/Yv4A2Gk6T4Wt1tPvbMnfjcc9a+q9KuH42xfjX5p/su+PnaYaLMGaadBIiAEjanB&#10;JJ6ZGPxr9JNE1O4WQLJHiNvzp4OpHlir2PVWsL2udikjyr8w2iuU1+OJUBLZPvUviHxTaaVYtMrA&#10;t2HpXj0viWS8BuZGyOoxXp43EJx5E+ZnLSi4+/ax2F1rnii1sXTSVTKj5d4J/Wvmj4l2Gp+JBv8A&#10;E+oDyyRiAHAU/wCyO/Pc5Ne7eHdb1rXnaHTlyq8EnjFY+t/Ab/hJLhtQ1S/aJyc7U5Ax9a+TzKeJ&#10;xVH2dCMprteyMa1R2aij89/H3wuSGFZPDs8s5kJOxmyM+9eEw+BvHWkXUVxexNsDCTKH5sZr9Ndb&#10;+F0nh9hYiYyg52uCOnv6GvPb/SYwfKBDSRfJjFeHh8XVwl6co2T6HBGcYO8tzC+GPxg1Xw9bJY38&#10;LSCNwEI5yvqfevc9f+KFzqVq8QAHA257V88ReD5Y3MtjEYz9c9+eK6dNOnfEco6dcjnFfRYXNbR5&#10;Ud1PGNnZeGrzX9Zu/Lh+cseo+6BXuMXgVJbRZr1QJOc4qDwPbaLYWsZRRF8oBwBwfU13ura5b2lv&#10;tidTmvXpcqhzzkelCorXPB/GXgPTPscgLlQF6A4xXyx/YbSXMlpG+VTgsTk19ia7LPqERaRgqr6d&#10;xXnVv4c0iCXAi3O/p1JNcFRxqbEtplPwN4V0TR9Ojne6EtwOq9MZ6cV714bu57e4RRGzxk9R0rwm&#10;88Ly6S41O7jby1PAGc17n4A1y+1eERQxGNFxyy+venCcYtQWhMj2kWIvocqdmRXmviTRrmznjD3L&#10;FWBOB7e1drqkmu2doZLORfl55FeMX+ueJtQuQxlFwy52ptAPXnGOa7KkKU4+8mn+Bjy31H3rTGEw&#10;JITuHeqEdhc6VbNfyAMqc8dcCul07wF4jv7hL6+dYowclDnJ9MH/ABr1B/DlhJaNb3C7lYYYV56V&#10;k5Qg12fQG4xR8R+JP2htI0O9WwuYGkduhUDGO3fP1p0vxh1DXbILazC3Rx26j2r1vxX8LvBiXEt3&#10;HpkM8jD5jtyfqPSvAzoGgS62dMitWtcHCgAqSPxr5rEZtiqMrVZrXSy/zOCdWSe57D8MPEeoWpEy&#10;ytJggnJyG3da918X+MoxpMtnBAxmlBVAwyM4715z8L/CNtosiSiVpVByQ/Yegr2LxDrOmLA1tLD5&#10;rnp7V9NgcZVWGl7/AC3W29zrpVFyqU1c/PnSfhxqTxeZfgs8rliuNuCzE4/A15z8av2fPClvpy6/&#10;4k0P5YFf99Dw5LdAdtfc+oyPpkB1wNkKd23HQfjXEax8Y/B+pw/2fqFwsYzgo/f6Hpn0r5yFKnhP&#10;e5+Wb2POqTlUb0Px8+GOuy+ENcmNjaTRWytiJZEI4DfwnHUV+ovgT49aNaaQkPiaUsMgB8c4bpx7&#10;dK9l0DTPBfjO2NrplrCZMEblVS3HXPY14z4s/Y4127vXvdB1RUhc7jHIgbnnIwMYHoKWKrYitUWI&#10;wsb97Xf3mcKTXS59E+FvF/hLXQJrKQSK3oR+NdtcWWkk/bLc4bsPpXxV4K+G3ifwLqcVjOTCo5kY&#10;Yw/H559q+sfD8F9GE8396n94mlhMZKrFqpTs0W6T2O1tvE9zCBbLAXQfxjtT1MU832v7rMcnca0p&#10;bC0W187dt47cV5lLrEWn6nkybkTIxwea9mWIrKMVW1S28gqPkSTZ7raTh4htAx7VPGm0mvCW+KbQ&#10;Si0tYt56EngZ9q6W18dGUKbnCgjPHavoMJxDRtGE3dxNXWh3PVqqJOGmMfpWJY+K9Hu/kEwB9W4/&#10;nVy58Q6JZkC4uEUn3r6aWZUMRGM41Eu5UJK10bVFc5P4s0C3hM8lwNuM8AmuA1X40+GrDzEgR5HR&#10;cjIwDn0rulmeFgre0T9CoUpS2R7BIUSNmlIVR1J4Ar5r8b+IYbC/c2dwChP8J4x3rjvE3xN1zWLN&#10;oVkVdyMAFPBB6HHrXg2oa7qk+RecvtA3H0FeDj8bHENNKx2U6Xs92eya1rkWpae8W6MNsOARnk14&#10;otnNA379Rx0OOKxLfVbyO7V5yXjU9K373xbZX5S0sVw5ODmvMqpSalJm8Z20Rj3+m+c4lhk2EdRi&#10;syOSzsbpbi9J2oc4FdQLa4YbnGQazrrT7OdSk5Ax+YpJ22RTd9DdtPH/AILjKmO3IlT7xA6+5rK8&#10;S/EePXpV0rRoikKj7/8AFk+lYtl4f0m2cvgupyfqTWxaadpgmzFEAxx+FJ1JNWTSE0kcrBob3xWK&#10;4Ylc9CcmtmfSrPSIvkiBJ6tivQDBbW8PmAAYHJrm5dSjuiUTlR0zWfM1pcFqcMZ5mk3QgCr4tdTk&#10;TdFHuBBye1a32K23eZj8Km+2TyR/Y7BS0nZR/OhzTXvFp2ZyGydWIddu3rStNv8AkjGcd8V9HeEv&#10;COm3tq41C3DzAAnd2zWfc+DNVj11raO3UW+ODwaiUXZS6M132PHPDGuS6TO4dA8ZPIPX8K4X4i+K&#10;NN1mSDSHiV2eXBXGfwr0v4w2D+FNMF8jRoemRwQT0rwL4ZaXdeKvEUAjRZ0EnzyH+8OT1qbKPuyR&#10;jVlfRH178PfhFolxoiandxrDGAGUY4HGf0rrNI8I6fq93Lb2ypKIuQ3qc8c1c8bNqPh7wdImnyGN&#10;XVV3YHcciuM+Fj6vcL5ay52Nyy/yNevTcLpWOepRd0j3/wAHfavDGotd3Sh1xtGOMCvMP2mfjhr2&#10;ieDZoPBoEErwyN5z842Y4A969wKWFhpzXmtSrGiKdzH+dfCXxB8Q6TdeI7i8tA15AAVVMEq3Pp0p&#10;YmvOMPZwejK9lGCUmtT5L+CljrVz4rXVrt2uZL0O8ruDwzNn5c9h2r9QfDkt8kKAs5G0dfXpmviL&#10;wxHG/iGN7aPyw7con8I+lffvgXRNTntlluF2qqqQMYwB61lQV3Ll2HB3aOwuZ2nsvssnKkYz7183&#10;fFnw54ettAe8vUztB4XGSa+uZdKieMlFwcdK+cPi/owv9CdWjPlxHccd+2KVSDvdo6qusT4YtWha&#10;L9zGI1A6Af4V9C/A+PytQhRU2h2Y7j1zXB6Z4Uihj86YGNc9O3Pbmvon4O6dDDfM8OGRhkccjB5+&#10;ldOHpWdzzo6ySPsbTp5ZoEUtu7DPpXZW6MsQB7VzemRW6IjH24rqS6qufyr2sFo3Uk9hYuV3yoKK&#10;QENyKr3VwLaIyGvS+sRUPaPY5FFt2R4d8ZvHur+HNPNnojbHkGGZRlsEdB6fWvkv4f6o3iDxSbW6&#10;DCSQNMJGPJYc819KfFjT7bXNPmS2P7w8MwPPtivk/wCH2i6jb+KPtVxu/dsVXBwR74r5OtWqVKvt&#10;JO6Z116PLFJH6bWFvbT6bCWQHcik8eoqDUILSG3wygD0qxo83madC2MYUD8qx/Ed6IbZj5ZYivVq&#10;8ipxkiIc3Py3MSTUtPdxawAb84FdVpWmiAGa5GWbp7CvN/B1vcX2qtPNGyxqSQWGOfavZMYxTy/D&#10;87c57GmInyrkR8+eNdd0XTvFP2eNAsqgBuwzXrPhnXbXWLfy4lKsijOa8v8AFWlXVxrs8tvBuZjn&#10;ft9Pc1b8FQaxBr8f2nAUg7gPp7VhgpyWIfZtkYltQTPb6+ffjB4km8MRrqccSuR8uWGcHtX0FXN+&#10;JvDOleJtOay1KJXHVSR0Ir0M1wksRStHoY0qnI2eEfBLxh4j8bahLe6mI0jt8riNSoxjjIPrX03X&#10;jvwv8OJ4dvL+1tv9TkbR1xz0H8q9iq8rpwjRvDqc8HJq8wooor0SwooopMAooopOSWrYBTXRHGHA&#10;I96dRRKKkrMDFi0HTYrxrwRAsw6HoPetdI44xiNQo9qVt2PlpygnrXHSpUYydNLX0KlNtasKKGyB&#10;mmhga29vCMuR6CY7IqvdF1t2ZF3e1PMKbiw4Jrmtd1m70s4hgaVB97r+leVj8y9jSl7dct9FbU2o&#10;0XUkow1M3XtQ1O200jR7ESyY47D9K43RdK8T6lGk2quyMSdynOR6dK6Oe4n1eHfZztbnHIAzzXQa&#10;DY6rApN7N5qkcHAH418K6bxVaKi2/Sx7b/cQcmkn5nFH4aaLNqkWq30ju0XIjJypPuK6TxNoEviH&#10;TJNMnmMFu4AO0449Kk8QjURA0emRFpD0Pp714Lr1/wCK/Culvf668qYOQxzIOO4Xpn0qZU4x5qSi&#10;/PV/mFGlKrabki/4L+Ffw9+Hl9caubeJBIgRpZACNoOcZPr1r0UeMfAt1A/9kX9rtUbQUYbV7dul&#10;fD9l4z8XeOJH0zUri7Wzkfa37nqGPTpxxXqulfs82dvaSS+HpJVEvJVztDY45/8A1VzQhK1oR0/E&#10;3qQUXe7/AEOz1z4dnxTeJPpGrlZJT94NuB9RgYx7V558X/gx4lsvDcF/caw08VvJ80e5lyWwB9ee&#10;ua9G8MWVx4HtvJ1mULcwkkANuCqOhGOpx1rg/EHxH8SfEq5HhyyiC2KyDMg/jA/WlWhRhGSqXUns&#10;kzkrTvZpnyFqejarKGtLe8ngzwVVzjHrWfoaeKPBl9CbTV5pJQ2Qm4kbT1BzX2Bq3w80LQrUXMj7&#10;5nXAB7V8zeM7G30nUpdUWN5OVAABP0rza0YqNpKz/I4Jzu7M9D1PxbqupSxXmsFX8oY44AFSa/eW&#10;EmlfaLdwcDcAP61z2l6bf6pp8ZaPZvGQGBH866e28KvNAbJxu3jHHOPwrJQ53Jxd7kqnHqZvhTxn&#10;ZXFrEbXcjK3cc5zX1Fpus3fiHTBAJlBUYIPGTXx5D4d1Tw1qkGnPCWLtuy3A2k8V9Z+Evh5qEfl6&#10;lK+ExygJz7c162ROo7waemjNoJdEdhomnahEgjZ95zxXuPhyGaO282YYyKy9C0jdbBxgKPWrl7f3&#10;mkv9niUMDX3GHhKilUadu46nvXhHc29SsotWt2s5gMe/Ncu/grRLRDIVLOe44p6XOoSkSFiveuhs&#10;7WSRRLcEtn1713JLEPWN2YuLpLWWhxFtBrOls0sOZEHRTXM65ri3ai21pBArHGDwM17e1vGxG7oO&#10;1eeeP/CcOr2BkiwsiDgnpRiMLOnC8SYVVexyui6RpUyl7UiRX4OK9I0kwWEf2aJPLUe1eJ+B70aV&#10;c/ZHYMEOCPevddRvtulPdCPPGRXmKj12Oj2ikuVI3Ylj2jaBz3FNeztpfmlRW+ozXAeFvEtjdS/Z&#10;pn2SnjB6V6MSduF617eFVOrT5akE+U4qsZQla5m3Utjp6ia5dUUdMnFYesX1lc2jMtwI93AwcZNc&#10;3r/hu78S6l5N+GSJem0nB9+OBXPz/CdbOYXMd9IyIchG7H2r5evUqTcvYUrQv/V7/kdNLlg4ub1P&#10;TdAWS3tdkjh/Qnrir1xJpdu32i7KK4H3jjNeR6v4ht9EsBZ3lyA68cHn9K8Rn+I9vJKRKCRu+8xI&#10;BGfeuatjnRh7OMU/U3lT55uV7XPqbUZp72USadMyqBnjoatwTBnCyZY9Ca4Lwz4n027CbXGANpAP&#10;9aseJvF9laOLCw4mJySOw9zXmRrz5XUqG6p291HZ65pVq9m8oTc2P4ev4V4clzFZausN02xCeFPH&#10;T+ddppniD7SBC8peQ9ec1558QNMu7X/iZtllUnK4xnNZVnGo20rFRjKCtzHuT63p1jZo8QyDzgel&#10;a1rbaVrCidSWB6gHGPrXx1pl3qetZs1Z41UgbAeQPevRYLXWbCJYbJ28sYByxU/ia6sHJxfvxvHs&#10;ZTg+jsfQmpajb6OgtIZAGx93OSB61jjxNYWsB8hvtMjdTzgE+ucfpXnGm6d9681OZ4ox0/jZsdRz&#10;2ryz4kfFnRdJhOneBJUuJ2yHmIDLFxgqBnJb3HQ161Ss2lPZLZb29EOjQUvc3PX/ABT4p0jRYftm&#10;vyrLdMP3Fuh5kY/dXAyQCe5r5Z8c/EnUVv411a7+y3dwPkig4ihC/wB5u5rwDUviDPpdpd6fcSsB&#10;Mw3ygbppB/dDHJH1rzNvFNpeNJqPiQRxiTiGJ2PHHQn1P9a8v2En77R6caSjoz1nUPGt1C32a3la&#10;9Zf9ZLIS5znIxnrVHXdfaODfqd4pYKG8ngnkenb8a8FfxpcWAI011hdjgLnhRjPB9a8puvE0FjLP&#10;qkoZpmYszsxbd3yf8K6qeGu7F3jHVHvHi34jQaOIryyX90fl2SDPmOegAHXFeB+KPjDZ6fH56ec0&#10;jvzuGceo45A9PSvN9d8faPM/9rXt0ZFQcKi/yT1ry6Zp/EkzXemq1vZFj5kkx2vz6IfvfhXr4TL7&#10;vmqbHHiMS37sBPEnjHxL4iv3WW7dolbcI1+8ATwBnpW/4U8A6t4ruUis4Vjk+ZnkuH2nb659qbpF&#10;to1ifLs4ihbJLuSzORxkemfSvR9K8C+NvFsX2PwpdWsV5NzHHPKA7lT+Q9x6V7EeVWhTR5E5Na1H&#10;clOk6F4X054PEGp207g7C2eFzwNvr+FT+Gfhf4p+I2ZPA0cl3EjtGw8lgmR6zHAH61NrHwj+H/w6&#10;vvJ+KPiEahrwRLmW3t1UW6ZP3c5yxPTt7VnzftVfEbRNNm8JfD25TTdMkLgBYwZBvyCUY/dGOmOR&#10;XfRnyrXU5pT5nc6bxl8BfhT4StLWafX5dT1hSsktqUjSJc8MnyEtlT689656WeKe3itE2xW8BbYq&#10;Y7eoFfJFohsLw6lNcGObJy7lnLZ5JJyTk9c11EOvrFbO9rNIS5AyDz9ee9ZV5OVuU1oSir3R7++s&#10;z2AEtvtbZzyOK5DVfEXi++3XoudiDnauAAP8K89Gv6vLsXkRHg5NbNrqsnnBZpVMY6+h9q5JU2ve&#10;sbKsjLlaWVTEkjANljsz8xPUZrRt9KOoSLPMpAXHDZyAK6yw17RfOUmIuCME4GFqDxH4n0JUC6fH&#10;JPKCAyx4A575ziqSb0SFzJ7yNq10zQ7dfPfExAztIJ5rS/tZUYQ2tvFCrfNvx/nH0rhrbxEjw7BF&#10;5ZI6ZxtNY7CaT5vtBIYk7ccVdKguo5VlFWR6rZ6x4ffcl9cgSjLBfUCtGTxDo1owWEOzY42sO9eR&#10;xRxwJ51wp443Y7/Wsy/nZwrRSMpAx9a1eGV7WMJYlo9Vm8WwRBZGZYwegJJY57VHP4v0to1EUvzH&#10;GeP614Xdznyvkc4UdCf0rLk1+aJBbGQDjj5e3vRLBQXQy+vSXQ+lIfGNtvx5ZcKOqkcf41mz+JtH&#10;vTIrCeF1+64JXn1xXzpJqbOo3EOf72cUN4je2BeQfLjruPJqfqcew/r8+x76PERhQJb6s8Z9HwT+&#10;ZqNPiP46tpmgsrywuV2cBkIfrjkivBP+EqtnizKBtOPrzUy6pp7/ADCQDIxxwcUvqq7FrMn2PqCD&#10;4ieNri0k0/WtOgubaVRjywFKn1JOc1hPq1qFc3GmTRqgySFyB/jXhFjrd1AwawvGQZxw/WupTx94&#10;u0mT7TG/nqBjayhsim8EuiD68paNHqNje+CtYUJeXTWknZZFZf8A61VPFPhPTmhW90m8dlPDJkFT&#10;xwR6Vm6Z8SvD2pI02v2IjfA2hUHXvyTxXW2E3w612zdUv47K4QghZslHyOgK1jOlKm7JDdZS1R4Z&#10;LpU6fKPvLwT/APXqlLZXsUZ3t5y8HGTkH2r6X1f4UtFpKaxo7rcW5+Z3gkDhfoB1ryX/AIRG9vJ2&#10;hs59kijPluMGqp1E9DGfM9jiotRu4dsMmQCePSt2HXdQt5BNG7AgEYzgGsu7g1S1la0mRkdT0YZF&#10;Z0qMDhzt45FdsYJoz5pI9Ht/E+jXVmP7SiEUn8Tdc/jXIjS47e4Op+Gblo2RiyNGfU5xn0rGLrgg&#10;LuHsKWyuTayB4HMZzxxgUezS2JdRvc9O0nxp4+0q9W51KBXjYcSZIJPbIrurPx9/wkMQsddjSNZR&#10;tkLKCoI7+v415M3i3WmgVJ7jzVX25p0etWNxFueLY3r3FO2gOq3o2d7eeHvCUk3nWyjzR0wcqT36&#10;VyF9LqGhXCT2ZjMR4IJwR+dWLCInYbaUlCe/Bz7elbMumXU5JMRlRvvbhkD8cVJBQj8elEB1CPcD&#10;xtXpXRaN4j0HXruOGLfBs+YsxC5A9Oa4jUvCMFyPMs3wem0nIB/CuRudG1jRp1lSNs9NwGVOPX2r&#10;Wm7MpTaPtPQNU8UeHLf7V4SuPtFu7gzQnBDA8NgnpxXuPhW0+Hmv2E6MZEvGBDpJklCeQfbPY18C&#10;eFvGL2cLRE+S3rnIz64r3Xwn4q0bWLKWO+O24XCedG21nA6bh7etaOKkWqjZ9A2mjeLPhvfW/iTw&#10;refZxFIZCI1MiHI27nQ98c19gfC/4strel2fi2crDqCStFcqFIDRs23zPYY+b2r89tE1XU9PuodS&#10;0uVpxFuXy2kLLIOhyO+BXsnhvUZrS7XWZI5ILaTmSEEoGxwRg/w4/OvDzPK4Tg50o6nRSrSvZn67&#10;PdXd/bpJpc5VWXIdDww9R7VLpMA0aZdSvG5cEFmOPxzXyJ8MfiWljbGy0KcusYwsM7712nkFD/CA&#10;eMV6/q/ibXdW0yGMMIo41yxGCc9CBkd6+fdO1246nZKV1Y9E8Z+L9TvIm0/RSUiI+eQYOV9P/r14&#10;THpwN3ukkaVh1LEnHsM9PpWjc67e21utiJM5AyG7gVb8LeHNQ17UxApGwkE9s+uPwpuiqlRTmry/&#10;IzhTtqcnrzz20bRpG+T3A7CrmjQzabZRXeoLshkG4E9xXv8AP4Hi0sxvdqHiB656eg5rzX4p3Ojp&#10;pC2tqyRSRg7BnHAHIrseHlF3lpYvl0ujy3xx4r8LzSJYWLrJcnaBjqPxrq/h74e+3XK6hqCsQgym&#10;R05r5P1QTLqEeoJ8rNtz9Aa9u0LxBrOmWSiCRt7DJ56ZNYuNpXqLQzUtdD6G+KOox22iyQ2kgWUg&#10;YAxjHrXysbdSSJDk5yTWnrGp+INULHUrjzQMbVx0rZ8PaV9oVrnUHCIuMDHLVlNurLRCm7uxkRJc&#10;wxh2BIP613mlarrMdiXdflPTd6VtWGiR6nKIrZWbA5YDOKTWft2gKYZkLIR94jtW8E1G/Q2hdbnz&#10;l47jn1u78uAsCWweu3FdNpq6domhJZQKpduTjuaTxNLNqMipp2FUdWAqj4d8OXWpzN5mXVTtP4+m&#10;K4rJSaWrZLR79+zI90ms6m94hV7g5Gf7ozivSP2n9OuNU+FF1bW5xmRM+4JxWb8JdHbQdUjgUYDJ&#10;tYnJ5BPGa6/4+6ra6b8OrqO4iaRpyqR7cfK2Rg817+WLkwlSEv6uctaKqSSfU/NS5+H+i6fZCfZs&#10;cLklR19M15RBbsl1tBPDGvqe9UJoZ3/MdpXnucV4PpHhLxDq16TaMuASSW69fSvnqtBRXLBHWlbR&#10;HQ+B/tZ1yC5t4zJtfbjPJ/Gv1p8DW8sHh+DecblDY78ivzV+HXgu80nxTHdXsoZFZSExxnPJ/Kv1&#10;A8PXVvPpUXlkAhRkdK7slg3VtUdhVo2p3RHr9rO9uZoSMqM8186eMfiNpXhBgmoXIMrA7URhnPpX&#10;0b4ltIr7R5YJZvJUjO7OOnvX5l/EvwNql5em5t5ftBidmJOMP9DXp46DpSvFXRlRk2rGXqXjfWvE&#10;mt/2nchpkzgIv3sV6NYSXaIk80bIgGORyCa8p8Iac6XsQuTghsvx6dq+kbDW7e6lTRbKPe7EYOMg&#10;c85rylyNuaZopuT5WfT/AMLraa38LQiY5O0ZPvVTx5Pdfa44kYtGq52L1z9K7bQoLi10pI3UBsZA&#10;PHWs2Lw/fnWH1a5uVO7ooXOK99UJzw0KUVq9zOnNRqOUjw6/+O/hf4ZaTI3iSzuY9hLE7RyMZ4B5&#10;J9hX5e/tW/tTr8f7S38L6JYTWOjW7ifzJ8LI7LnAKjP1HP1Ffrz8T/gf4Y+LqwQeMJJHht23KsQE&#10;Z5GDlhzivOr79kL9nmx0O4W80RZUSMkvK7FhtHUHPBop4bEU48vNdfcc9ar7ST90/nUltpHO1iWZ&#10;zyW9TW3oeisl9HPdqML0HrXoHxD8LaR4M+JeseGtKlNxbWki7JGGCdy7sY9s4HrisDTrgXF6ttBh&#10;iehNcdabga0lqcz8TW+wanFPb5WORR0rJ8F+Gm8Z6zHDEFkjHzOp7j8K2PjBbSW8FiHBKkHp613v&#10;7MnhS9k1hNeWNjBAx3AHrkVCq8lD2hUIc9dpn1fofgqHRoYtLhjGMKSF9D2r3m1srl7FdJG4LgqP&#10;al0jSC94t24wy4613DHyG3AfjXzsveblI9abtaKLPgzSdN8LuqwSSTyg5d35JJ/lXtyywXCiQEZ9&#10;q4HwvHo87HcfMeQ8D/69ewQeFbyG0FykHyYz1zWtGjb4VoRKRg7UKZlHy15rq8Wv69fDQ9CAjR2+&#10;du4UHnBr197UsCkowOmDUNvBBpUqSW0eQWGcH1p1KTlaN9CdDqfDPhu38G6cbi0QtMR8xPJPHauM&#10;17VfEV1dG4ltwkB6Edz719BaZqccumpKyFcDGKzZtB0HVrd5rj5c5742/hXqzwa5IxoS87HL7R3f&#10;MjjfBk0DTEl8MccV2ur30pXyoX4HX6V5NpmjWFjqfkW8pk2EgN0+ldrqI8uNSnUd686Emk47HQ4p&#10;tSkYuql1jLDgdjXl2qeK7DQwZ58YJ7Hn8q6TxFdXk9uYVLYYc7a8R8R+HtV1IGCztpCRjBIz1rKt&#10;U1USXIbrvj+412ZWghCRr1JPJ96s6FrDyTD5MjPJrA034d+Kbm7jikYQgfeLeleq+H/AFvpkhkmm&#10;MsrdSOgqOWTfuou63NqCXfKrx8f4eleo+EdSNpJ5Kx5L8ZrhDozR5CnGfeu38JqtreLJKckcV6eF&#10;jJSV2Zyd0esvEbpAJPlB/OmW1hBbSmVCxYjHJq6pDLuHNV4/OaVmk4A6V9E6UIuMkuZnm88tV0LN&#10;FFFemYhRRRQAUUUUAFFFFABRRRQAUUUUAFFFFHkAVzmrC4kcrESrDpXR01lVxhhmuXFUHUj7ppTn&#10;yu55bc6T4rvJCr3LmHjIBwD7V2vh+0SytjETznmt1h8pA71VtYI4mIJ+Y84ry6eFlSqRn18zedXm&#10;i0tC5RRRXuxvbU5AooopgFFFFABRRRQAUUUUAFRmM7g1SUZzWNajGqkpdAuHIpq78ndTqUdaU6fO&#10;4zbtboO4lFFFa31skIKKKKetwCiiii62AKKKKnrsAUUUVVgILicQRlzz6UsMyzJu6VKQCMMMj3pQ&#10;ABx0rGUantLqWnYu8bbBSEgDJpaK21IIY545c7OcVKSB1pqRpGMIMChztGScD1NczlVgm5lNJ7D6&#10;KO3FFdKd1cTCsbWo9SmtTBpp2swOT3x7HtWzRUVaftIuF7X7DhLld7XPy/8Ahx4kbRfiPfxXQYTf&#10;a5ElZScbVkIcnPXqDivrXxnZXumLb+ILONAC2DJxwCOPwrFvPg/pXhz4lS+NV3FL64Mx5G1Scbgf&#10;XdXaeOb/AEzX7eTwwlwqQlAG24yPpXwmGw8qcpRqaO59LTrcyjJK6PhH4/3y674p0x5SuRYuDg8/&#10;6wV4R/Y8X99vzr1b4jwf2Hrlvok8gmaKJyhK7cIW6bu+a4P7Snon/fQr9gy1zWGp27H51mTpvE1O&#10;bV3P/9T9j9J0KDz2lKkhjnkVvS21jpJ+1IoT3qvZazLJ8nkMPwrmvHGp6kmnj7PASO/sBXy96cYN&#10;rV+h6/LUlUUXojuYtYsZlBjYH1qnf67a26YRhmvHdJ1k3BEMZwehA9a7BfDlzqUqSlimPUZzU1My&#10;ruPLE0WApRfNN6Gd4p8RX76ZKtoSTtYjH0r8/wA3OoWev3EV3KZdjZI9261+hGv+ENRXTpvsLB8o&#10;eO5+lfnjrCz6D4tkg1NXy75DcYPHGK8LMnO0XUurG0OT/l09D2/w7pmu3aLc2ybY1GC3v6Vf1m0v&#10;dLt2ubnscc+pqx4C8RG4xZomAwzz0rp/FF3pMVg8GtkAMBtGe9OMIum2mYtvmseSr421mCRbIYMb&#10;cKBXtWkeHb7UdNF1cR5JGefSvH7TWNDs5lnIGyNsjIBIwa9Zn+Ktlp1mqaWv2h3XII5Az0p0pxv7&#10;7NPRHiviKKLQ9aeHj5vmx2xTY/F+nRwiFAd44yelcP4g1zUtf1Z9T1NPLU5C4BAxVFra3kgwxxXI&#10;6j53yLQ1t3Osn1BLpt/Wrem65/Z7MTgCuTsri2gi2O4HpT5ZBJxGQ2e4p3e7MpR1MfXfEEOo3jK8&#10;h9SD0rCljsfLBjYGrmpaRZx5uHB3/Xijw14bbxJqQsbTJVzgkdj61zThNtu1yTmZhC+6PhlbrXIz&#10;6JbT3YEQ2pnn2r6+n+BnhmC0M008wmVc4B43fSvMr3wTDpKSSI5Krnmplh5q3MhS7nM6NFY2NuI7&#10;aIHH8XeptSWW6fIyq+9a3hjw3quvXq2mkpvyepPFex3nwX8VLpoM5QbVzxz+H1rshTfLyxQI4XwN&#10;babcg217CrnGAx6itjxBoOmadEbtAFzx8oxXMQXr+GLs28iEsDtx6YqfxAk+u2qohLdGI5q7rltb&#10;UOpz/h+3vtV8RJBYhnXqSPSvovWvC5stF+03ko2ooynf15rw3whq0/h68afyDleB26V03inxRrPi&#10;xPLu2FtGRtIX09zUQUVFuWr7DlBt6HhfibxWdfFzptnEI4lwAV68cVwVhpUUUmSxGzjHfNfQ2iWX&#10;gnQg/nyqJDx82D+NZUmh2Wt3m6OHdGz8tGOCK4JUW7O+oOJxVrJZ/ZsKNpUdR+tZqXEd1J5kDBwD&#10;jpX1r4Q+FXgHxHBG7o0Dx5UqrZz9Qa81+LPgrQvBK/ZdIO/uWyBj+mK6aVFwXtJPQjlMLwwLV7Vm&#10;mAyh+6RxXbt44m0awe0gQLkEAKOlfO2m+Iry1XbGudwwea6jSribVLpVuW+U9RVxr292G5PL3OV1&#10;S5l1jUpJ5yCWP5YrP1rSbkacWtk8wfxcc19Cad4b8NeVuMQMuc7yetUfFOnWdrpjtZR/M4IwOla0&#10;4SSvJlch8j6dYs032WfKg+td5o+hW73CWbyb9xx8vUUyHTJDds1wwVwM4WpXVrSTzYJCrDkEdaas&#10;43Hy3epH8X/hykXhkX2n3RjZfvrjrx+lfjV47tZrPXJEuTl9549Bmv2j1KPXPEGkyWt/IXR1wO30&#10;Nfkd8a9Om0zxncafIP3m9mJ9s17OSVI+1lFdjmzCmuVSPPLBgSoP4V3mgboLwbRu9u1ea2UgWVGG&#10;CB616loNxGbjBAwRivexS91nkM+u/ghcTw+Jog2VBXAAx1Pev2C+Huh+H59OhvtQgXy4lBUuBhjj&#10;k1+LfgLXodG1CO+x0AGR1Ar7p/4aQ0uw8P22j2CkPHEEPzbgx9fY18VX5YVXOex20WktT9DLTXfh&#10;j4bnS9tEtoZZCVyiqG9xxzzXU3njF7y036MuMjIevzK+E8upeNfGbalfoAqHcmSTkHtiv0bEMVvp&#10;aQWwGVXgCs6daVVOdrI9KMvduj5i+IvjLxBLetYW92Q6EMygZGRXKaF481yOX7PPMHDsAfbnHT1P&#10;au9vvhV4r1TV5NTnZIxcPnAO4gE+lel6D8FNE0KE3+pKLuQMHXICjI714OKlXcmqV167HHiq/KrI&#10;9t+G95p0+iw3FkhRZcgHGPu9c/jXqMUYkUlJM49xXk0XjC0tNMFrDBs2A9Tj9BXkt7c+LbyczW1y&#10;4STqiMQB7Z64roeY06UI3XPp00OF4lLc+gfEQ8NCNoL0o8i8lQcsM+3Wvmq+g0Ce/lNvgB2/lXiN&#10;xPqthr5a7+1yTeaTje3OT/e/xr1Cw0P/AISK2aX/AI9ctt+avl6uZfXanLGkk106/wDDnLVlzO6O&#10;hgls7VwsBAzxVi8tZL8K0cfzdiO9Oh+GXiCBEltJvNCjuRj9f5V0kEV5pyC3v1AkXjAr0qDq2akn&#10;E1oeZi2cWqWFsXngZVB/i/nxVmFp79zgkn0962Lm6nu4/KU/L2Wsq18yynBkBGf0rf2nLZNto6Ob&#10;l2Z0umaDLqMbB1bA+U8V0+neBI4L1LtY8Y67q0fD+seQgRV3cZ6etegQXomG6Rdv1rvwkYT0ctTa&#10;FflIDo0d/b+TcRpt6cr2rVt7Kw0m0W3to1QKOigZqqlzI7fK2VqGayiupfNLtke9fQYfF0aSvThz&#10;VNrtr8EJ3lrcztSvSP3ZiZlb27UzTvDek28ovo4dsvqe1b6stvEEbmrUTrJHyMe1Z0cOq1RKpLV9&#10;LfqVzWOY1nxJpWiAHUpfLz0qrZ+NvDGony7S4DseB9ap+MfBcfiTa8U5gdM44yD6Zr531P4YfETw&#10;6WvNNvYXJzwTtz+ea8fEVcXRqyjyXXpf9Sfadz6F1LUNPQnyUDFurentXHX+k6hrUZl0yCKSRBwz&#10;AZ/OvJNB1bxab9bHU1LLjGV45/rX1N4S0yeDTxNcjaz84PX8a6MPldTEtQtuR7FXuz5c1vRvixAj&#10;po9xHaPyc4Pb0r53u7346SSyW2oXt0WjdixACrk+hx+VfqdLp1rN/rFB71514us7fSl+3PGHiOFY&#10;HsPU/SuLNeGMRhoe2qVZKPr/AFY55U5c3NF6dj8q9d1f4oXEyxa1fXqErlkkIAIzjoPb61h3dlby&#10;26nW5SitwCeuPXIr7p+JPizwRc6LIs5QORtHyjO8dMd6+MfFOlajrFkJIFDrgk7RyeM9K+MxeElC&#10;pGLnzX2OqNG2jPfvgr8Tfht4LkuftOrpGbdAMM+eD1P97Jr7C8IfG/wR42JTQJ/PUHbuCnaTjsT7&#10;etfzCfGS+s7TxVNFt4HG4ZBUjqQOM1+qP7Cfxc+GFnpMfhh5WfUFww3E/McbSQTxgAjOfwr7PD5d&#10;icroQq4WpZT300+Zk6ihL2dj9Yb/AEvStTQG4gVwORkc1ymtT3Oj2jrpkalyMJuB2g9ulVNZ8e6Y&#10;LN20+UBoxlgCC2Pavn7V/jne21yNHuYVwxz5mfm2noce1cGYYijS1m7N9UjPEtpXRyOsfEjxidSm&#10;t7uXYYsgiLue4IPFaeg+MoPEW6G8Kwyp1yevvWRb6baatezatqDeYbkl/TH4CvB/FF1YWetfZrEu&#10;qLkFug+lfKQeIh+9lK6u9G910OGfNu2fVl3qVlaw+dbzI3+6c1ir42w3KkhTjivLfh1p+p6qpNgH&#10;lSNjnIzmvatN8Eabf3JF9mFgMlTxz/KvSwkMRXtOlG35E2c9jn7zxTqV4hOlowHOd3f6d64rTofi&#10;fc3zWt3IFgkfcX4A2g9OOa9C8R+Dtb0W5QaAjXEcowCgLEH8BXUeHfCPi5kMd3bnco4OCMk/XpXo&#10;xwFfEVOSpGSa7bGmHw827SvY6CDxPFpdgIdQiLBfkBB5OB6V4F401rTr28eWyJAHoeQa6nx54O8b&#10;RXwms7SWcDIZUJ4GOo6VzeifDHxN4hUvqEUtio6Ky/Mfzr7DB0WrRa1XdHv0oO1jzojXhE09ojye&#10;YRnBzwfbrWYLvWFONQikjySMuP8AP619eaH4XsfDNqsLoHmAAaRx+mK5LxBNa6lKtoqICWwCMDJr&#10;tnT5Xd7lyi1ueF2VrqM5/c28jj+9jius0fwgZr9bqQbSvqMda9n0vwhq8NiJIkUp69qwb+3nspHy&#10;4bZ3BqvYtJSkCVixJYW8FkY0UA46+9fO2s2moHVXwjsp6MM816m+r7wRJIQO461FLrFrFbExxl3J&#10;rFrnehcdDhIkuLaAySgqAOc1lrq8hmCRjj29a19fv9Tnh8mNBtPJx3rl7aGW3IkukIPXFc897RQN&#10;33O4FxJcW5hcnJGKp21osLFA34VitrpBEccW0k4yea6W2sNXuohIsJyw69BilJp6LcpJleWeCBtt&#10;wwGe3evavhzp3hJI0nZleeTkg9R6c1886r4e1LTm+1XDbx2yeldp8P8AXrmGTyjFkkgbiP5UoTs+&#10;VopRPtIado8+RaAqcckcUiwadZIxmIHHVq5fSNRvpo0lUbcjBrC+JN1JpujSanOC+V28HGMjvXo9&#10;OaxdtD5Z+Pd/H4m1ZdFQq1vks5A7oeOfQ5rrfgP4U0jR7MSQRoFjVnA/2mPXnnOK+Xb3VdR1Ceed&#10;pSqzTbUViMgE9q+2vhnpOor4YiBHlSzAA8dR2OawpzTnqjFJuTOw+Jl5Zah4fNjCVMjMu1Tz0rZ+&#10;Gnh19G0JjPEse75iy9atw+AGhX+0583Uoxwx7ewrvtMRxYPbzqUDH06fSu2nT5XdmjfO7HzF4xtv&#10;EnjTXzY6Czvbxgqd/C8jmuB1XwHc+CLNDqgU+YOe+PYV9MMmnaHqEo06Ri0h3MGH4YFeDfFbxHca&#10;jeLbQHfHA5Dce1cao3k+bcKqXK0Vvgz8IrTW9el1qLO52AIThNo5PPrnrX6D2+jLp9j9ntuSAMk9&#10;68M/Z1gjg0aZeNzc8d+n8q+lDz1r6rC5dTVNd2jxKWIk/eX9WOEu9OupIGkjzkV81/EvX9Rig/st&#10;bfAY4Ykc9a+wbq6trSM+YQMdq+P/AIxapHbMboYLMdq88eteFj4ezatI9ilVlUjJtHjV5qtlJH/Z&#10;rRiSRgOMdDX0p8CfDML2Z1WSHapBwfQ55GK+TNLA1G/WW4OJH9Oc+1fol8M7MWfhiGDuo9MV15c/&#10;aSVzkqu2qO9VEUY2jj2okC7ct0FI8ojYeZ3/ACqnf39tawF5T14r3q/s+VrTQ5UpSaLy/OuYzwel&#10;cP4ttL+W2DW8xQA5YetdRpF4l5ZCaPpkiotQ0qG8RmmdlXr9K4K1B1qSnBfjY3pNU6lpM+L/AIjS&#10;+ILey3aeJFVSfmX1xxXlHw8u9e+3LPds3mHKkkdfrX0B8QLuTy57K2lBVeVPQfnXzx4LuXk8Tx2C&#10;kuJZVEgHbJ6ivEjTV0jbFT5Y3aP0f8KyyyaFBvBzt71vNbQSfNKgY+9R6dALSxit16Kgq5X0tDCe&#10;7Hn1OKU7tyRGiqOFXbipKKK7KcFFWRDd9yKaFJ0KSDIrOsNMWzmkn4y3A+la1FT7CPNzrcOZ25Qp&#10;rrvQrnGRinVDcTx28Rkc4wM1VaUYwfNsEU27Ip6bpVrpaMtvn5zkknJrSrF0u7lu3kdwQvatqubL&#10;+RUlGlGyRVSLi7MKKKK7SAooooAKaxwpPpTqjkGYyPasq/wSGtyBLyFu+MetWlZWGVOQa5y3SNpd&#10;jdK6BtgiLAgYFeXhMbUafNZpfeb1qUYu0SUY70wzRocE0o6Csq6sWdzKHx6CrzLE1qNKNahC76+S&#10;M6UVJ2k7GmJUaq89za25/eSKmfU1mW7FcwySZI7VWvtO+1MJA3yqOlfN1s8rVaXNGknLze33HTHD&#10;x5uWUrI01v4JX2wuG+lWZJF24YjmuV0+XQzMbeI/vh1znNJqvh7UL+LbHL7jnFcNPHYqcJSceZvt&#10;rb1NZUKalbmt6m3O6243RR5PoKvWc/nLhht9q81j8OeJ9N+eK5yp9Tk/rXd6bFeJEDdyZ4HQY5pZ&#10;bWrQxScotLtb9QqwjyaSubEjiMFsZ+lYFz/Y/iS2NrMiXEYPRsMMj/CsrxzdpZeHJ2FwYyy4yOTg&#10;+mOa8c0vxLo+jW4tbCZ1cjJLKcZroznN5xq/VrJRa12FhqUeX2jdn0PRL/QdD0i4F5eTpbQ54VmA&#10;57YzWpceKfCul2n2ZtRhRmHHzrnnvivn34g/ATxJ8VfDsgtdeurFrlSSCco2eeh5A+hr84YfBvjP&#10;4X+Jr3wd4knWS5tZtpLS7hIjAEMhb5sbcZB6GvOjCdOPtZRaT2bf5G8q8atouR+wek2ngCZZNQd0&#10;1J5ckE/vOnUKK+VfGvjnw94a8bssMElgqhAAq7UOeeg7movgZfudOkezdysTZU4yMnt7V5h8SrLx&#10;vq/jOSeeITmQAJxxx06elc+Ni3h4+zir37fqTPVPlL3i34tabeajGIEM2Bu3EetZfh7x9ot3qQOr&#10;jYobOex9Pypk/wAOYvKafXH2zbQFxxt9QRXyz8VNUvfBbF7VcR79g3dCDXgrDV3NRk93scfsb6s+&#10;3viL4x0fT9Ba/sQVCpuDg/dHv61z/wCzNrcuveIvP1S/S7Dk7V9ieh/Cvn3w/Z3/AIj+GN1qFyJZ&#10;/PgLBY8tkEE4FfHXwo+J/iLwR4iXW7CWSM29z5ixkcExn5Qw6HBHevUwOBlUbrT3jbREwjyzV3of&#10;0d+PPhppXiHSDJYwqlzF86FeM+2a800TUtV0rTVs5QSq8HJ5GOtc18Kf2iNX+JXhy3ltYQsxjxKx&#10;GBv74BJwKiub/V9L11IrtDIk7Hn8a+oq16LfPRTXf1PSpUpJe+z3nw34onZVhZSVJ74r0QG3u083&#10;aGPvXl3h+3gRRPkKmckda9IsL7TriIwWrZK9a9LD1JNcrehy1lZ3SGGVpZ/s6oOK3lGFA9K4W+sN&#10;XsHa+gbcM5+lWtJ12dl2Xo3H1FehhsQqUv3hnUhzpch2J45qvdeTJAyTkbSOQazW1iJgVRSDWPqe&#10;oCKP98cZravi4t8sdUZwoy3Z5f4dutIHiko8QB3EYxx14Jr36QRNEVcBkx0r5Ln8RWP/AAlC2OmM&#10;JZWYrx274zX0bLez2ejC5cgAKMk1w0sXGCkoq5fI5bMzm8I+H7m+a5iDRv6KcD8q6yJJbdVjVtyj&#10;jnrXBrfQOi3UbklvSu+0+aG4tldOeOc+tY04Oc0ovlfcqqmopvVE6NtPzVI+xlIcAio7iBLiPY3H&#10;fIrDivY0uDaSyjI461rXxVTAL2M4c0Xs/wDMxhD2l3HdHBeMvhfp2tq0+mKkUjZJ3ZIr4o8Y+EvE&#10;Xhi9fS5IGut53L5POVzwSO1fdHxE8S6H4d8N3GoX0jvsGzbFksWPQcdM+p6V8kaD448bahqTwWWn&#10;tOn3t2C+wN0UsAcntXyePqUVUlzLl9HdHZQi7XZzXhDxedHRo7hDb5OCp6en4GvWbbVrDUV81JN5&#10;bsfvV2c+g2Wu6TnWdKWLzF5JG1snuPeuN8P+FtH0nVVniyxQbdrnqD3riUb2UWmjqjU5tC34ev8A&#10;QdD1n7deu3yrkIOjfUd69On8XaH4tK20kQdT93dyfl9ee1effFDTItU0aK20uBY1WRWaQEZwOw79&#10;eteZWEH2GdZ4txZWDHnoB6CuyhgndtEztHdnt+paHBY3P2zS0CSMRuA/n9Kfc6npumRNea62zyV3&#10;sob07n2zWHqvxl0Hwt4auNXngaYop3L91vQkk/nxXwfrPxbm8cazLfTW0iadKu1WSXcgQdMg4JY1&#10;3Rw1tWa06bq69D2z4i/FvUdTguRpkptrOcqoZZMSSg9Qo42oPwJr5M1zxBdW6me3GxYjhewC+jHv&#10;muN8ZfEJbqdodShMiwjMClcY9PmB6d+a8P1XXdQvZDPqd0DETnYSVQH8+TXRDDc253rlprlielXf&#10;iQec8y92Iyc5z1xnsK8x8T+OJYX827mijVF2/Keee5z1rES817XbmSHw3vlUrg/KSmB159fxqK+/&#10;Z98R695d3JcxwqfmdWBYjjIXHUc966Y0IJ/vGY1Jyfwo4LVfGWn2spewleR5gSwHTOPU159qPizX&#10;9Wtk0t38tV5Pljlvqa+gYP2XYJrtbjV9a+zIFz5ca7yfUAnFdhb/AAQ+HVtLHcTfabtEzujkfaG/&#10;EYIrvjUw9NX3OBxqyep8oRLp6yRyTlSwIGB94n0zXrHhDwFrXjMNdxSpHbxfKxlJ+X0xxzX0ppXh&#10;XwdZSrc6VotpatGcefMAcAe571yviv46+BPC93NodsH1G+2YUWyKYQ/YEjGPyo+ue1fLSiXGiqav&#10;NnmPinwJp+haX52p3MjTsCAIhiNQB69TmvnHRNO1hr6PTmzNlztkJIIJ/wBrPpXp/iTxzZy3jvr9&#10;tiTaH8hGOwZHGMnqT6V5rceNdQ1XUI20nFnbJhvKIBcH1zXZRUrO6PPrcrZYfRdG0CeabUrwSSse&#10;YosuwwehLZqa38SaM6slvYkOvAaUjFcpqmp/6RJdXSmZ2b95sHr9Kht9G1TXXEnltBC3KbwR09a0&#10;9ndXkzH0Oik8RaVE7RS6dHeYPIztGfrWqPGulqEil0iFOQB5Z6fiar2/hCztyf3pkAwTjtW5Y6Da&#10;kLL5bEo2SWHYVSgi02tzL+26JfEXMNnJknbgucD+lb8VtocUJMkgDg5Aas/WJ0afyYokjTtu6msV&#10;ZIjhHKfMODuGKfLdaHPUkdKugjUYSJLlQjeny4FMt/DkNqm5JfMC+4wPrXAa5dSJD9mgkKZIICmu&#10;fk1EWylbmaTJ/ucmmqbIUkj0y8vfsrkCJRg8Z5B96xZfG1pCzWzxsrr3QDA9jmuRTxYFUQSSSPGo&#10;/jXJx9e1SjXdBumAudOB4wXz2+lawp2D2hqXHj+6uybZQyRjBxwSfesaXVr24cvESu3gEnn61O0+&#10;l3JVLVcYHTGOKrS2qoNwz9K06kSld3Ijd3bpiaUljnJqu0pfCv3H41dW1LECPqfWp4tKmklZZmVQ&#10;BnIPWm2IwmhMufmKntVFrUyZiR8nOfaune2ijXfnJ/lU5l02KEMyHd6+9IDkDYSk4HGO/bNQS2dw&#10;nzN8xHQ12EtzauoBIQDrjknFYsl6gw8a59jQBlRJeIA0S7S3atiy1DV4S0ZlIGOB1qjLO7kMo2g1&#10;DnGTnmnF2dx2udZDrGrSKIrhY2HTp+tacd9HEQ0wweeQK8/NxNHwjEd6sjV74ABiD9a050HKer+H&#10;/Guo+GHL6S7bSRmMMQP14r2rQPGaeNJodPu44xqKA+xkA5yMd8dq+QYdTuFmLTqMHoVrasdTnuLy&#10;CPSrlrefdkMDtOfcjkCsJ4ZS95blQm4n1/ca9okZex8RIyGTgOeVGOACfevPNd8N6JeQPfaNcKzn&#10;5Aob5Ac85HXOK4+PxbPpOhjw/r9uLy4adnMqsGUIegJHfNY9zLbStmMG1DdOQFY/0rL2TjLRkznd&#10;kd3/AGlBqDRXKKqQnG+P+IHp9fepFuhOTtw4PUHg/hmrFhr01tcNbaiq3UKAbDnlT9Rxiust5fh7&#10;4lvobZpTDcr6DCg/1ra5Fjii0TAqjFelT7pIlycFR+grd8QeBPEOlJ9thVJ4c4Dx8jB9+lcALzU7&#10;aU2kr+Vg8qy5/I+9UoX1Edel+8QzGSAMHjNegeHPiDqugTJKs3mx7Nnky8x/X615ha6rptyRb3sO&#10;6ReV5Kj8SKWa2lnTdE2AM/KT6+hodNjTse1tqGgeIJpL3f8AYZD8wKD5GNY8VzPseK7HnKScOhwc&#10;e9eW2WrXunTi3ni3gjA7/qK3tN8TpLqIhOLcf7XSnGm07lc1ztk8O6fqFswspNkjDhj0z9Kx7/wj&#10;qvh+AajNJuKjKsh4/PtXQrq0EiiS4wSOAUHX3r0HwFPb32vJcXMgktYAWmjcDBUezcZNax1fKBb8&#10;Ia0PB/hy38Ta3cyLqF1lbG19R1Ezd8dsHrXsGl/EeHxBdxaf4iud93MAD5UZ2gHrkDha8V8TTw+P&#10;dfl8VtELW5CLGluh/dxQx8IAv8JI5OO9b2geL/E/hmB7Owht1jk4kMqEs2enI54qGrlRuj618MzR&#10;+CLtNQt4o3UyAl9xYGMDpx+dfXXhPxn/AGxpEYsdjLI3zfNlh/n3r8ytF8dXzwA6tPawIispLI/c&#10;5ONueg4Fe8fDvxpoxmlvPCN+vyDcRt5L4wDsPXP/ANevLxmB9pecdzrpVE1y9T7wstOtvEFyLeZX&#10;E4VtzfwbQev417z4W8PzeGIIZZSpjEm4EdckYxzzXxr4J+NmkaJP/aHiktFIQI/LEbMoIOTvYds1&#10;91+HfHPh3xVaxT6ZcxXcbKGVo2BXpwp9/brXkYelaVp7o62mldIwPGl7rOowiLT/AJIVOe/Ppmvl&#10;L4h2fkLJcXzFXhOWBHOP/r19iav4n0/SInijXbJzlX449fxrwLxl4Wm8ZaXNcy/u0ZDkHjg11Vrz&#10;T5txr4bJHxvpbJ4l1uOwZiEc7gR1217/ACaXbaenykuqjHzda8r8J+HYPD+ttPbR4MIMXXOR6163&#10;dOLqJljGWYce1cMqd48z3MmjgNS1m3tG3ykHsBWZpOu6jrGrQ2kDiKHd8zegrLm8H6jPfGXUJCFb&#10;JAFdzpGiW9iu1BgAdfWuVU5SemgWtqfY3hrxH4P8MaKmZELuMkADczY6V5r4h8RReKLlmiQonRdw&#10;7ehryySXYok/ufpV3StTmkJHHAruk3y8vQHK+pyl5YGO8mDfKd3A7Yr1vwnDDCsaW0KgYO73PrXn&#10;Oq7prvdGfmPWvSfC81np9qspmAY9RXHSpJSuaJntfg/y01Vc9W4we3vUHx50e41b4dXTWxGbVknO&#10;e6qwziuL0Hxbp9t4iiEMheTBAByA309T6V73rllFr/h2exK+YtzHtKnuD2r2sFOMoVKfUxrwaaZ+&#10;cutSQnTGEa53YI+h71neB7eG1kuJbkY3FfL/AK13HijT7TRS+jzczwqqyAqVIPpg9q5e3WJIwzOF&#10;Hb0rxKq5ZXZ0w2O406eC31iOZyEUHnJ4r6U8QeJ9D8PeF/7Q3qXMfyKn3mOOgFfnhrPxK8P2GqJp&#10;bsSc4Yk/yrI+IH7SngTRdKQT3iPPgqFPJAA54FRTbb9xXuVKdlY9J8VeNPEeoyPK99cpFKMiMOQF&#10;H93A4rz5vEuryQBHnJVe2fw5r4s1/wDaun1Cb7HpsSohO0ldxJ+gPA4ra+HXiz4mfE29n0rwto91&#10;MoYbpYlyFBPHbAz2raVCuoczRmqkWfang+LUfEV2ml6coEtywAZjgDHXn6V+jvw7+Guh+D7JJY8T&#10;3TKN0jc/iPeviX4YaH468BWscWo+HZzMORM4zw3XgdDX0w/irUvsy+VFLbyADGA3B+lebh6nsaqq&#10;VI81uj0NPYOUdHY+lqK8N8E+IvF+qakIbhmlgzjzHBAAr3EAgYPWvucDmEcUm4xat3POrUHS3YtQ&#10;XMFvdQPBdKHjYEMD0Iqeop08yF4/7ykfmK7pLR3MEfz4ftcW2k2fxt1e00p/MgnEbFkwdmxdu3I/&#10;zivlzQkkttR86QfKOhPfNfcP7XPhy10b4qXWoTACO4jDMqY/5ZYUn8d36V8Y67qdnYwvPaYkbAI/&#10;OvnK3vS1OulFpLmMf4qSfajZW5yAF4PUZNfbX7LHwp1uz8KR6v8AMsFyC5LDg+9fL/wi8PQ/Fzxv&#10;Y2N8D9mtZ18wYzkA5I/Gv2c0m1s4bKLQtHt/L+yIIxHGOij2rz8bVSj7DsdmHV37Q5rw74QcXRnu&#10;3wuMYFTa34f+z3QeKXK45FevQeCNd8nz1X5GwRgZOK5++8NSzHZOsi7D1xxXnxo80LWOmWstDhfh&#10;7aTx6q8f3gXGPYV9g3epQaXooE8gZtvCryfxrx7wlp2mWEcgWH5xwXPQ12FvarqV8vnA7BXdhabp&#10;waW5z1HdlH7Ymor5oOD6VYhaytZFlugGAPrW9c6RZ2wJgXaPWqraRp92gEh5B9aXJJS1QJnp2lT2&#10;d1ZK9uAVxXm3jxdSjISyhYxs3IXvXoehWEdhaCKM8CtpkRxhgD9a9ynhnXpKOxwyqcknbU+fdB0u&#10;9t/3k0e3Jzk9a3tR85o8hvlHrXo+r2VuIjMRj6V51r09qsJEKs5C5/GvGxGDdFtXOynW5kUbO602&#10;0/e6hhgMDFcV41+I9nYY/sW23lSRnGaq3F15kh3qQPQ1pQw2MsPyxqzYxnHOK5I3aaRbjfc8ps/E&#10;/wAQb/F1dLGtu4JOEww9Oa7fw94yjlm+xTphkON5P3q9K0TQrW7heC5AKgcLjiuR8XeA7LTLWTU9&#10;NBEmOFzgAD0reNCajzIylVtozp55o5ohJAev6VJphdGBLYYHg15joN1qcdgBKTuzg55rvbW1eaHe&#10;0m3GK6KMbu4Keh7zprF7NHPUjJq9XMeFrh304ROc7SRmunr6fCSTppLoedUXvMKKKK6SAooooAKK&#10;KKACiiigAooooAKKKKACiiigAooooAKqvbbphOGIIq1RUVKcZq0kNNrYKKKKsQUUUUAFFFFABRRR&#10;QAUUUUAFKMd6SigBSR6VVeUudoU1ZowK48VQnWjyQlZddLji0hB0paKK6acZRSTBu4UUUVVxBRRR&#10;ScruwBRRRTAKKKKYCMFI2t0NNjjSJNicAV5xrs2o6Z4gjmhlYrIOmMjB6121rqcU6KSCGbjA5xXm&#10;UsbTnVkp6NaGzptR0NSiiivTMSrezTwW5lt08xh/DXIx6vqssxN7EEjGexH867imSRpNGYpRuVhg&#10;g1zV8O6v2tOxpCfK72KGnajDfqRCpG31rSrm7PRJ7G7EkLgxKcgHOfp+FdJTw7nZxqLYVS17xCme&#10;YvmeV3xmn1y8M+uSa64MO22HAY9wP6ms8ZiHRUeXdtIdOnz3JtasLjUpYY1QGNDk5NfHXx98Ma14&#10;Y8TaZ4k0ZC9tKDFLt42/3c/UnGK+565PxpoOma/oM9tqabgilkPdWxwR71w43LFLnrqV5b+Wh14b&#10;GSjan0Py1+M0cp8Q6U0mNz2cjZPcsy5B+navJfIm9Ur2H4+Wclv4s0u1hOPLtMHP3s5OSfqa8b+y&#10;3X99v1r9JyZReDpNvofCZpP/AGqpp1P/1f3MxxgVzviiwudS0p7e2YKSOSfStya4gt08ydwi+p4r&#10;IufEOjwhkaZWOOgOa5MR7NQcW0jehz8ylFXPM/DXhZNIfzbh9zg59hXollqCCVYc53HFJDHb3MPm&#10;4yGp2n6VbrJ5g5x0r5mnTkpL2fU9WtVhOL9p0Oid0RN7nivy9+P91prePrhogY4hINu0cEgfMR7c&#10;1+oLIjJscZU8c1+Wn7Xl3p2g+MraAOiCRZCT/dGR/XiujiOMnSi52sceCersW/BPixNGidBLuYjc&#10;DjJx7U3xH4zsvEc6tqaMGD7QR34614j4KvLC/uUaObcuApK+5zX1VZ+BdGdYtS8wEdeMYr5ROcr0&#10;4rQ9BON7s5qz8Ban4lsPtWncK3AyDz6817T8P/hbeeH9M8y/2NMxPH3sAVueHvF3h7RLH7PK4Lqc&#10;YAzx7elcz4r+LEkCbNNcRwNnPrzXZGjTglNvU1UubRGF4y0G6155LG0jCKpwRjHPrXnUPw81O3tH&#10;+2NudAcY/lXWWfxJ0aAESXKySkZbkZ/GtmPx54ajsZL+eZGCDlc+tZyUXK5e1z5E1G5kj1SSwvA0&#10;bI2Np4rXhtmh2zQvx9a07y+0Lxlr0lzFwDkAYx+tQ6no39jp5lrP5pPG2slT6mTV3Zkt9ftLEIgP&#10;mIwfavRPgvNb2t1LJdJgRu2G7HivIUkl2gXPQ16d4Ovkt9PZYSAWORVx+NMiorK6PWfiJ48h022d&#10;YyoQYy4POfSvkTVviDqWsO8cTBoNxOPY1n/FC+1m6v1jEUnlEE5H3SSeprmNOYC3AdQMdgK2naV2&#10;zKS0PqX4T/Evwp4L0xpdSmDS7g2wHLjJ6AV6jrP7QB8QTDTfDsIjjb+NhlvxHSvhJLu3hlErKGb3&#10;Feq+A9Rt7m6a6kwjYwM0Rm/hWwXtoe2/8IldaxKLu4whfnIWpxa2/hdGuZpAxHr3qa31K9dfJtJg&#10;QeM5FcV4t0DXprU3b5kiyNrDkgfQVTUU+eKLb7nXQ3en6oxuNqYPcisPWdT0EiSxVh5n3eOxryqC&#10;+KIYo5GGOMA4JqG3gSO9S8vMnac4z1+tZyndNoSiWZfCVlA5uLti4zkFumc16Ja+OdI0TSvs8doG&#10;8teCv8VcX4i1PVtU01oNIhO3HzDHJ+hrlPD1xqhgdNUiMZU/xDjA9axso/w0acraXMWT4+8UXF8Z&#10;beQWuH3ARjBHpzWfqOqXF5vfXLt5g/Tec/gB2qe9Ni0olhwGfso64715Jq18p1J45CQEOBuyBn2z&#10;Tku5M7rQ6OWZI2LQ8LXR+E49S1TUFitdiFjj5s9Pb3rzJtTk2cMCRX0H8D/DFn4r8VW8dy7bXUEh&#10;W2kYPOPwrGMLzXcyselDwT4gt7UXMbo6r6A8dxWXAYA3l6rIoz95c5wK/SnS/DukaTZpZWkK7UA5&#10;IyTjgcn2rxf4q/Cez8XXcV9paCO5BHmEYwy5zzx1Fe7iMoqUaSqxa9DOnifaS9mj5E1nwFpuraX5&#10;unoYcLnzBwMe5ryzwp8NBrfimDR7yVpIHkCsQxGR3AI6Z6V9l+IdGm0XQXstaQrHt24QdfTpXKfD&#10;O10DQNZTUCwTByN5yQfUVw1qO2mvU63puewah+z14Li0XybVGVwmFBORkjjPqM1+AP7e/wAPr/wn&#10;8RItQFibWzlttqtswNwcqDuGQdxBx3A4Nf0u6Hrln4icm0beqdSBx+tfGv7fHwGt/il8FNQk0u18&#10;/UbHbc25Vwm1kJySe6jOSv8AWvSw0YwksVSjaK0Zw4i817Kb13P5bICBgA5xXW6LculyjrnqOlcw&#10;9u9ndTWt2R5sLtG2O5U4P8q2tElmMoWHPXn6Cvpqyujx99j6S0O4fYgzyR0r0/QWL3UUkhwueSew&#10;9a8r8OrcSxoApY/e4r1Tw/aXNzfQIFKoWBcgdj/npXxuOtc66cNj9J/2W/BN7rdm17bhskK3QruB&#10;PBU9x71916p8LPENzEf7O1BImzkblJH5DFcX+yToTaf8PoL+cbmkTaCewViABX1efU12ZXlNPFUP&#10;a1m1e+xq8Q4pKJ+a+vRfF7wLqktxqJOyBm2SE7l9jjsMetedv8U/jHqcrG4u0ktwflUIBwfSvtz4&#10;w+F7jxI720LERyAK3bPevlYeCvEwuntwqhVJ2444HT2r4PM8NUpVPZ0qkranHi3d+8zlJvGXiqSR&#10;HubghlGMe1fS3w/8XabJoqTatKC6/eJwMHrz6V8q+KfD+vaQ7vP84HVVOSK46fWtQtLFoRMcNzgH&#10;uOlfOrEVKFX2j1e2px02kz7x1fxH4Ye4Elg8M20ZJjIYkntxnmuQ1rWrdbT7RFGY85IGMZPt718J&#10;WXxG1XwtcyXjEOx5XeMAn8KhuPi94p+IeoGzWVUtYuMRcAvjPBXmuqpip1YSlKNvTb7ypV6bdkfU&#10;GpftIavo8BttKtmnZMKPmIAPrjrW54R+Kmv+KQLvUbPahOflzz+dfMEqnRbNXu2Cbmxz1yfrzXqX&#10;g68vo7Im2vFRIznacfd6k1xwq4qpaPO3bsFKMr6n0y/xA8PaZpr3lzFJHIj4xjOc15jrHxK1PU7h&#10;W0qMRHf2Ocj6VkN400K8vF0UjzJ51woA4Pvmuo0v4I+IdaKX1vdrZ24cMqlSzEDrnniunEPF1vco&#10;u9t0lqXOL6HsfhTx7aW+z7ahEjKAQOSPXNetC+07XIcW10EJ44I6+lfP2q/D6fQdMa4nn80xAklR&#10;hhk9e9eTW/8AaMerLZwXUnMoYBW5yTXY8ZWwyUasLp/JhJaK5+hGlaethaiJn8z371ympW+oWt+J&#10;o5mKtk47CmfD+x12DTEm1STcWzwTk9a7jUA5QKqbs+tfSRoe2w0aqi4pHXD4FZHJRXskj/vZBWvG&#10;ZHUHzDj2qrLploV8yeI7l9Kbb6nbNILYArjj5q5LuL957+Zi5WfvOx0MU6nCkVzXi3S7nWLVYbYl&#10;WBzmugE1vHjcwFWINS0+TEYkUsOMZr0MPT9unRqTUTpk042bOR8LeCIdPAvNRxLODkHsK9H7YqEO&#10;MZFAuFztNfa5e8PgoKDevcmV3Ymrntf0l9Us2tgquG4w1bxkQDOaXcuM5FehjcPQx1N0qkvuYRbj&#10;rY+RvHX7PFhq0L6rp8YW9QEr1KA5znHrX5//ABA8f3/w21i78OXcOLhU3AdDgjj9evav2768jkV+&#10;X3/BQTwPq1xp0XjHT7QmGzhKboY8szMRw5A+VFGSSeBXxma8K4ejy4ml+B1Upqo3dao/C34ta1N4&#10;l8SnWLhdhYEegBJ54rvPgFrtroGtxXd/NIfn2DZ6Nxtx3HTivKfHJZ7pBbldpwAB1I9fx9a93/ZH&#10;+FulfFL4mWfhbW5mhhd1Mqq2HK56L/te/Yc17NXDKWBdG2lrHBKV53P1r8HfFjwDpumIb0AzrGUB&#10;YgZI6Anv/OuJ1fXbzVNXk1aDTrieJh8hhjZl2+xANfot4M/Z5+D3gW3EWg6HbhuMvKDKSR3/AHhb&#10;Fev2mn6fYQi3soI4UHRUUAfpXz3+pFevBQqVFFLsrv5l1ve91bH45t4z8W2twsWnaVeSDplI2PPp&#10;giufik1vWWn+2RNZy5GPtQIOSfTAr9qL260vTITd6g0cMa8lmwABXyl4+ubDx14jVPDMCXEQKqWE&#10;fLsDywOOg968XM+FoZdFKddSb+zbX8zjxFH3Lo7P4IfDa98O+GLefVZVZ5UDHaMnketewXvgzw/q&#10;DB7qIsR3BI/lVrwtZ3FhoNraXQw6IAQex9K3yQoLHgCv0HKMpwscHCEoaW6m9KHLFIp2mnWVhGI7&#10;SJYwBjgVcwvcDivOtb8ZokxtNPZTg4L5rztvFmq3Fwubs4DdO2BVyzSjT/d0aeiO6GFlJXk7H0Dc&#10;zWsSeZcYwPXmvn7x98RrTRrp4NIw23G9iMgZ9Kv6z4ykNgYEYFmGDn+lfM/jTXbl5DaRxKWK/eIr&#10;kxWP9p0SR006KgtWc94j+Imq65OXtyqoGJJGRkVxcNzqEt0JbQgSK27LHpXu/gv4ZQatpkV9cAKW&#10;XJXHc9ag8XfDFtNsX1CzuY4Yo+SrYBPtk15lX31daiae5c0Lx1c/Yxb6tJnafl2jqPeuK8a6tBdr&#10;IYfkVsbecV5nLrV5aRF4lDBDj5ec1k/29d6pMIrnv29KJTlKKje5Si9zV0ydFuUikyd341332MbQ&#10;NpFZnh6308L5ko+YDqfeu3s7Y39ytqjcMQN3tWbTgUzGsLaGWQxABmHb0pdR8MTXkX7lQSeor6C0&#10;PwjoVig2ENIw745qW98OQRS+ZbptPf6VpGl7tpFqCep8tWfgfWJbhFSA/JyTXoUsF9pdqI73j2PX&#10;Feh31xHp8DM527e9eevqg1aQwk5c8DNR7ONPVPUHdM5m6ax1MeTKcYr0Dwx4R0C4tVjMhRvvYzjp&#10;SaH4KtoJhPqeXOccHgA16LNDpEcYjt1CEDHXnFaQg95ItNMt2ujDTsGCYuCO5yBXB/FaR5fD8iBs&#10;sVI2np0xXTxa9YWkGZWBReMk4rwzxr4rk1vUJLO3IW27Aclh705ySi4p6lN6WPKfht8OZ/E/iq2s&#10;7qJfLjfLg9s9x71+oumeFrGw0qCwt1H7pQASPQYFfCfw21WfT/FXmRJkqvDDoD6/j0r7g0rxJczR&#10;r56j0wa6sDGO9Tc5JuX2C/caLNDH5kbbvXFed3vi6LT9QbTbqFnYHt2r2ziaH03CuOHgmx+2NeO5&#10;kZiT83TmvTxGAndOh1Io4nS1Q8b8S2TajavdWER8xhkEDge9fJ+qWN5p+oSw6i29gd2Sex5zX6TH&#10;Q/Ls3hTbypGAOK+DvHunwT6zdR2cT+eo27zypK+npXnyw86U06itc1nUjOL5To/gp46h0TWDYhG8&#10;rfsdgeDv7sPY9MV92xSxzxLNEQVcZBHvX5WaN5mhXEd9IWD7gSvTpxzX6S+BL177w9FKwwABtHtj&#10;NfQ4Ovf3DynS5G0dJf2Md9btEw5PeviD46XOlW93aaROv7ySTkcA/KM/l0zX3b2r4n/aX8G41S08&#10;U24yUOGGei9WP1NeXn+H5Ye3gvU7cLVbTps8+8F6DPqdul9Y2u/ce3se1fdXg6K6s9KSK7j8t8DI&#10;r5R+F3xGGhoul3qArGflIHXd1NfYWmaxZ6pbiRBtLdQa8vAV3CaTlZ+m5laTcrorazf3UUJ+zpur&#10;nL5bttGlu5RghSR7Gu7m8uNeBiuZ8X3Lp4Xu3UH/AFZ6V11uaU3zyNoTtHlgjC+GmpS3mnSRSNu2&#10;tn8T1riviFr/AImtdUNmjCODkgjI46c+tavwQt5U0SeSXOd3U+tbvxB0wztDd4LK3ykY4/Gican1&#10;ZVLuyY6El7TXqj4u8Z3WsTytHcEhDycd6b8KdJYeLraaNgApyR6g+tes+JPCV9raCHTwsbNwM+td&#10;D8N/gzr3hu5/tvW5UmkYK21cDbj0x6571z0naV0rmtaHM9dj6niIMa+mOKkqpZzmeIZXbt4xRNbG&#10;Rt6sQfSvqYYlypRnSjzfgee4JScZaEjTbZChGB61MCDyKoRw3Lf68jH51ZGy3QBj1rnw9aspOVZW&#10;j59AnGKsovUk8xN2wHmn0xUjz5ijrT67KEpzvKe3SxDSQVi6paLOQ0j7V9PpW1Vae1juWRpOQnOP&#10;WjE0/aQ5Rwlyu42xi8i2Ef61bpAMUta06apxUUS3fVhSEBhg0tFU0mrMQUVVkvbWKTypHAb0qyGU&#10;9DmslWhfli0Ple4tBDY4oppXJzmnWcrWhG4IoLbCGQyuck+tOd45IygYZ9qnltlljZGYjcMZHauf&#10;Xw/LDzFMWx/e6187Uwdejdxhp63OuDhP45WZuWtxvHlOfmFWnQOpVq84ZntdXHn3A+UgHB7V3L6p&#10;p8EYkuJkQe5rXBZnCpCVHEdO4q1BwfNE8nAuk8QyR2G9jG2TnJz9a9Fs7i6dNjxkHHesSx1WHVdU&#10;K6Scocktj+f1rvAvygE5r5/LsnnXlJ0pWS620NauIXLaSuc1ZaJbRX5vyBvPpXTOW2FU4JoCqOgp&#10;enNfSYHLVhacoJ6vr/w5zVarqNNnCtearb6wLa9y8LdPQCu5wuAOorkdYmmbUoxGgZVHrjrXSxy/&#10;uxsB6dK8nKq1OlWrU6r5l3e//BOjERvCEkjN1fSbS/h2zxK+7gkiqOl+FdBtY8+QsjZz843Y+lbD&#10;y3bDDqFH51zt7qWo6Y/7iHzF6/erzsTiMJSxixHsm49nH8UmFOlUqL2aevqdiWSJR2A4Ary7xn8I&#10;fh18QZ/7T8R6ZFPdKOJQAsnHABYckfXPFb2k+I5dXuBFLDsHPO4dRXQ3k1xbJvtl3H0rtxuZ0MbT&#10;bnC9OPS2t+9iXQnTkoS3ZyPhXwTofhWxlhW3ijQk8BAAFH0/WuQu/FPhS1u5ne3WFI2x90AkeuK6&#10;nxL4isY9Pkjv7xLXA+ckcAHjk9q/N/xp44nvNRns9LvC8UZKmQjliD1Bz09K8uliqajGnQXurq7X&#10;Z0KnKN+Y+mPHV94Z16zeWJBEFbOTxurznSvhp4J8fQ/2d4ltlkTI2ll6+nNeDeD5LzWtSC3Nw0vl&#10;EZLEsCD6DOK+zvA13pGkNHLesuVAxkV1+zjOam4r1Ha2liOX4X6N4Q0KTRfB+2BCPkVhkLjn9T2r&#10;8+9S/Yi1JbiTW9U1dYo7uWSVwEK4aRi3y59O1frprGqaBdW0d423jB618a/FrxF4j8T+I4tL8PRG&#10;O0ter/3mPcHp7Yrpc4Uo8qX3Dcbr3kR/A3wPZ/DyaLQdOu3ukX7xYdzX2hquhabLpPnJDvdBnd9K&#10;8K8GeD7vT9Oj1G7ysrqpIBHXvk19U+HGhuNKQKMkcNmtKOFV+SHUl1OSNz57NtIlzmORlj7qCRXV&#10;aF4u8O6Q3mPMNwOCuec1r6ntsdRmglQMM7lGPWvFLzw9cPqL6vt2x7vuAZ/Gs6ScHdGjipHvGqeN&#10;jq9t9k0iMhW++7entVnRRHKm125A714bJrEyqg04lXTt6103hy88Q6qSoQqR15wDXW60pO9R3Zmq&#10;VtEerXd0sD4gwcDkjmuB1+5vdRhkgHOR0XrWk001uWSUHdXnniXxFe6BE15EnmADIHTj60Oa6g46&#10;HkumTz+FfGscd7Gqhn+8ewPH9a+v9XuL3UfDDxRpuOzp9BXxXfanJr+s2+q32I13jdnt9fxFfd/h&#10;29tL/Qo9vPygHHfIrOhCzcUznSaPHPBGrb4/sFwvzjJ47YOK9p0z7ZBH54BccnFfJS60dB+Ix06a&#10;NhvlYDORwxxxX2lpUgexjbjgV14WnGpJJMlVfdaaOO1DxVOwNskZt88bj1rnVsIVBvWfORknrVbx&#10;/crFqO5JFC4A/GpfDd3pHkH7RJktycntisMQ3Ub53do7KDUVZKx4f471KS91KOwDMkIBIGflf6jp&#10;9Kk8C+L7bwUy2FvCZXmlDlnJwc8Y46Y61q/E678MWzRPDjz2bAwO3evPNKv42u1JTf2FeDiKKbly&#10;vUp9mfY7eI9Ou7D7RcBN5GdvXH+NeI6rdQ7bi7igAbOEXviuj029ElkPOxgLyTXinjHxtDp9+trp&#10;jKYgCJHxnPoB6VvgMBWxlS0tX6WMZTjTTsWZbS9nkN3dXTJbRncUJGK5K+8a6TqOqJoemBmZOXbG&#10;CPUV5X4w8fwX9x/ZaS8xMu4KP4vXPTivmL41fFiPwB4bnfRpy2rXsclvATjO+UbQ/wCAzg+uK+0w&#10;mSQwlP2lZnMqzqysN+KXxRvPiT49v/C3h+TydN0a4CSyN1+QbZBjuN2a4bxV8R9M8MaQmhWIVZro&#10;FYw5IwB/EB0z6V5Z4Q0/TvCXhtLQlv7VulEl5M5JJbP3euPqeprU03w3a+Ib6DW9ZLJbW7s4B+8+&#10;RjAJrw8R703fY9ygnGmoozvClp4q8d6pI9gjy2rk77ybiBWUY2g9SfpxmvVZPCXgqxuFn1SNbyaP&#10;AKs2VU+uOnWtK51ixMKadpo8iKEFViUYAB9e1YlxDHJHIsu3p8wPcelZOouiN407K7L178RrK2ml&#10;sNLTy4c5xEg2FsY4wMVy8viHWr11Vsjd93Z1yeue1RLZIGWMYEL9D6/hXTWcumW0Dyuu5ohnC9z7&#10;VEpK49tCxb2Wp3ELF8lwpzk8D36+lc/rXjTw74PsZbrxBIVRE3hQ3zOQewPWuG8cfFi702zk0nTY&#10;o45/lJffkpnqPfI9a+XL3Um8VarG2oSyXT7mC56KfQD3rqoYV1FeeiOOriVC/LuejeLfi7q/i+GP&#10;TNEcQw/ecKPmxngZ9cde1eQ6hrltptz9p0RmuLuXKySBflz6AAZzXZ2+ntCqLbhYl7sPvN7fQV22&#10;i+L7bwysk2i2YmlMe2Z8DcMd+nA9hXbRpqnpBHBVnKo7zZ4/pvwx8X+Ll/tfUS1vFvCFpASx3dG2&#10;+npXosHwwtvDcfkSMkzSjBbflgB04wMGrut+MfE3iBgblltYiBhEyCQOR15zWDcXM7yK+5lZRyWO&#10;TXS4VHs7GF4rpcv2PhyOxmDXGpQRouPkSLc34k1Fq/iHw/bW/kQmSa4jb75xjaPQda5TUn1K4gMM&#10;OQA2S46muRutF1ILiLChuSzDNawpSXxMznXWyN6bxfMQfssSq3djyD7isa78Va9PCU+0+Wh67Opr&#10;I/sLUPuvMUA6YGM1J/ZEinO4GtlGxz8/mZN9dz3MiSTSu+z1PrWW9vC8Wzkjnqema220l1TLPk/l&#10;UL2KINmeO9UkJyRjyySKoUMcgfKfaohKfmLHknmtR7KFQTIcelUzFbfMFOWHbFMi5VeUkshGQak+&#10;0+XFtQY/wqN5oz8pQqajklUjABH0pjsTyXsyL+7OD6imteXLYLOSep96qgsx24qQIT25oAtf2hdE&#10;5U8UJqF0oILdaqeXjjOKeI89OaAsXk1GUMC2WqUypckbjgdMVTitjK2MgDvVpkjibYoyRQImFqkT&#10;Z3H8qhe1m8stbjP4VOI3JDSZApGlyxERKgDj35oFcrmwvC2ZCFBHGetR/Y7mJcnBPoDUzxzvL5rZ&#10;YetW4bW6luN53KvUk0BczPssrMBgVOumTF9m4fjW09t5XKtmkSOaRtsYyPU00g5jLXTmYFJW59q3&#10;tM0p4ifscW6RlwWJ7d8envUkEEkD/Od49e1dDb3ixRjAzg5xnANdMV3M5cxuf8ILqOgRR3N+pX7S&#10;odVU5TDDIq+mmrHatHdJGsJ6/Mpb3+lcl4g17Wr5Tqd1KzyttRRnAXsAF6AUeF/Cninxjrkeh6eH&#10;klh/eyD+6p9f/r1kqbk9BruNm0GKzcjTbjzgG+RHGDg889sVseHPh34s8d39xp/hKw8ye2CmZ/uR&#10;ruPGZDxk+g59q6HV/hF4lvZRpUTrHPv+XDZyF69K948ceONQ+AOheHvgx8PYYrvUWX7Zeyt87SXF&#10;znYu1cHKKOp4xj3rdYSX2lYh1ktEfLCeItb8L7/DlzM7C3Zo2AO+PKnBCnp1rU0fW/D2vTSw69EC&#10;yAbZUyMf71fTegfBPwr4lvF0D+0calb2pvtYcR77eF5GAW2Q8ZdmPJ/KuL+Inhiw+Gfh22+FGgWy&#10;32vXBa4uzGpaRAxBiVm7fKckdhWjwc1HmWxzxxsJS5LHjTeDw8ryaFdQvGMFc8Z9QM1nHTdV0/e1&#10;xGWRTyV5WtzxTpmufDSytZNfjto5rpSyJFJvfOON4X7v0rl7Px7c3I8nU4+p2nYcgfWudqzsztUW&#10;zqLRLe5KZIULyOcfhU134a8yMTxEfNkgjpXW6fpWjztFc+aJEKg4Rgcn0PcVz+oA20u+RWhj5CkM&#10;So+vGKAasZ1rDfQBfIbdtOCBXT6d4tuNMhmivLUI02FLp8rYHT8ax7a7kjBhuWDMOQ38q9Q8L6/p&#10;MvgfWtL8R2X2mKGWArtA3qrg5IY88NihLW6BFXw1460myvhNfRO6SfKT3A+tez2Kafr0H2jR7qK9&#10;QDMkYYb0z6r1r5dudLsxuk0P/UN0BbcQO2abpltqGg6rHfBzbTDo0Z6jtn1FXCKb1GpM+nDZQbGs&#10;gQGOcg+n1q3YrcaSyz6cWhnUZEg7epFc94V8Zadq9y1nr37ttoAlUZyfpXtFnp9rJKDGyTINpJ7H&#10;1+hx2qayWxcdHc7zTPHN+2niS+xcQqgUFRj5u+fan+GfidqPhfxFGPDtzHt3fNCQQmT1IUYBOK85&#10;vp30O5uLqwUtCfvKeB83YD2HNed3t1EV8+1OHTBDe3qK4alBTdkdVPESj1P0A0f4ranriyWdi00s&#10;gBG+bBBAOcLklvpXrGs/EDVNY0S2t9Mu2SN1O7aBhtpxg556/SvzK0b4ja14cvBf2sXmyIPnI4JX&#10;/Z4619IeEPiRp9/OLi1Vo7eYDeZMExlvRR+tclfAO3usf1g+jNEhluY1kYHBJG7HH1rZ8qS0kM0r&#10;cAdqw9L8ZW9joCW4QSTgE/KCA2DjPscVDp1zea2slyBjYdpGeOeRiuBwUdJGsW2h13ete3iMgKqg&#10;/lUhvETC1NFo9/O24r5YBxVPULKa2kCycj1Fc0tLsqyOv0+azlgHmOpYjkGnqYVkJiUCvP4RPHcA&#10;wqSfaujhnuY/ndDUOpdWFym1LD5p38D3ohaKJ/mxzxisC41RrghYzjHpWdfa5DpmHmdP+BHH8+BX&#10;JKpZXNoo9FtL6aO6EiqAQMA46ele9eCviJo9vYFPEN5BZncwKyyqu3HcbiDg1+Tvxb/bG0jwoBpX&#10;h2FpZWby3cEEKe5HrivgLxz8YfGPjTUZLu+ZpI5mVUUg78jhQM/3vSuzBxrOSq0unfRE1K1OzjI/&#10;X39s747/AA78O6tbL4W1OK+1CSNorqG2cMy5AKOT935R2znmvzpP7R189pvmlbYoIIBAHPGfSm/C&#10;z9kX4zfGq6WT7K+l2pjJ8wgKQxxjeCMEHnkHPFfo54O/4JW/CPSLiG+8V6vf6o8YG6Jtix5+gFd8&#10;MNCrJzau/LY55zlypQdj8ddZ8cX/AIgnF7pKysUfO4ZPzH1PTmqFl8OfEXiu+F1c2tyfP5PY5+vS&#10;v6LtL/Ym/Z38OWXkaXo0dsMDJySCw/iZScE1Tvv2bdCunS00ydUiVhgiPBQDpgDg/jVSlOj7vLbs&#10;Z04yne7ufkZ8Lf2WIdaMUc1ncXUzDeQp3DAOMMfX19K/Tr4aRWXwhsE0XT9PksZCqBlK8nbwPqMd&#10;K+vfAHw78P8Aw80kWOloPMb5pZmADOx6k1j/ABL07SNV0/zpwvnWysyMOorOdOp7NVK0kpPoaxte&#10;0Tk9M+IhvJGmlg80rjJcHivUtIvLvUQJ57TahGQWHBHtXyv4Z8WrpupRfbIsRMw3Kw5z6+/0r7Os&#10;Ly21C0jurRg0bKMY6VnhaTrS5HP/AIJpKfLHmsWIljVcRAKPQVJUccSRZ296kr6ChFxglJWZwyd2&#10;Fef/ABQ8W2ngvwRf61cybHEbJDwTmRh8o4/X2r0Cvi39qvU5bmKPQXbZCIyx5xu3A8elLE1PZ05S&#10;M3K1vM/HD4vajrGu+KLvxFrJb7RqByx3Ej5eAAe4xivnvUrtULwEYZRye2DXuPjoxya2wj3hANqB&#10;jnGK4TTvDq+IdettNhh3s5AYH0r5yM1HWR6Ert2R9K/sp2p0DQJfEKkLJcsSqkDj0P196/Tj4Mz6&#10;jqdlNrd2R5jSFCe/HpXhfw4+C9zofhcXF+sYWJcKqjHAHvXtfw48RWGm6onh2xQHzX657n/63Wvn&#10;qkpTre0mepTgoU1BH2logkGnRtL989c1zniedLi6+wMNojGd3rmu1tgq26KCCAO1cJ4knj1DUIrO&#10;15ZAdxHfP+FfZTp8mGjFPX8zyFLmqyaRyOk6RDJqOxAWQ8n0r1iHS7dEAVAMelZWkabLZqC6445r&#10;rQMjAqMHhlJtSCrUZxfiXTLg6e8locFa8uGm6zckRWTbpDXvGoKzWrKPSuR0Yx2szG4GAfSscZQi&#10;qnKi6MnbmNHw/pus2NskeoSqzAciur5A561Tiu7R2Ecb5J6CrdephKUYxXK72OWpJt3aMPxCf+Je&#10;yj868guWYxkk8eteieK5L3zI0teVxgg9Ca8s8QW+r2luLy+haONc7mXkY/CvLzJc0tDooaI5nVbq&#10;GFT5hGOMk151qXi+ygmENnO2c4O0fpWVrvjazlme1snEmOcH9MVwVrqVjLqyJMqFixYgc/pXjSVl&#10;dG/O72PtDwnrNvPYo8cgLFRnPUVk+LtYheNreTJDYxiuF8O6qi2YeKF8N0ZVJHFXrm7uL8EuM4HT&#10;HNejSleNkZTWt2V4dVijUIq7QO+K7O11aznhEVu2SK86XStS1BQNOgeQyfdwrYPrzivY/AnwyNhb&#10;/aNcRlkZjld3X/Ae1a0qc5u0EKU0lqXvCmqzW1/5ZO5G4I+tewKSygkYrkU0DTNPu/Lsl2ZA4rrx&#10;wADXp4GnOEpQkzCq09ULRRRXpGIUUUUAFFFFABRRRQAUUUUAFFFFABRRRQAUUUUAFFFFABRRRQAV&#10;C9xDGNzsMVBJZLOd0zsR6DgVObeExmLaAD6Vk5VH8KKXL1CGeOcEx8gd6mqOKJIU2RjAqSqhzW9/&#10;cTtfQKKKKsQU7AxxTad24qb6gAGaQ8GgGnZAp3ATaKrS3VvAQsrbSasdTWRqUOV3muHE1J01zRRc&#10;IqWjG3WvaXaMqSyrl+gBrStriG7i82E5Fec3unJcvu2ZIrc0ZpbACJl4NckMwnzpy2Zv7BW0Owop&#10;AQw3L0pa9dTRyhRRRTaTAKKKKoAooooATap5wKiFvbq/mKihvXFTUVDpxfQLhRRRVgFFFFABRWVf&#10;W1/d5SFxCo6HJJ/IVdtoGt4REzFyOpNYxqylJrk07lWVr3LFFc8mqXMWpPaXoCpnCnHUdjWy91Cj&#10;iMnJPp2rCnjqM1Jt2s+prKhONvMkaWKMhZGAJ6CuN8Y6i9jbr5hCwv8AKc9M9fzq1qjSHU45UBZd&#10;oGMd85rN8WaFe+IrNVkdYki+bae5xXk4rMHW56UVon06+pvTw/Lyzb3Pzj+NkcV98RF1CKTcs9oi&#10;+6lG6A9h35rzT+zT/fP5iu7+PjXOlfFOXQDKGEVjBMCFC43lhgevTqea8f8Atlz/AM9D+lfo+X4O&#10;pLDUpQejR8HjcXTjiKkWtUz/1v2O8Xw+YN3mYJGAua43SPDaSXolnON3HvXj3xM8Z+O/DeoK9zbb&#10;It5GTzwehz6Vv/Djx7da3e77t1yg5AI5H0r4mrVjUm5NdT6KjFwgkmfUdrYQxR7FyavKioNqjFUL&#10;O/iniDVYmZ3Q+X1Ne9QlShC6V2eJUUua02ch4k19LUm1t5grHjg8j1r8u/21NM0U+E59dmuESe3j&#10;Zw7AksV/gB9STX6B+JNJtrfU/tFx1yT+dfHn7ZOkaDrfwnvLBEDzlCUPGVYDcDjvkjHtXzeLqOrN&#10;ur3Pap04wpcsex+XHws+Kt5b+ILa0lG2NVVtqk5bHXiv0h0jxPqmo6Uq2zN5TqCvrz6+lfh74N1q&#10;bSfFK3F18kkb7SM9AT0r9mvhjrttqvh+MwJgSIrhs54ArLH4ZQkuXRM5sFV5oWZ1sd1qFvNvJYk4&#10;wK4jx54hu4ofsMbYd1OfWn+N/Fb+H5kJUkOuSeePevBtf8Q3epxtqELlzgjGOcV56TjdRO1yW5b0&#10;+2ns5nuJpSDL1GeDXa6Za3mqL5eSUIzkg/hXjvhC5v8AV9chtJ3Yo7cAg81+nfwy8FWmoaFDcvag&#10;pgLg8Ebf6VXJzvl6igz5V0Lwdrl9eZRkjij6Huxr1rQvhnd6vMRNMynsD0r6A1fwfY6PaNNaQbWP&#10;ccAfWuSsru7sZTPkKOhLV0UsJFW9pqObvsY158LfIhEIZSwHUjjNcrqXhe58P2BupCDt67ele+aL&#10;fjX/AJYfmVGAJFbXiPwfBqlsLKSNs5zkdM12PDQtzUjHXqfHVhow8YagbEPkBd3HTjtXH+IvhbPo&#10;+obIJceYclR2A96/RDwj8FtM0uwEsjBZSdx2D19e5rxT462UWhW4W2VWdCV3dx7n2qZYSUY+0qEO&#10;UZNqLPjg+Ew0hW5JPsPar0OkTK621mhRi2Bwea2NP1O0ju43usspy2a9+8D3nhbVbtWnAeRBkHtX&#10;LZS0TJ32MPwR4M12MbpQUXbkbs4J+tfTvhXwiTaGOc748bWJ5znt9Kw9S1q1ijEcB4bpivafBEck&#10;ujJcSKDuGff8a6qGFSlyplSlyxcmeK6/8Kvh1a3jatqEYgYLychF/EV8iePrzwPNqYi0q6ESoCMb&#10;uvPJr6U/aVg1WfRJWj/cxI+dxOAMAkEj0Jr+c3x/8U/E1z4uuIftZ/0YtCDETjAJ6Ad60eD9s/Yw&#10;ikiKlaMEpM/bqw+IPg/RNFWzEqMyryzDIwehpvhuJPGt35Wn7THJyHPCkE84r8nPhmutXYTVdZea&#10;aFtjMxbnnoD2r9c/2ebI63Mk7sbW3UDqOCD0x/jXLUpuFWNFbF03zR5kfXng34J+C9Cs4LuRWnki&#10;B+Z8MD+BHrXy9+0NefDZ5P7IEO25jfChFAYMMZB479vWvu+W70zS9F/eSA7FxjPP/wBevy2+Lxtv&#10;E3ilr6wAHlbl3e+ecj+8K7sXCEYKnGKMFeTcps8atPD0F7OYLZW3vkKD+nFfpr8FvhDp2g6VBqig&#10;mRlR9xxkHbhgDjOD6V8E+EPD8up6zDFI5iIO3uMg9Oa/WvwVPAmg29sHBKKFPPQgdPrXLl+HhUq8&#10;s9hzk4q6OwiCiMKORVK+LxRb7f71XDPABuLqB65rndQ8X+F9Phee9vIlSP7+Gzt+vpX1OIUY0lCT&#10;V+5wU01K9jwv4h23iG8SSWSNWiQ575wP0618ctearc6lIMNE8T4C+nt+NfTvxQ+PGh2KzaT4cje8&#10;cpjeMbAzdAe5x+tfD9v4n199dm1FgIpbpwXjU5A7ZBPSvkMa4Sfuzvbc9dSvrY+6Pgv4uvtOvJdN&#10;1eJtsiqUYevQivZPiv4i0a28DX6XLB2e2lZUXknCkk49q8c+HOr+Gj4ViW/nC3JHzF+Oaxte0zw7&#10;qum3qXt78zRSbW35wSCMD1+la0sTUp0XRg00wdCNSSm9Gj+WPxhd2l14p1K6s1KxyXMjovcIWPX3&#10;pPD28XIjib5pfl/A16P+0Vo+heF/ivqWh+H2je3jKqGiYMpwOeR0I6Edc9a5DwCbA6hHHN80juCB&#10;nHAr62Ev3ClboeBJcs+Q/VX9ln4EeDfG+npd3d3JwFAQkBgwHzbc17r8Uvgvp3gcHWtFGY1wxX02&#10;968j+BEXhzw5Pa3Uks9sgAl+ViRubr07V+lNza6d498LGz09kuI5oyFcEdx6kV8BUqc3P3ufRUsP&#10;FwSZ4F+zv8X28MxPpGoXRa2t13RRswz85JOF4zyfwr7L0P416T4gTdp6CQq21lU5Iz3PtXyJN8BN&#10;P8E6bNr+rzwovG1sgFSeMEnrn0Fc/wCFvFVr4c1CWTS41k25GT91se1ZLH4jDU1Ti7XOerSgou+5&#10;9/X3iFLqLLWbOTxkDNeRahaPdXzExtCvv/8AWry1/wBpLVbGBVOmK5Awzb+h7EAdRWTa/GfTbu4N&#10;1rbNGTngcYz2xXz+OzFVGouWvpb8T5/GSlNqJ2HiHwFpeo2krid1dhy3bmvjrxZ4XfRJjaifziue&#10;nGPSvdPE3xjjuxLp+kIY4mGd7nOfpj9K+bZNSfUr6W6upDukI6njFfPYv2NSS9lHXq9bHPRoSbNL&#10;R/htpPi5UScyAyKRhCBk/iOK+sfCn7PXgTw7pVuLiPZND8zMpA5A74Aya8H8G3aaQ7OrYyRtPv7V&#10;65qnju+bTzG3VhhjnvX0uWUKMabnWV/I9qjh4cvM46nlXxj8GaVc6dNLbyyRsp3ZHQhe1fC91r+s&#10;JdPZJcPHsbDFfTt+dfWnijUL3UYpJLuVvLUEeWD2PpXyfrdhbW+qS+R82Tk89q9XBUqUpScY7meJ&#10;02PTPg/4juRr8T6sTNLbvm23AnluP0r9Fbb416jo2nCbUCreWv3QMHjtX5IaLrF1o2pLdWzHKsDw&#10;K+tLC5u9V0k3MiknqcnjP/16qrRjBy9no/IKcFJWZ6x4v+PHiTX4j/wj0KWUU6lZDNlpQP8AZwcA&#10;VT+EHhn4g+Otf/tgSn7HAcFpgQWbGQQB+ea8i0fTNTvtetLWTAh3gyZJB29wPXrX6QeDdY8JeCPD&#10;tta2waV440U+XjLbRgE54zjvXiV8L9ZklN6Lczr0raJHsPhHSL/QtMitdTuDKyghmY9T612qujLu&#10;QhhXzFf+NrnxRIos4pIUU4Cls7vc4r0nTLvxDbRKrKNgGAD1r1sDjnRXJTi3HvqyabafKonqBlj6&#10;Niq0mk2dy29kH4VyDaheSIJJo8Y7A5roLXWLfy13OFJ4wTiu2liYVHbFR0NZRvpKJX1Xw1bamoie&#10;Ro1HTFR6V4PstFJmjkaXv82Otb8N2lwDsOcVIfMJ56Vp/sqbnCF77eQlRi3oPivIWzH0xVuIo/Ir&#10;MeKAcA4anW8VyvzZGK78Lj6qnGNSHMvIpx6M0pIg4wOM1xWq6PdwlryS4JVeQASMVt6tq0un2zSR&#10;jc46CvKo/Empa1ei2v8AMauQAgGP510YrEYapLlinf7vvOjDqcXfoegaJ4nt5pVsLl8OejHua0PF&#10;Vrpmq+HrvT78RzRTRlCrYIO4Y6Vyl14INw8cts5AzkmprrwVdSQExTZlUHZuJKg9sivQo4muqUqD&#10;jdfoW4U3NT5rH8xn7Tfw6h8FfFLUX0zT2tNM3LFb7c7CYxh9uc4G7pXE/B7xrqHw+8X6f4ktdoNt&#10;eQSHOQQquMnI56elfen7efwn8feFby21vXzLeaY5MYdFyiysdwPy9FY8c9xX5qW73NtMtxavteI7&#10;gMZ6dB+NdGGXtcNyS31VjzcTBqq+x/Wj8J/iTpfj/wAOw3cTFJ9gYxyYD7GGVYr1GR0zXrNfkr+w&#10;jrOq+MLiKe/YOLcIwYHJ2lc4b15B+lfrV9K6snxFSpTcKi+HQqTi9YnGeLPBGleMY44tVeQLE25Q&#10;jYwcYqfw34N0fwra/ZtOLsCckyHJz69q6yuWuPEkP286ZbxPI6/ePQA/1rlzDA5fQk8ZXiud9ddS&#10;6alN8sUdQp4xXM+JjJNZG3QEqwIOPcVomSXblB83pVZZ5nOy4jx79a8LMc4dSh9VV4362v8AI0VJ&#10;r3jx6x+HsM0ZW3nb5u3as/UPhlrlrGZ7Jw+3+HHNe0iwk88TwHaM9Kg1zxVpfhu2Nzq7lFAznBNe&#10;Xg4RjB87cfPoyadWor3PkPW21a1uktr6Iwlen1rhdT85Zxd3HzAHPPTiovjh8Xr/AFfUZbfQkVRA&#10;CAdvQe7d6+WW+InjAREXsyMuCoAXH867ObRJu52Od4q+59qWXxdtba0SytP3bg4BB6/hXAeKJ9V8&#10;Y3hubti8Q+6CSR+XSvmHTfHFva/vpoi7bsknr+FexaB8V/Dl3EILhyrjACYIzn3rresfeGp8qO3j&#10;8I3v2LzLOLzBglcZGcD0FcHp2h6tf34LWrw78/MwwOK+n/DPxF0FtJUKdoj+XjnHvXOav4n05o2l&#10;tDvxnBPvzWb5XZ3GnZHBxaTc2TLE2CPUGuw0qeK0iCynBB715zJrlwbguBnd6V0i3Mk0IO0njOBz&#10;UxcZPQd7m1e+IdZtbs3emS/uwNoU9vU1d0Lx54mvJmsr19244B/2f/rVjWILckYBHergiisj50QG&#10;fXvQoWd7lxm1ozstVxfWhkuzhfSuc0t9JtrgNco0gjORt4JrDudRklIAzt6Y7V03huC1u2xcIGc/&#10;dwec1M0nJWK2d2dYmuJfziOwB2txitmbw9qE9qbiRQuBnOeaRNN07SY/NyFGc7jxzXP+IPiho9ja&#10;tabhJKPugOOfqBzWjirfvGbXOB8W6kun77MTAHPOeteZ21xp0ilg4LHnIOMmuf1jUn8Qai17fHDk&#10;nGBgYqxpOkLqF9Dp9tKEeVgqd+ayw+s1ZXMqlup9PfBDwzHeQz3RjMgeQ4JOcYHf8elfVVj4YCYa&#10;RunXFYvw28JweG/DtvGpBZkBP175r0qvp8HhG0nUR586vLohqKEUKO3FOqu8x80Rpz61PuBr0qVW&#10;mpOCexzyT3YvtXx78W9Naw8UyPaZ2XHLBf4Tjrj3r68e5gjHzMBXhnxDht724+1uNpIwDjnArjzK&#10;pGSiou7TOjCRldu2h8k3elRxXUQvmIBcA/419++AliXwzb+TjGO3sK/OzxNfa9N4kwYSlvGT5bdi&#10;PevuT4UeILe50WOxlbbJgY+oHNZYStBTsKtF7HsBr47/AGnNbjt4YrBnZTJgcdscn9K+xa81+JPg&#10;XSvGOiyrdQh5Y1JRj1BA4ozynUq0LU9lqRhmlLXqfDvgWS3u9WBmJPyjb69en1r7N0S+t4IVUrgc&#10;Z9a+Mfhx4a12XxWbaWIReS5G0/e44z+JFfoDpXhq1t7UC5QFyMn614NOi66aijuhONO7ka9hNBcx&#10;AAdOOaj8QWxuNDuLeP8AiQirltaJbsdnTsKmuTiBzjdx09a97BUeTDT9orNXOKpJOfubHI+BNPXT&#10;dIMQAXc2T+Va/iVC2lMygHy8NU1iskBLScKegHard9JbfZHW5+4wwfxrKjVhPByhN233Ek4VU46n&#10;yP4/8Xa74fijv9MVdxP3gcbWzxx3p3w8+KXjnxDcxwajcqY+Q7BcAEHpWd8TdFvJdPkjtl81Ffpn&#10;nGeMe9XfhD4E1eWx825/dKSSR1J5/Q14FGftJqzauenO92fXOnSrNbCRTnPcVerK0a2a0s/IbgKe&#10;K1a+ywUoxoRSPIrfGwqvcxJLFhx0qZXBbaKV8Ly5wPetK0o1KbRMbp3GxIEjCjtT6EZGXchyPWoi&#10;s2cqwodX2UFyxbXkFrvUlopV96zdSklVAsLY7mivi1Rpe1khwhzSUUaNJnAzWBpurpdOYUO4rxW8&#10;sgPJ4xXNh8zp4iNloy6lF03ZiBixFOdkThjyawHvrq4vTbWI4Xkk/wCNSzQXSzrJLyvfB6VyQx0o&#10;xfKm/PoV7HpJk8mmw3M5mm+bNX44IogAo6U+MgoAvSne1d2HwkGvaNXbIlUls3sRSpMynyjg1hS2&#10;2uMP9dtHtjiug3KTtp24YxWNfCxmr+1a+ZUKnLsrnmOrHxRZndZ3EjDvwDVW2g8T6n+7nu2yOx4B&#10;/KvWOKaUQnO0Z9a8+pklWT/jO3zOmOMS+wj561zwF4y88XdqyTgNkgNh/wAK5a4u9XtCsWo2jhHY&#10;KWbPBX07V9T3UU8sRjgcRk98ZrjdX8ERazZG0ublkOQwZQM5rzsdkU07YZNr5bjji+bSZh+ANV0a&#10;3tnilcRyudxLHAPPYn+Veqo6SDdGQw9RXg8Pwu1NH8vzUlCE7d3f3Ndx4cSTw8JLG8kJYEYXnv19&#10;a2y7NJ4VRpVoWjff+tzKVFTbcXqehZ4zVWRnkXC8Zp0cxmGUFCROhyTxXqYyvLE2VC/K97IxUeXf&#10;cwbXRFivjf3LGRj0B6Ctq8vYrG1e5lHyxqWP0FWPNDNtQZrO1i3WfS54nGQUPH4VzYbCrC05/U5X&#10;7v8A4JcpupJe0Pz0+Mv7aWt6Dql74U8H6YivCTH9rkkz8/UFFAO4Y7cV8vz/ALfXxH08m21C0hKA&#10;gSGNWLH6qTlSfav0y8IfBz4dSPdeJL2wi82dmaRm55PJ68Y9BivxK/aatvB178dtdHgUx/2VCIYV&#10;MJO1pUX95+Ibg9q8aphalRKvi53b8zuhWUVywVj9dP2d/iVpnxasjr2n+YisCpR8BkwcEkdcMRxX&#10;2AYNkWCx4Ffz0fDXxbr3hnytT8L3j2VzAuzI5DA/wMvcf1r7p8F/ta+LLKFdL8QWPmyKpJZGCrwO&#10;FUHJOfUmvMo01hpTbpuV9nf9ArP2qST2PX/jl8K9b1q5Gq2+oF4GzGLf5gTuPPI4FeIWfwL1a0mh&#10;875kwFOcN/h0r1vRvjxrPjHUG0u6sFtlI3KzMDk++P6V9L6H4Qa+Ed9PMQu0Htgn6VtlmAc7aP0C&#10;Ul9tngGi/BfRtKgDmb51HJACn8a1G8OaTJMsNtI5wwz3xivo6+8D2N4ykyuoHYHGfrWZqmjaN4cs&#10;GNtEOfXkk/jXu1MFKHxxsKNWDfus8N8bN/ZHh15LDBljXjd0PFfMvg7xzrmpeIYNJlRRFIxaQjPH&#10;0z2r6X+IQt30VpJh8hGMfWvmjwdZNDr0DjBBPzY4OM151WUoVo2WhTld2Z9/aALFdP2Fw7EcfhWR&#10;pXiZrDxA+lCQKjYGM96rwWenWkJeSYgBckj6e1eDatpq2Piv+1rSVgjNvyzcdMdK7675XewOOmp9&#10;X6/bx3Fv58eGfGd1eVDXtF0q+NvqMybjwVJr07TEW70SN1YfMg5+orwXxD4KtRqk+oTSsd689+lY&#10;TUnqiopbHYajLp9wFm0mEZYcEAc1X0DxJb2btHKTG69f8K8gk17WtOjFrazFYk4UkcgexrIk1yeA&#10;Gb77HnmmpdWibn08mrW99cCSUhVzjNW/E/hzT9T0RyAHGzvXhfhXUxrt5FbFgjM33e+RX1PYeHJk&#10;slt5XyuK3puVR2irhKUUveZ8HeJbOGylNoRjIwBj/PSvpb4NeKr5tJjsLqDcI0CiQDkkf/WqDxlZ&#10;eG9CEslxCHlHVjzV/wCD+u218nlRRgAE8AYx6UqLtUV5WOeXY8w+Pt9e2XirTNSjiCkZGOmACCT+&#10;NfQek6dquo+HY545NokQH5T3xzgVhfGrw9Z6xpEUsifOj53Y4A98V1/wzvBP4ZhtncPJCArEeor0&#10;I4ZSqcsnozBTau0tD5P8U69qlhrhs7rPlqTgtk81LaaxfTR+eknyqCR24r6H8X+CrXUtZF4VB+Ut&#10;279c+tecaz4E1Ce2kbRYyGTqAOG9fwrz60J0nKK1OrmbszwLULmTULgNJ8wQkgknuaWzuHinV0HK&#10;n8KfeaZq2n3Jhu7d41aQpkqQAR6HpU39jajBA9/cMIIVHVh1ryqdNt8z3NG9DobjXrsae5abykwR&#10;uJ4GK/PP4gfEfXZ9b1GfTJ1xtSKNmLYAU/M23gZ96+ifiz4ttLXwXcW8F48JONskSkhsYyDxwCK/&#10;L/xj4pRGvYmma63SkDHy4zyVyfTNfYZbGWGhz236mEoKW+x65F8RdSnvp3lYb8KdwJKs3dvbgdB3&#10;rz/xRrWo+PvGemXGsBGsbCM4jcffYdCPXn1ryfRPEaaefs10D5R+UAHpx/Sm211Pb3Bmjlb5gQMn&#10;OFPSta9SdbVsv3IpW2PZLjUENz5s5UKW5VzgFuuAK9GsLOePS1v77O+RvlQjHy4zkCvIvh9o81pf&#10;yeJL3Nw7fKqyjeOeNwU8D616e1xLEzXF0WdzxsJP6DtXiVuVPlTPUozTV2XJLx0i86NR8xONw9O9&#10;c/Jr128zfZgXCjmV+F567fXFRX2rW8NpLPdyrFhTgN6Dt9TXlul+Lb/UYZImxmA5UBfl2nsPU1jC&#10;lKWpUq8Vuepw3yQYuJMsBkcH5fyrzPxT47uj9q0y3UpEqYmkHBAPoPSuc1zxHdXTM0e6NE6AcHPv&#10;Xnd1Le3TSC8YyFvvj+Wfau2hhLy5pHFXxN17pzmoXt7qpRBuJY4RO7ema9E0XSNP8KWE13qN2Lm4&#10;kjB2LyI3XkBDx24NYml6dLE32zbtJOEyck884HbFdLbafFOweYLuj5GfX8a9B3+FbHBGT+JlOwlb&#10;XYxd2cZjgYkbX+99eOldEbtdMhWOIhQB823kn64p13MNPgJ4Uv0CjHPpXCXup6vFdKNPGJPcbhxW&#10;kI30Cc7anUix1nWXN3ZwkqpHzYxwfTNXZrRdPjK3Sqrgck8nNcK+o+LL23P2q8e3wfvKdv5elYV7&#10;e28StNf3DS44Pzgg/wCNdkYXOWc7anTXdyZZQIiHA9OlZ7F2fHY9mriB4qEEgh0+NdvOTVCbxLq9&#10;xLuWQLgcHb0pNWZzS1dzvLxBZDdcuEU85Y8c1j3Go6KnD3KHJx8p5rz2SSWRNs8hlZSepyOeapmO&#10;NThVHv6UxqPc7uTVNHjfPml89h1+tUW1jSZIzsSQEHgkD865VkfgbRnHWpDbKgznk0D5Ua41G2ds&#10;bGPfkVdSfTZkZSDGemcc1z8aqAcc47VNtAw4Xk0CZpnT9KZ93nnIHIqb/hHbIoson+V+/pWWkYkO&#10;MDPfFXEtBGyzy59fagLlv/hFp1h86O6iK+pzmsdtLu1mK4Df7WRj8K2Lm+3p5K5VfastpHRcjkjv&#10;6UCuxo0jUM5wMURWro5QqT2zUa3kxGJGYfSrtrPMrBiSV9D3oHqPaxkjjyh2570kEfkZTIdjT7/U&#10;5ZGPlgBaoJJOzZA4oAvPHLOhwwH1ohgcDyrZAWx1NNJDIViXp1JPepLaM28bS7uO+T1oET/ZZ4jt&#10;cjPpmpow8S4IDcf3ulVJHM20ICd3XNa1pHDaod4DE1uthXK/kOAGmOT2FWYF3uIl4Peq88vmSYj6&#10;iqN9qEKW7WcJ/fMOSOMfjQS1d3NGd2hl8ssMdamtb9bi/htEGcnj+tcwryyZD/M2OprsfBNpMuoz&#10;alPGPLjiKqTxlmPUU0y7JI6qx0MTTz3Fy+wQAFMfxse3PpXtfgfxBaeDdCuJJId93M4kcqQu5RwA&#10;W649a8kYuxKxncqEgn0NaMV4/wBhKkZL/Lz2Uda6cP7rUjlnJs6BJ77xF4stprubEcWZpNhOFRfm&#10;KewbpyeantbbxN4n8aR6j4ZcR63q8rRLIcP5EPTcM52YTqe2OK5qLVIdI01/syF5Ln7p/vDsPwr0&#10;74IOfDa3viDUCRcXm6JWz/qo2HXB5BBNeupRmrNHNGFmnc9Ds/EelfCeO41HRmeexsYnUXb/ADve&#10;33G3amc7UwQM59a56wmtPC/ge8+J3jpZda8c+MJpFtbUyYNqmOHdVO77vRcdgB3riJvFNtZapaXG&#10;oGKSPTd4gj6oz8gMR35rs/g3pdn4c8Qt8X/ihM11qTPttYUGVjzyHYE9hworblTaitiHTUIPl3O4&#10;8K/AO+8U6LHrvxQhkuUuU35dds8kmNqxRqeduOrY+leO/FX4S/DvSPEFtpOpanb6ZiJmFlboGkVV&#10;7Fs43nod1d58d/2qPGOo3S+G/h+z6fM7MZLoDMxQ8BUDZ2AjJyOa+HpdCurby5ryNjLP+83yk5IJ&#10;PzEt1JNcmYV6X8JQu+5tl9Gso+0nPTsdFfTaN4b1LzPC1rcqgI2O7ksW7ggfKQa7LSPipotzYvoX&#10;iy1jCEHFzyWz6bO2PUV6N8JtDurPw7qfjK7tTfQRRJCjbSY1llOFBA549R0rwu6XwFrVzLGtnJYb&#10;pCu+FmZCQSCdrcjP1rxpwcVeS3PSpVYVG49Ud7pNtpN1GZNGvEu8HJVeDj1INdnpVybXRtRsCPk1&#10;BFQkj7u1s8E149B4N1rSI/tvgy9juZVY4SM4dV989fpXT6P43uL2zGn+JbMyyAlTIp2EEdMjvzSj&#10;KzuErX0HT2UlpMq6bKVQD5j6H29q37Z21B0truMLKAELDnp3zUa6re3Ea2syo6rxhVAb/wCvxWx9&#10;mVkF3bMNgABRuCPSqpvUlaEN3a33hy/jns5GmU45GDjH0r0Dwr8VtWtdRGnXcSxWsshMkhzvVfTF&#10;VPBmpaPe6j/YF7b/AL9fvK+VDd8Zr2rSPBfw0v2eWS0hjuAQhWa4ZTu6fLn+uaVYXNZ2N7UbvS9c&#10;toL6z+YEnJPt04/rXE3GlO7y3FsfLcZ+U9Gx0H41ansP+EVsrk2MLi1tSRt8wS89hkdatabqVtf6&#10;Tb6i8bRmYA7cZ24rnXxM2Ry1mtveqJbndDJ0ZfQ5xXTaYLjw/dLewKQMcEcZrOI8i/CXHInbnjB6&#10;8fSuhV4vKeyVtrAMBnkY9R+NWM9p8P8AjbU1hie4j+0xlskbv3gXuMelfX/hWW1uY1WBPLjcZA6K&#10;Tj1r8rYW1yBVnkkKeWxK7T97HrX0l8G/ipI10dI1e5JtmBdXwWMbeh9Nx6CvIxtBx/eROmlPSzPu&#10;T+0LaACKMcc9Oa5bWZg5DKu4v09KitZDIA6kncob8DXQ22nRyqJZ+SvzAV48m5Jmy7mLZSxWUCyz&#10;YVjWdrXifTbW0e4kfPXpT/Fs0EOmvMFwuCSRz9cYr4E8feN9TmvZbXTbhoooiV2uOD+JrFRlN8kU&#10;VdNnvniP45aBoaeXCEknxwp4/HrXxF8TvjV4q8UhrWMGMvJhY4jy3OAPx7Vz2qaoL+++yoPOnJ4I&#10;5FfcX7M/7N2m+Htdj+IHxMsY7u7ys9pGz71ixyCVHBOPXIrojh40WudXfYmSlJWizyL4P/8ABPT4&#10;v/FJW8TeLimg27kNBvbfISfvEqMqR+PNfo58LP2Afhb8Ob9Na8TTNr11GyyIJlAjRl64jOVOR68j&#10;1r6QX4v2QjMNpbkFQNoVSce3HSuN1v4h+Kr2NorUCzjPVnAJIP8AWvQnUhblbb/BELD8j5mkd54h&#10;+Kfg/wAAQtpUNusbxJlIIwE46DgdBXj2v/tD+KrmDyfD2nJDK/3d77ifoMf1rxbW4Dea0txdySXc&#10;pO0M2Wz/AIV9Q/C/wfDJAt2YTGV6+YMnPtntXHPE1n+6g7eSNFCN+Zr5nnXgYfEDVr4634wS6Ic7&#10;grsNh99oPFe5DxLq0bi20qMADqxFdjcGO2cW820BfoBXl2vaxFpMqrp4BZ27c1jbk+Jm9k7dTYvd&#10;e8Slgm7qeTTdT8t9PeS9OOMkk1Xgg8T3tst88IjBGRv4/SvIviFqniGd49NaDbA5+Zhz93tmp5rX&#10;m22HNZNIy7q1t9Q1IbMMocHP09K9t8G3WoQX8NpbOREeGTtjtXgOmui3CKWIJPSvePh2pbWBuYlR&#10;nb/U1pRV5q5zOb5T36iiivrThCvzn/a9v01C8MIbZ9n+8fVQCPzzX6MV+Xn7ZmlXuleJzqeH+zTR&#10;KEH8LMSS2D69c1xZhf2TSRE2lKN+5+WnjfUSb/zY8b4wAcdP84rqvgmZ77xzYXkCOUEmHwOgHrXm&#10;/iSRZ9VuJov9Wx4HpivZ/wBme+8r4gWttu3I83KeuVP6V8ziVy0mz0qGtVH633pEXgdnMm4CHcAf&#10;QjpXI/BmPS7q7k1lYd5T5QW/hPc113jpYB4SkcnylRBwPpXj/wAHby7hnmtrSX90/JHr714s5WqQ&#10;uey1rofcUPi9wFht4wqgYI5qZNUmW6E8MKse9eUWGpfaJzHFyM4yetegaY1zDMoc/L6V7NGs5aJm&#10;NWjCOtj1q1la7txI42k9atqmOM1VsT/o6joKt96+nw0IyipPc8Gpo2kRTQmZDHnGR1rkLuzOnZaQ&#10;grXaEjNc1rNjJckMT8ornxsE1dbmuHlZ2bI9GeG4l8xO1dRXI6P5UE3lr2611/vVZc9GhYlanP69&#10;HtthdE/cI/nVSTWtLnsjBqONrrhlYcV0txEJ4Hgbo4I/OvF7oJcE2yHdtJXPuOKrFwUHzLqRDVWZ&#10;gyfD74bXFxI5tYyH+YFcLg/hzS+EPht4H0vXxqXlmd13eWr4ZV3dSe59OaqX4fTnChfvdK2/Cckt&#10;1qStL8qnmvIqWbV4nSkj3GOC3hi8mJERAMAAADFcNf6R4KtLlrm5YKxbcUDcZPt713Eisbcxr1xX&#10;lmv6C3zXTjOCM59K9GtUTikoIwUNdWei6LqOk3too0gqETjavGMe1bFfPujTy6JqiXtqcKeHTsRX&#10;vNneQ3kCzwkEEDPsfSujBYjnjyS0aM5wtsT7E3+Zjn1pdwY0tUt8kUuw9Ca6pz5LNCSuXaKKK1JC&#10;iiigAooooAKKKKACiiigAooooAKKKKLgFFFFABRRRQAUUUUAFFFFABRRRQAUUUUAFLnsKSiiyABS&#10;nrSUUAA61BOEZdstWBUckSyja1c+Ji3HRFRepzdysUHMJrm7nULmKXOeK72SwTYVXmsK50ONh5kp&#10;wB2ryp0X1R1qafUv6Hetd225z83Nblc/pKWlsxijfnpg10FejhHeHKc1VWkVLuKN4/Mk6JzU0MqS&#10;xh06UTKHhdW6EEV5z4W1lotQOkSZVSzAB+CMdOvrRJxpVV5iSuj0uiivK/G3jiKxZtJ02VVdP9fJ&#10;2jH93/eI/KumpUUI80hRi5OyO6vPEWj2N4thczASuMgDn860ra6gu08yA5A4r5C1jx34T0thqF/K&#10;xVuFwMkntUWk/Gy5uL2O10CMpGWIPmdfTp/KvK/tGSnqtPxO76mnHTc+yqK8/sr7xxqlstxbJbRo&#10;wBVm3DPuBzWf4hvviZpWmve2MNrcGIbmVNxbaOpCnGcegruWLVubldvQ5HSs+W6PTyQBk8AVVt7+&#10;zu2KW0gcr1xXgP8AwmOtXnhU6xrTqDMcJtBVcHoQK9N+H0iXGiC76lznrng/lXBTzX21WNKmrJ9z&#10;ong3CDnJneUUUV7JxBRRRQBS1C1+2WjwqBuIO0nse1eX6Xrcyb7VzkoSCf8AaHBr12vONXtGi8Rm&#10;7EeEKjtweOa+bz6lyctePoerltZa0pq63Ok01tRltxNtwD03da57VNRvZLv7LP8AIE7d/wAa7q1u&#10;4LqLzIckDivnrWNZ8i+vtZ1ecQW6SEZY4AA4GPXpXLWjCjCn7OblffsTGXNKXNFI+J/2mzbS/Gq4&#10;njzKyWFtGdvUffPT8RXh+Y/+eb/lXrXxtltda+JB8QaaT5c9jCgbpvKk5Pr0wK8s+yXPv+Zr9iyb&#10;EQ+pUVfofl2Z4Wr9brNLd/5H/9f9FPilH4g8YxG2XbGpzyy8Y7CuT+G3w/1HT9TM085JcBCQODg5&#10;NfXN9pNjqVuYpQoB71Z8P+HtO0e22Wo3E5OTz+VfHQwksRUSvv1Pd+swpx0+4fZ2K29ovl9hXFeK&#10;PFN7pClbNlBPr2r0i5IAEafe9K+YvjjLqmn6PNdQW5cRJvO3qR0IrfGfuE1Hp2MMP+9bczE1LxM+&#10;ozK15LljnnPevOvHmn6drmjXEd+gmaOOTZnnllxn3rzPQdcuL9AXVl8w4w3HFd9qYZbKRmONy4x6&#10;8V8w8QqknI9hU1ax+GHxC+HaeBPFE2nTOpkAU7h3c8/yr9NP2WtCOu+HLfRpZGRgisOP73vXzx8f&#10;vhtBqV4usy7kR3C8DJyBk8/QV9O/st+INM0mK0sy53xqxBbOecbQRXbiK3tKMHJ6nBSw3sqj8z7j&#10;1D9nXTtT00eczMxA3HI6e2RXhd5+ztFo11KmRJGc7AV+76819gDxprN7ZD7KgOV9OtfOPxA8R+Oo&#10;JSkT+UhbJYgE7T+Nc9SNNWep1QhJ357HzvL4E0fQtRF1Cw3QtnOeRjp2r33wx8ctH8NW62+ot+7j&#10;B+VRnH/6zXKeFfD1v4iu5DeOXBHz59TXe3Hwm8Ji1IlUkMOccmqozlBtpEOnzHjfjL9qIat4j/sP&#10;RoJEtowPMkfnJPp2rlvEnjy41C2ItZGCghs+vFeSfF62HhjxgLK2tPLtijHcATzn5cn3rDg1eWSy&#10;THUjipqTlPVMzbcXax9TfBv4n2+k3722pO3zMCQB94en196/RTQdTsNTskuCRgjIGa/H74W2t3ee&#10;IDPOdkUYyzP0LZ4Ar681n4mf2BCumaUrPKgUBh0GePwrswlZ04Nz6BU1Vj691nxhHYxNZ6aPMuOR&#10;7Lx1NfLfxA0HXdclNzfRPPvHJzgDj+Vey+Dbjw9bWCapqM3mTyoGIPdj1ru4ILTxCSZIysI4GeMi&#10;u2cpVVq99kYU1GCeh+ad/wCBPFE0rpZWxjQHGSDwDXrfww+Gus2yBrxvLCZYPggE9hX1T4g0Cx85&#10;YdMcoVOW9/rXnnivXtR8F6RJc2KLNsUkA/4VyfV1T+N7GkZXVkcL4ru18PXkdreTAE4PBx3r6H8P&#10;+P8ATrHQ0KrkY4yQM+9fmxq/jDUvGniF59VVoY4+oIxgdua6j7VNbRCOzmkwx4+Y9/Ss4Y1wbqUw&#10;lSU1yy1Po34ieNIPGKzaNeJG0U3XuCo+vcV8VSfsRfC7XPEh8VSrPueTd5G4eWT64ABFfTXgzwJq&#10;Wq263sszRgk8MMn8z617Xpmg/wBkWIa5bLJncSe1VTnVm+Z6CcI2Pmmw+D/w/wDCVmNPntF8pDkF&#10;gAp/oa6RfFfhTwVarbQTJAFXKqpySPoKl8d6q1xE9unzKmcDrkV85XXhy91OVo0jfcwJU4LEZ7Zr&#10;CpzJ80NzXkVtT1TUPjrbatAbGGRpGbJVSQM49hzXGvZ6pdzPPa2sjBhvJ28Z+prjPCfwzvdN8Wxz&#10;6jAZAoyrEYHJ719s+ItestG8PKun2wdwgUkDGKqipTu5u1jKpZKyR8gnX9S0W5/0WJVnAwVkzgfl&#10;XdaF8aPFFtbtHdSusrMD+7+7x7muc1+1uvEL/aoI8SKTwBgn6mvPdRs9YsGMd5EVxjke9Nra5nCV&#10;me5an8U/FeqKI7nUJo4UOdqYXP4jn9aqaT4u8EXAlj1u7zKQc5Jyw75Hc157pmjajNb+bKQvoD6V&#10;zF/4bsLy58m7iyCSSw68etTKm9Hub3bR7BfeINC19o9K8PwmTzDkOFxnA7/Su70LwHZW1kLm+tXZ&#10;pOSxXgD2r2T9nrS/B8dpDd+XDHd7dqKwG7aAN2K+lNWk0m8mS0KI3c4x3raGGbpucmiOZXUEfEGu&#10;La6PYGK2QJHJ8uMdDXyL498X6vYaNMthPMjIrYzjaMHGQfWv07+NWl6bB4c8+2hVdo6jHp6V+TPx&#10;DN3e6ZcOytGWztA6bR29q4a1P2dTkZ0UpKScj8gPGZkuPEl1Pcszvnlj9f59zWVp0rRTrMgwy85H&#10;WtzxhA0XiC4WcfNvOSP0rJtoyDwAM9vWvvqcl7KKXY+Wnuz7E+G/7Qmu+EoIYXSO7ijGQJRx6AHH&#10;JFfZekftueJ5bS10jwXo1st3cAxNJ87KrjkFEAwc+h71+UWm/OyxL1Ptxx2PIr9uv2DPh3beB9AP&#10;ie3s4dRnv2W4R0YOyRFchQMHawOQQOv4V8jnXsML+8jo3oV/aFamvZuR8/8AiXxZ8fvH0otvGcOo&#10;30Qy8YktTHHFjncAqjkjjntXXeGJdWgtFgffE4X5kIOa/V3UfjrbWFwmkQ6BeSXEpI2FMKT9cY+t&#10;eBeMPhr8TfiW39o2+mwaeCDtYMN3X0HUV8JmOOpyXJhqvO3ulGX5mft5Td07nyNNr1zAgRWBOfwJ&#10;96xv7WuZ5BLKoOe3+Ne7QfAPxBZ6l9h8SiRMgDzBjac91xWxd/sr3GrW/wBr0nUhBIHwVYHkDvke&#10;vpivHowrVE7Rfz8irvqj5s1W7iaLcXww5wf/AK1YMd0sjBdw2k4HpXvuo/s3+J9NlZruYSoFGPKy&#10;Sx/GuZu/glqti0Uw8wk5JVhjpROTvyzTT9DWnK+xR0ia7ikDKQUUdvX2rv8AyZ7q3yykg4HXmtTw&#10;noE/nrp0sZBRADuAPJ969v8A+FX38lk0lv8ANuGTxjJ9q9vB1OeCinod0ZpK0mfHeuPDbl/Nb7vB&#10;3fpXyzr2bbUZYXkyQc8e9fUHxL0S70C/aK8Uo2Wcq4OPbnoa+OtdvWOov5+BnByDnIr2cA1NtUzD&#10;FK+xDczMIS6nHOc+2a+8/g6trr3hiIjDCZcYHXgdce9fAPnB4/KIznpXvnwo+IVx4eaLSbOMM0Kk&#10;g/xHmu2tScveXzMKFVR0kz65k8LJZ3K3QkbCsdvYgf8A169W0Xw/rF/bRzWqMUdePw+teY6PrWra&#10;8onaJtsvTA6GvqXwudSj0iGKOL7igE+/0qMNhqdaV47HpOnz6s4zQJNU8NagBqajajZORyfoa9yH&#10;xE0W9tUWFTg9eQOR9a87v/C15rt00ksjIxwcCvQtC+Elp5CSXjnGd309q9WngmvcpxNFyU9yaLxx&#10;phTC4Jx/nNcNqWpXupXeJMLFngLXo2ofCvRreIzwsQVHH/6q4mz8OSxXiQzy7o1bk47ZqcRg56Ql&#10;EJThJaHoHhYXOAluAx7+wr0lYrgLulI/CqejHTYoRDZkDH51pXtxDb27u5GAK68NlNGFJ1Jz17LY&#10;4GrS5UikYllbGatojou1OcV8/wB5401j+1UstCG9mc9t3A9fSvZtCl102SHWAol6kL2zXlYOtTp1&#10;XBxd+61CTs7Gw8CyH9+OKy9R0zTp184xqZE5U45FbhOR89VJWt0Qlh2r06tGELuNter3Epa3K+iz&#10;mWMqeccVsMSFJUZOOBXM6HbEXDyKSFBOAa6g4HWvo8sblRaIqr3z8zf2wf2h9OsvDWp/DjUdO3Pc&#10;wTQs8gKhMrhWXOQzBunp1r8GrS3hiYeXnIwDuHP1r9cf+ChFzpN743ia3xL5MTJOw6o7HKgepIr8&#10;p2CQ3Lovzcgn3z714mBxM7z9pLm139C8SlKygrH65f8ABOzxJYWWoyaAoPnc8HushLZU9wMHOelf&#10;sZX4XfsA3NnB4+lurkFCDHCjMcLlgxP1r90c55r3cvfxdrnBh6coJqXcQkDqaxtSksNMik1KRQGA&#10;JJxyeP51rsm7Ge1eW/ESfVhaNa6fDK+VyWQZ4zzj3xXNm05KDUoryO+gry0Z43r3x2m0zX59NtAg&#10;MSAsrZPzH3FchqX7SHieWJls7KOJxwu4kmTH90YOOKyrj4eR3EsupXHmRSykkl+Otb/hbwhpPh27&#10;OoXkgun/ANsDAHt9a+BxGBxFSP8AEav2OjESc4vkPTvhn8cdN8X2yw3qGC4yQdwIAx7nFXPi7qXh&#10;7UdIjjFyjOc4Xdwf89qonUfA9zCbhoYbeROfkwDx715d4g1DR9UmV7Qbgh4qsFTxEafsa0lNd9v6&#10;Zx0IVHpJHguoaMmrFjbpt8zg8DpXI694L0uytA8gLuxwMqD1FfUGj2+iyymOWMAnvWrqXgDw/NaN&#10;e+aFZRnqMcV7lGhGW61PRVPqz8xtRaw0i8khlbCrgneB9KqDXNEwT9oQtwOCMe3TvXrnxs+Fd7r0&#10;ZTwqEfcNsoUjf1+9nvXwjqPwn+Ivhd5Vl02V1ifiXsQa6Iqmk1sclWUkz6z8MeMre01RbKC+CFl+&#10;dd2VxX1VpWi6xq+npdQIWiI4cDORX5Ey6p4k8NY1W6tp4Qv3iY8p16E1+nnwB+L3jLx14PS2u4Ug&#10;WEbSyDbuHuDjtWVTDwilK+hnh6spS5ZHpf8AY1nbkNklu4rsNGiRLckclv5Vzo0R2kNw9weeeBXU&#10;QDyY08s9qxptRlojvXY1LXRbi/lxDhAOMmuqTwbEqiS/fzE4IC8Vxq+JLq2UxW7AMD/Ose48Q63L&#10;IZpZzt/ujgVsrLVoteZueJfDUttEs+lqGiHLetcxa/aLci4QlHXoaj1TxtqFtZNGMNuG0D2rj9M1&#10;PUtScxu+MkkY7YrCS1vEd7I67UdZ1TUgulwyPOwOQPesK/8AAWtW0Danc23l+YuSSACCe1eo+GdQ&#10;NnhoNjyLz0GT+NWPE/iyebTpbSeED5evfJ9KmVNSV5GsbWufLd9au0jBRjy+CM/nVzwNHLdeMbWG&#10;33llIwV6Lz1bvj6VoXUcTzMF+UydcnvX1T+zp8MtPRB4vv4/MkYHYfujr6d66sFhZTqxkznrzSVj&#10;6q8NJcLo0JufvEZ9ODW9RQTgZr7OEVTjY8uTu7o52S6W1vWAORVuaa4ePfApOfSudhspJtVLuTtz&#10;n613CgAYFeDhqLrSai7I7asows7XZgJCwQPOMt718/8Aj+bWf7RBEeIVJHNfUB5xXnGt+D59U1Rr&#10;y4uNlvg5XitMVhJUkuTUqliL35tD468Tm6uI+UU7B26Uvgnx5f6NfJHApkJKggZyoz6V9F+ItK8P&#10;RxNpenQpIG4Y47+o96zPBHwb8P2rG8dW8wsSXbqc9B17VwKrNvkjuVUWnMfQul3hv7GO6ZdpYZxU&#10;9wWMZQLuB4rGvL+08N6aoCM6R8cdvc1Fa6+t3EJVUKG6DNehWxsY0/ZTnr5I5lRlJ88VoYejeELK&#10;x1+XWWiXfIOCRzXoWMcGs/BMRmDc9fasZdZvVJ82IYBxnNcmExtPBR5aqfva3KnTnWd0Wrt9TWcO&#10;jBYx2ArQguVnXH86dDOtxCHC9axGiFtcGS4mCL3yccVyzdSEva05uSkVGMZLlkrNGpfNsjDqwHNQ&#10;3KSTWJK85GRisy91PwsAJL65Q7emGJP5CtHTtW069RY9P+ZFHBrWeH5+ZVGkmujuxq8YrlTujgZ9&#10;GjnHlPb7iT1xzXVaHAul2vlRxlQeeneusIRFLdAOar217b3mfIJO3rxgVeGyZUGuaqr9CqmM9omu&#10;UniJKBjxntUlFZlzNerKyxgBAMg9c178pxw9NKV7bHCouT0NEIoO7JrN1Sznvbfy7eTyznvyDXGa&#10;94gvrT93kgHuBVLw/fajczALKzDPOT0rgniac1yRhp66nVHDuLu3qdZYXVxY3g0y5+YHkGuorELK&#10;bpFlTcx7+lbYGBitMslL3qd9Ft5GVdK6lYM5rmPEum3t9aYs5CjZ7eneunorfG4BYmDg3YinVcGp&#10;I5Xwzos2mWm25O589a6Yxg1JSEgDJOKmhllGlT9m9QqVpVJczK8drDC5kjGCepqyQDwec1EJkJwO&#10;aDNEBknFVRq4WmnTpySRMuZvUrXd7Z6ZB51wwRc4GT3rhZPFV3qAY2jLAqk9DliP6Vh/FG4v5tNA&#10;0RPNlY9hngeua4HwV4X8TLp39oapKF3ksI+457n+lfG5nm1epN0MN7sV2/O/+R62FwkVH2k9z17R&#10;/EUazG1nI3Z49/eu0iuUkk2cZIzxXg8t9a/bls/LIduNwPevafDloLbTkLHcx7n09KnKI1qtRUIy&#10;0FjaUIrnN4AgUtLnNJX39OkoK0TyNQqGdJHjIibB96mqOWRIl3PWeLhGVKcZuysON76EVvHLGv71&#10;91MmsLSeTzZUBf8Avd6tRkMgPrTvrXLhMJS9jGEldb66jcpJ3IookiXYvT3qXtiiiuyjRVJcsdhO&#10;V9xAADkVBdQfaYGg3FQ4wSOuDViiqlSi4uFtGJPqcpd+E7OXRp9HtJHgWZCu5TzyMV+IPx4/ZT+I&#10;vwyubnWYbYXthJKzpcw5IGeT5nUg49Rye9fvTUcsUc8bQzKGRhggjII9xXDXyujVSSVmglKTd7n8&#10;4vgS3klhNyI2/eY2hgVJA9M17dZ25BLzL8w6Z6819x/Gj9luyXUn+IXw9jImQl7iyB+V1PDGP+76&#10;7QK8xT4EeLtW0r+3LRDDGob92wHQd8Hnmvj8ywlXDTUZfI7KGJi1ytWZzPgO1YhJYnyyr1I+Yew9&#10;q+2/hp8VtFMUXhvXJVt7lTtQvxvx79Of/rV8LaAzLjSrctHIuVHUE4/KqPjbw7dwquo3DyNuwN6n&#10;GCfSs8Jj6kGp0le3nuauPM/eP1QvvGWiQDbazpPJ02owJFcT4l1b7VbCW8Xauf0r4J+F/wAQLfRd&#10;TTTZpAsxwMHncfxr6+ksvFvijTcxRHyTkbsYxj+depUzH6y/3j17I1pUoQ2+886+IeuaTqGmfYNM&#10;JMo6/wB2vC9Hlu9M1uBhDkMwyc9s8167c+F/st0bVX3FuxHXtxXVaZ8PtKSITXzlpRyOOlck4OpP&#10;nvqbONtjrjdwXtkj42hhjHSvNfGOgQyBb6Bn+XqvrnjpXqfhzwzaG827mkQdVJ4rpPGXhMDQpRpc&#10;aowXIz6jn9a7uT2kXzEzSsO+G8kl1oqRM5fYAv5VzvjuG90vUVd/9Uyk9PX3q/8AA+7eZbu2uG/e&#10;Rfw4I6mvcdU0iw1m2NpqEYdD+Y+hrsoZc6tPmTOP6zyu1j4L8U6ZfzQCe1YeXjcV/wDr1zekeH9Y&#10;1qJ4rXeWJwAB+WO1fdsvw90HyDCqZGOjc/nVbR/A9tpibbdFRAeF7fj61yTwVSM+Wxqq0Wr3Pnzw&#10;18HPEulyxalEzebkNnuOOeOma+ltAvtWt7ZbDVIXDRjG9h1rqotlrAqTFVA65PH5msbUdZsXieC2&#10;mR2IxkEHFehHCLDw9pGfK+xh7T2kuXlujznxxpdvcLNNdINsqlTXnfwZvbO08R3GlQr8uTtb6cEV&#10;7da6VFq0Rt79jKlYFp4LtvC3iOPUrABYZDhj1Pqa4qUIX9tJdS66adk9T0/UrCDVLOSzufuyKRn0&#10;4ryjQvBeueGZ3azuVdVPTPYn0r183MAXezjHWvFvEniW4udQks7ZvKVGGSDgkHpXo5hKnZST18jC&#10;hGVzub2K4K/ariRdxAHJ4plxqthpyLEZ1PGMk8Vw2mTX1xH5FxIZCemfSuT8TaPLNavbmfyyxyR3&#10;rx5Td+aK/E9CKurlvxr4p8LXkH2GyU3syNgjHyKT1IPqK+cPEXiK8u7iTTmZBDBwFH949c1109zD&#10;pCGwtE858bRztwc8k+tfOXirxe2ji9uk2ySIzq+fvR8EA478810ZfTdWd5kT2aR80ftC/ECPSLKX&#10;whazr5kK/OgOWLYyB+tfBLqCt08iZeWTeAfcda9G8bavcareG51S48+SRi0kvyli5JBOOD0ArzuW&#10;WEDEQLk9M17lablaKWxnO1kkYSRyxqA/OG/DNbugaLq+uailppKBjncS33doIJ/SmG0W6mjhumMU&#10;e4bmXkgdK7S68RWPh6+Gk+GXLSH/AFgfspxjkVhNyivdRnFK+p7LNPbaKpdmLysOcdFFYGueLtM0&#10;TS5L1Ua6uyOFyMDd0rzjUfETi4CFvMyME+5ry3Xtcaa5FvbnL8hz2H0rz1hOeXNI654lJcsTbu9a&#10;1XxNci3uGCyySfdQ8Ee/0rsYpJNHsDAyj93wn1Pqa5fw1pLfYxeK2455Ydh6Vv3Wm6nqszBBsVB1&#10;boc9ePWujl963RHNCT3kcJq+rY3Sp/DlnxzUegaJfeIoTJIsgR8HgEZH/wBeu4t/CGiC5T+1wZYc&#10;/Oo4yPSvS/8AhY/hLRkGnWGmIscY2KqEgnAwMsa6qd7e6ZznrY5uw8FSKEaQpDhtuWJJAxxgVavv&#10;DNpptt5k8mVXjMmeT9KxJvi7qMMeYtOify84B5YjPALf/WrhNW+IuuarI8tzbAFznG75V9BzXVys&#10;ydSxtanqFhZq0siNJgjp0544rg9V8RakYHtrKNIQT95hl8e3vXO6r4hv9ShaKVNo35wGx07VzEt/&#10;qABKtuDHJB5IHsacI2epjOrdl66nu7hBFcSMynBO49/oKz7iO1ceVJtyemOoqAyPKhfBzyKpIG5U&#10;g59e5raTXQiTuO8uAEkLznqelEjrHJgHJA7VECF65Oegp5hypY5BJ/zzUCItzNyB8x608oxPIyDW&#10;jBFGFBPP1p5U48tBwaAZQMfljk8Y4FTeRuUM4xmtCGzZyNx6VoC3EQJIx7E0E3MGKP8AeEsDTmkQ&#10;t5a8N2NXzOWkKbQoHVuta2m21tGvnSrhjyM96AY/TtMt0Xzml2yYyAQcH6msW6v1kYxx9FOMg9TV&#10;y/vgUKx8jBzg1zaDZHtB3c9aAsSyuUBB5J5qq0ofBByRTA5kJSPp0zW5a2MUUZN0OW7GgZVt7V2B&#10;mYHCmnTXMjEqMY9O9XLudZEEMJOPrVLAA2nvQK5XUfw87j3q9GNuBJ0FNhCKcMcfWlkIYkoeO1AD&#10;PNbf8vT1p91Kwh3Jz6mo1gbAeQ5+lW4oi+IRyW4FNK+wD4CcqXBq+ZSFBOBzzUk9vb28fljIdMZN&#10;YksqrubOa2QLUs3V2lrGQcFj0xWJ8jkz/wAbHr1o3Gb5mGc1NbRbpwq8Bf1NMLGhZ6bLchEztLnl&#10;h1wK7sFrNI7a2fgfKM+hrGXMKq/Ge9SPdHPmsACvNVG3UT10Ole9WKQWm755DluetONw02oGzST5&#10;FKgkHIOK85WSS4uPtbcMc4rpNOuBBbuwTLnp2zVKeuhEoKx7f4duNB0exk8S3B+0TwEx2kbY2DC8&#10;tt9m6Vgxa1eGOa+hYwNLkkD+LJ5GK4GK7uRHEuflTjr0Fdl4amtLwSSs42wvhSegPXp3rrp10t2c&#10;3s5djvPCnhzStD0y+8YeJ4UlKALbjJJWV+dx7cDp71x2i+OLvxLLeJOFWzslLqoJwDjh2PXOQPas&#10;P4ua9ZwrF4c02QsiwR3E3lnAaRmPBHeucs7ebRvCVxaNlHvkAdx2BIIUe1EsQ3ew3Sdtj1H4caHY&#10;XeozeINdZpbqNfPRZD96MJuJz6HpXiuu6nqur3st7fztM0hJHoiH7qKOgAHpXrnwz1eHd5mpbpY4&#10;1EQOedufu47j2rA/4RW08Ua3evoJKgOw2PxyD0OD07VPs1VhGK3CnN0m1M+0/hxqlj4M/ZLnn1NZ&#10;XN7HctFG/DeYy7VYdwAwJXNfnrb6Fqojs0RCnmzIgLHGSxG78a+1fH8MHivxB4V+GuhOyxLYF5ED&#10;Flj2YyNvGeAcE1Tk0zR7r4pXXh6xiElrYTxTQl1BXzNilgfw9a78Th41FCPY5MNUnGpOTW54x4s8&#10;OReG/i7caFp8u14XwR02KI1JP0zWno/hGXxDe3kesJ5kFpayXLypjKhBw2awPGus6hq/xi8R6/Ep&#10;Pl3QTBA+WKMqn6gdhX0trh0+28P+KINEh2yzWsdsJBlSsXDHI7da4/qLd2jreKStc+Sv7AFtq8U+&#10;gXDTjahO8no3c47e9fVPh3wPaQWqm8uhezY3+TGVMW5umW+8wX271g/D7wfYeO7SwsNLMenWNoRb&#10;X+osQCkZXcOvVm6LmuJg8Q6fo/jOLwxocBtNFsLp4EuJwRcXGQR5jezHkAcVnDCunqzV1ovRM9R8&#10;aaG/iPTZLfXJUtr21QskluoUtGB8u71I9a+eWW60u2aPVHeckDynY89eD+VfTWoQR2+gnUdRXzLS&#10;RmtvNxzuHrn1rxS8tLzUZ7y/hhEggKCNAM5+g6Dioq0m9kSpXZU0bxd4ihsntJctDknyj3I/pXpf&#10;hrxTBDFFaSysm9sgAfKueAD+NYml+AdY1S6SebZZpIM/vWAG49Bge1ei3ngbQ7wrbTAh12jdDzkj&#10;uMe9czoyTu0diZoJBPC266V5AT85PIU9ula1tl51WJQXJ/d8fpVHxx4n07wPrUOkyrJIbmBDOSR/&#10;FgD24xUEvii2TS31PSMXEqEbUJxjJ6j8KTg1qUdHPbSzu7TxmNgOVI5APevLtR0640ZJLjS7h4PM&#10;G0vGcEE9M13+m+Pl8UqGmiNpJB+7ZZCCTxwc8Via0f35S4KsrckDoP8A69KVmrBzH0h+z18YWh1F&#10;fCPxA1EeVceWtncSoT8wG3YzDt3yeetfcPiu7g8NWj3sEokURFw0RDBjjt61+O1xpVxGYpICVAIk&#10;jYfwlTwR7iup8QfEDxbPGZhfzskabBb7iI+nJ2j1714+IwLu/ZLf8DrpVVa0j2f4ofGS+uNKEVhE&#10;Y4+g3Egkn6V8da944l1O7bT5yVlJOUA3Z47fhXU+DF8VfGuGax0+P7M1vKI3badiNjknPQCvvf4P&#10;fsRLoFsPEHxR1NLqbJ8mONYzHt6hlb7wJHUE1nTpxw+2sjV8t/dPkj9n34H3ev8AjBL/AFWU/ZY1&#10;WdkZSPcL/j7V+r0viXwz4fsodKtbZpZdu0MB19MY9K4LXLfwv4MBg0FgcYUkjHt2rrvgsX1OeXU9&#10;SjDlHbDMM8e3pXBVrS57y3ZVNaandaJ/wka2D31pYIo7eZkMxrw3xB4o8Zalr8trfgQoD8iKOMDg&#10;hs96+2dQ8T+HLO3WCRQWccDOMV5Trtn4d1HUY7j7MBhssxPUepocm1pK5Uo8xwHghLm3uEFjbPKz&#10;NlsjivdU1PXLe2ESFrYnuo5FXdPutJt4lFht4HQdqS61nT7UfaNQlWPngGoTb1KjFLRnlGoyaje+&#10;JI7H+0ZcyHn8eteoweHNM0cxXrs1zMo4LDha5q1l0bxDr8MmkHe24KWH5k5r3HUtOih0tvKXLRjr&#10;UQoSnKTS2QOaha55pqmvX10whLeXCpyMV5Z4s8VWBC2bIzKerL0H4167rOlpPpsn2NB5hH614pp/&#10;wx8Sa/qHl6qTBbEjftHJX29KvZa6k8rvoN8MWGja1cGYM3ydAOPzr3/wZpdjHeedFndGpxWVofwa&#10;0DQYNumXEwZuTlsjNelaPoNjoqt9l3Fm4ZmOScV2YTDTcotxOWrNWsjbooor6E5Qr4h/bx8P/wBp&#10;/B5tZjfZJp8odcHHB4OPU4OK+3q+Mv25Y57v4MS2CFkiaTfKwHGxFJx+JxRZN2kcuNv7KTjufgve&#10;pJ9sdmACfwjPXjrXq37PbQWfxN065kJAE3zenSvLdXdZo1ltwp3IrfL7gVs/Ce4uz8QNPgjbawl3&#10;qD0baMkHp1HSvlcbhZezkevhm41I8x+63iC+sr3RzbbPMBTBx0rxf4c6RHb+Jbl4nMaBT8o6E5r1&#10;7Q7CbXdGj8tdsciDn6isjw/8P7218RS3CSstuB90d29c181Ui5uMup71tbnq3gPSrQ3sk7fMM457&#10;Yr06+SB3CW424r5/g1S+0S/aztG4Lc5r13Tr5bm3UuSXxkmvUwtWKXJbUwrwb947yy1GKHbHI3tW&#10;8JQ4BBrzWJA1wrE8A5ruoEViCD0r2qFZv3Ty61JfEaao+c5rE1qC5mQLB1roRgDim4z1r05YbmjZ&#10;M44z5Xc5fTtPuInDyDGea6kfdoGMYop0sP7HVBUq85BdBmgbaSpAzkV4DqFxJZai4tMncSx+pr6E&#10;YZGK848Q+HVSQ3kHA9KzxT5kmVS31PJdRvryYma9DHbxzV7wjrML3KyKoHJAyeorvf7Hjl015SNz&#10;Bc9K5jSdHsxdh3TbjgKOK8+fQ36ntkd5HJCrqeCO1VbsQzQsJBkY5qtFCIoVjjXgYxTpUYxMh4JF&#10;bRkQ4nlt0kEczAcd66fw7f28bg7sEdee1cTq7qtwyMeQa5ka95EvkxH5s4HvWM04u6BPufUUd5by&#10;gGNutTFVbBIzXmfhUXRXzXYleDjtXcT6i6LiJQT7mu6li7p+12JlR/kNaio4nLxhm4JFSV6MZKSu&#10;jnYUUUVQBRRRQAUUUUAFFFFABQc44oooAZGJAo8w5NPooqKcFBcqBu4UUUVYBRRRQAUUUUAFFFFA&#10;BRRRQAUUUUAFFecfEjxlceDrC1mtVDSXMvlgHnoM10+ha3/a1lHOy7WZQSB9KylWUZcrLjBtcyOg&#10;oopQM1pcmwlKDim7lB2kjJ7U7HWi4rDhg1C8ayKVboamz6VDczW9vEZrh1RR1LEAfrWVWOg4+Rlm&#10;wtllEg4x3rI1Lx34Q0ljFf6hCjrwRuyeK+efi78fLbRDJ4d8Jgz3MilfPH3EPsecmvkKbxVf6tIr&#10;6lM32jGGwNok57jHavIniHRbdNanZGlzq8mfpFD8YfAEsrRvfImOQW4BHtXkvjT4leDYNaGrTXRM&#10;Z27CBwcejDvXypbfOBNMcnqOORTptGfWnWBJBHzhQemfWuapiqlVcszVUII948X/ALTlzcWv9i+E&#10;4GEk6lftTEAqCOGUDOTn16V85w3vim9nM1xdyMZSNwJ+U/ge59e9ew+Gfgno1uWutTvXeVwDwBgH&#10;0Fek6F8OPD0WoI95MzL0wD196mdaUrKTuaxpwg/dR85waPPcSBLo+YmM4zn8816j4e0RLPy73T0I&#10;lyGVSMktnFfVVl8P/BYjAt4AeeTnn+VdDpPg/RNJlae0j5Jzzzir9jKclykTrxTbZpeHYriHRrdL&#10;nhtg49K2qOBwKOvFfRUqfJFRPNk7vmPBfjBBZS/ZdJPyI+6cheOU4HHvnmsHwh4+j0qaPQdwBPC/&#10;QVk+PNRk1jxvc3JYGCzX7NGV5BxhmP58fhXluiaHqOs+N7WPScs7b8tnG0cDJ9hnNfHY+m5VpSpa&#10;O+lj3sM0qSjU2sfd9tqdpcWy3O9QGH5VbS5t5BlHU/jWPougW+kWMdo7GdkGC7dz3wKm1TQtO1a0&#10;a0uU2gjhkO1h7givpcP9aVNe0Sbt/Wux49RUuZqDdizf6rp2mWrXt/MsUSdWJ4FcxZfEjwHqO77H&#10;q1s+04PzjAPpnpXmPjPRLnTPBl7pcgaecoyRsB98sDtI/r6Gvz+1r4XeJrHL3Wk3YeYlsRhiSPXI&#10;xXi4nPMRSnbkXmtTtp4GEo3Urn6r6r4+8E6JZNqOq6rawwqMljKp/IA5P4V4TL+0V4T8XeJ4PDXg&#10;tDfpn55iCgBLbeAeo96+Bl+HHiO9YLcademCEHAdGwpUZyc98V9s/AH4MnQZIPEmowmFY03QpnLM&#10;z8ksSM4xjiuStmeIx1sLCNr/AD/HsWsLCh+9b2Pqr7BPBpE1vanZM8bYJ6BiOPyr470H4DeNPHFw&#10;938RdUuIbZZSfs8eAGC9PYc85x0r6w1HWLwaiLe0wIk+8x7k/wCFdNA7SQh3xnHau2OFw9evGlFt&#10;KGnkzJ1atGHtJJXl+B+Rfx8trHQvi5J4K05WMNhaQqrZycEZO4+pzzXmf2WD+63/AH1/9evWPj3Y&#10;yx/tEa5qK/NDIkEYIPcRqcfhmuJ8tP7h/X/Cv1bL4wp4WlGPY/N8wdWpiqsvP9Ef/9D66Hxj8VeI&#10;9SVUZ7aHeqgHGcE4Jr698KXl1Y6UJLiYuvJGTmvlH/hXkGn3kd/vCiM7uTx+teo6FrsN4wsLaffh&#10;eADx71+d0HKm3Um9T6ebUvdtoemX/jdre8dSdwBwCK8o+J/jyefRXgtwHE67CW5xnrXocPguw1CJ&#10;rq6fDSc8HpXgPxNKeHrXyl2uOfmI4GD+taVKlTlbkxuMFax59odnjDsBnH8qvaw1wwVQDtbjHvXn&#10;nhjxrGmrhJvuS5UEdM//AF6+pIU054Y3kjVt5XHGcZryoxVtzoirs+JPjX4Q8Yt4Om1WzsXlto0L&#10;blAYqTx069K8J+EOp3ug+Jxa3jG3lVFADjgjg8H6V+z81rDd6LJZxwh0dCuMdR0x+NfjJ8aNLj8D&#10;eOZHctH5zOyoTyqA4B+npXW4JQUW9znqS968j9T/AIfeMINWRbQjJx8reuRUXxP0W91CxMsIyQOc&#10;deK+F/gt8WJVNvArMxUYPpgGv0t8Faxb6/bCS7UNxnnuDSjd3hI6Itctz4si1/WPDv8AoxtZY3bj&#10;lTt+ua9Q8I+NrqCKRNcQMm7cpU84xX0n438NxanpqxQW6kAHnAyK+ZvEvh/RvDkZ+0MyO4yNx4P0&#10;odOUJbmbehd8RX2j+MkNlb2aMCpDMVG446V8Na14VvfC/ieTQpRJMsjGSPC9s9PbFfdnw01TQ7a5&#10;db1k5O4E9cfWur+IVto+p2/23TbVJpIFLK+ATjHODUODf7zmIqRT2PlDwbojmRI7ZG3PjIxwCP61&#10;7jN4d0tWVtR+VjgZ/wA9a+el8X6xpk6SW0DrIwJVccn/AOvX1R8MPg74j+IOnW/iTxpeNb20i7xE&#10;nLM3bnIIx3rTCr2suSEW5GNS0Vzzdjqfh7eeCfDd0ZtQulPUeUx3En2H9K97XxRD4ms2h8LW7MB8&#10;vmFdoX6CuWsf2d/hnYS+clvNI3XLysefWvYtN0uy0iyjsNPQRxRjAA/n9a+lweW4iF6c0oxfbVnm&#10;VMTTfvK7Z5rY/D7VjcfadTv8g/wKD/OsvxP4Ts1j+zXkYljIOc9q9uqpfJbGAtcKG44zXTXyqnCF&#10;4PbuRTxknJJo+VxoHgi2OZ7WAcfddRyB04NeT6wPDllfeeyRLljtIx9cV7p4w0S2ubg3Uihgp7Cv&#10;AH8C6n4r1OTTLKIudxKMg6L65PFfN1JdLHq+zfxGXqPxoazhe00eNg68bgAFOBXLad8RPE3iS5+y&#10;6tOf3gzjPOPQY7V9Kab+yjpq2okvdRk85xyoRSAfrXReGv2ddL0S/N1cus23IjO3GAetU8Fi5Wco&#10;OwlXopW5jyrwz4PudbuBBGpbgHAHUfjXtOn+ArzQf38WnhwD1AGeO+K9r0Pw3pfh+2W3sYwpUAFs&#10;cnHvWzPMIIjM3Ra9vDZPan7Sq7M4KmN5pcsFc+ddUk0WcB7+FFccfdG76V5z4v0bWNX0t49DCBWB&#10;AB4rU+KniF7eY3BhKGR8KPf1Ned2Pi7W5WEbMHGeAo6V5kqseZwkzpUdLs8kstG1zSmddVUIy/56&#10;1ONLGtXEdvO21M5b1wK+o9KtdM1cB9WjDZ7EdT710uneC/DkerpqQiRYwMHPf2rOdBuyi9DO1zzb&#10;wt4I8L7PsN4S7sBgfXkVifFT4RaRougS+ItOm8to03GMH77Y4AzX2I2h+EpIxOVjVlUfMrYIFfEf&#10;xz1UXWqpptlckxKxYRnqVxgEe1a4iDpQfNZryCFTmdkfM3hfW/Eumai1to0rLHuy+B/LPbPpX3n4&#10;C1+3/saGW5LS3ZT5t3uOceuK+WdAsotgmQDzM457V7Hpd1JYqjImSBniuDD8yXNLU0b10Ox8fx6/&#10;4j0qZA5RCuNo449a/Ob4iyzeHNKvoMI58sp83r7e9fqfoQg8QaabmWTYoBDA8Y/Ovzb/AGnNO0+K&#10;W8treRZUtv3isvQkjp74rPEQ95TR1p2vY/FHxgDL4gnnI25bkfSvQvgJ8M9R+KfxD07RYLSS5tnu&#10;Y45gFOAGJ5JGBjj5ueBXn3ilSNXkkc5Dsc57V+mf/BNHxl4f8L+KdS07X5Rm48l7fcw9SHCKepIH&#10;OOeK9/OMVPC5fKrS3slftfS/y3PkcRKylbufalx/wTM+Fcumf2j4beazv2TLb2LpkjnCHp9O1fWv&#10;7P8A8Gn+E/hyPQi2PJQIWxgvj+L257e9fR+manZanbLc2Dh43GQw7g9DWhIiMvz8V8/HJPrShio1&#10;nJru9L7b9C44SnzKZjPYRuNzASEeoFZnn6oXNtDCI1HRj/gK3gWiOQuRVeSXc/yIc152MowdpQm4&#10;S2a7/M7opR2PO7nwNe6jfC9vJgdvQDv65ons5LMi3SPCjjivRwl2T2AqhcWVzM4JKkd655ZfGEL0&#10;oy87kVJPeKOSjt479/KEY3gd65jxV4H1m7tRNYLucDG0AfzNey2NkkI+6BVi4dYxk8iuuOTc+HlW&#10;xErIVm7JnzV4Y8CXsV/J9vsiu7nc4G2vdfshhtvs4jGNuOKvx6lDPP5UOSR6DitZkklTGBk+tPLc&#10;rhNTVCpzNdkKVPuz48+L/gjwPrelTw+JPMWaT7jIfmBHRvw6V+afjz9n2G51Iz6BIQjDKjHJPTn2&#10;71+uvxG+F2t+I7KR7K6WOQEleOgPr618s2nw+13Trtf7dcEQkldmTu+vpXhY54vB1lyUnHz7+pnU&#10;pzWl7o/LfxN4D8W+FIFu7uykkTccuikqAO+ff0rR+FcqyeNtOu2QSJyGVu/oCPWv0++I3xB8P+B/&#10;CU8mp6a90AhO1VGD26nvX5zjXYL7xcuvaZZf2em8P5fTgda9zDYp1qTjKScjnpr3uWR+xXgews49&#10;DhDWiKdo529SRmu8iubW0Ij4UnsK+bfhF8ZrPxZpP9jW8f7yDAL88/hX0JoPhee9v/7QunO0nha9&#10;3CVIuEfZq57sFeK1O+8OxC4uPMdOAeDivRB8o2jpVGyt44IwkY4Aq60iIMk19LgUoJzkcFaXNKyO&#10;E8Z+II9Nj+yjIdx2rzFbia7JEZO5q9B8VaINXcXBk27TkCvMdRuBoh3HmQdMV4mJm51GzthFKCR6&#10;DoNgdKVru6fjGSM/41x3jXxzc31odL0eAszsFD9QefbpWJa6vrniOEwC3kEJ/jGcVrJc6X4YCvdL&#10;l2YDGMnrXPJ8y5U7FNX6GN4Q8L63a3b6per97nA9q9Ni8V3cTiKflR3xSR+IGmsd9smMjoa4GW+u&#10;JZmEqhOe1c0sPBaR3KlSVtUe56ZqkOoriM5OM1rTwF4sEZryDwffS290wB+X09K9rVgyhlOQa9bL&#10;cDGpFqo9ehxVY8jujDt5Wtk6HNU9bvr2CxMkSnnHSuoKKeoFUtVWE6ZP5w+XY38q7XgakabUpbFU&#10;60eZXR/Px+1L4hj8R+MNQaQEPDO+3/aU8Z/SvhQKrTknpnmvsn9qW6tpfivqp06QeSZFVAOwVBkf&#10;99Zr4+VGjYmTn5v0rxcshyJve7DE25z9Gf2TrSwOsWU1rMjusvmBAeemB09K/dq3GLeMH+6P5V/P&#10;D+yR4itvD/xBs55VXZJiLsCzuflXn1PP4V/QlpN/HqWnx3cfRhX0eAacmzhTvKRpUhAIwaWivUaT&#10;3KOU8R2li9qytCGbB6LXyn4y8N6vfSKLVWRFz9zIr7WKqeozVC5060nUlkBP0rw8Xl0neeljrp10&#10;kkz4BHhzVJUIdGO3sehqdIpLYeVKuDX1D4reG2tClvGMr0OK+b7w39zcGW6AySSMV4VWmouyOu9y&#10;iLJ7v5Ewv6VjatouvyD7LAzSLg525IHtVy41Sa2YxRqcjjIrodE1yWNSZPvZ6k1imuazNndLQ8ev&#10;/DXiuxuVBtmwy8EDtWXcrLbzG01m3+cAH5/T1/Cvpn+1oiN07cjt1rI1HR9J8ROhlIyDyx4/DNay&#10;VtmYunfVo8VsbPwhfQCxn0+3bIO4uM59/StSw8N6ZpAI0zEWefkGAa7nV/C+laZGpttpPONvP61y&#10;N4t3b2/mIpx3OKiTmlaovuJ5Yp3RbsdPvbmcqr5Hoa39TjfS7fI5zwD71l+FYdTuLgyyzCFRyM8k&#10;12GtxRrZO78jH606Ubwchy7nkqXBSZjn5s80271g28eAhLVzcou7e9fy1O1n7nNdRFoOoahGZQOg&#10;rOMnISmcNqmo+e/mv8mBya8n8V+MzoaIbK6K+YSoI65r0XxNpeoxCRFhkkKHoBX59eINUvbrxRdW&#10;V8zLNC5yj8Y5447U4UpS2CrPljdH2b4G+MMVlew2N3cs8hB6Hr9c19OS6/pGsWAlglyZFz6nJ6Yr&#10;8s7J5fNWSFAZQOCeozX1v8PJbxbaOOMFlRRgEnjjrmtXTa/hkUavNudVFpN/qPjBLSVWKzSjgHg+&#10;351+sHgLTm0vwzb2sibGVQuPYCvjH4MeEofEHig3l22/yGUkAYK+o/z2r7/SJIo1ijGFXgAdK97K&#10;qUkrtGWJmpbeg6kPT1paK9qpHmi4o4yuLeIPvAwasVTu763s1zIfm7L3rPtk1W6y87mJD0HGa4Kc&#10;4UZezjG8vI05ZSXM2aVzdw2qkyHJAzgda8c1STx54ruzaRQfZ7LPK9MgdCT1P0r2KKxtojuC7m9W&#10;5NW6qth6uI0qS5V2X6s0jOMPhV2c5pHhqw063VZlEsmPmYj+VdAkUcYwihfpT6zNY1rStAsH1TWb&#10;hLa3jGWdzgf/AF66Y0aVGN0kkjJyci5dQR3UDQTKHVhggjNfM3xf8U6F8NtMDWErS6jIR5dsDz/v&#10;Nj7qiuE+JP7V1tZwSWng2PaFkEMk0o+cbv4kTOTx618//Bmz1X4u/EaV/EU0sywSbmeQ5JUZ2qW9&#10;PUe9fPV61HG1l7LXz/yNpTnRjZbs+z/hHqHizxLbLqOsbhDIAwySDtPQgH3r3nULMzW2IAC68gVa&#10;ht7awt/LgUIiDgD0FcTb/Ejw1NdGzeYLIGK45OcenFdMcBh6EeWvL4io1Kk7SgtjqdHSdLYrcqVY&#10;HoRXi/xg0/7TqFjGjFfODBuvQV74jrKgkQ5BGQa8R+JuoxW+v2UMy8LGT+Zox2Hp0cKot3Kozcqt&#10;znbLwJcWiRTbNsTgZI44969+0nTbPTLNILRAoxyR3rmNLvDrNsiIOOn0AruI0EaBB0AxRlVBc7ml&#10;dIrFzdlEceASKo6baNawlXxlmLH8akvo55YCLdtrA547j0qcuEj8x+MDmvWlZ1by6I4k7KyI4ZhI&#10;zJnlTip2UMMMMisXTJ3kmkl2FQx6GtjezHivNwuPjOnyz11f3DktdCleaXZX0JinQFSMHFUtH8Pa&#10;fogcWYPzMT83OM9hWyobdk1JXbh6VOp+95LDc5LS43YpbcRz606imO20V1TnGlFzloiNyk8l0t2f&#10;+ef9aqvqcEd2tm8yiVuiZ5NapYmM8YNeM6z4S8V3Grvf6f5fztkMx5HHQV8VmU61F81KcpKTv10O&#10;yjGM9JaWPW7vVLWyjElySM8D3NcJd/2jrMzTruVB0VTyf8+lTweF777H5+tTmeZcnqSB7CrPh66i&#10;TMZcAjPBNc+Nr4jFuNPErlXRdfmdNGEKSlOGrOah1fXLbUFsXje3jb+KQcfWrviK31Q2RubfUCTj&#10;OxMc03xJrUNydm8fLwuPb3qh4aLX941vGM4HfvXJLANtxp6p7b/kXKrpzSOa0HxJ4ouzLbQ2L3Hl&#10;8b2GeT9K7zS7e8jXzNSTyi4+5Xo0MKwxCNccDsMVwviDxLpml3nlXiNKw6ItdmMypYGjGrXqddtr&#10;GdPFuTehJpnhmGS/N9KoCr0GPWu0kngtVEfGegA61gaZ4msbmFSBtLdBWtFp8RujflixbkA9q9HL&#10;nCNO2B96b3f8qOetJzf7zYvqpYBm4zT6gluFjIDYAqVWDDcK+gwlWlzOjB3kt+7OSSe5DdSSRW7S&#10;RAFgOAahspTdQCSYDIq6cY+bpSBI1HyAAUq9Gc68XzLltrH9RqSSsMSUMxUDgVKeBkUAY6U2V1SM&#10;uxxgVtFTpwfPL9LCdm9DBl1p4ZzBLGBjvnmtqGdJohIp6jNeXLDNfamQ7kl2wMV3CaAFVV80gDsK&#10;+boZjjedujH2nldK3zO2rRhFLmdmbXnJu2jn6VIWCqWPQVBbwRRAbe3c1FqJnFjKbUZk2nb9a9nD&#10;Vq6oyr17Ld2Wv49Tjdr2Q61vba93fZ23bDg1brivCcd9CJvtsPlliDn1rtavK8esZS53uKcbMKiW&#10;GFQVVQAeoxUtFehKnGfxq5K02PO/E3w18N+IrYxCBLWTORLEgVgfWvhv4neF0uVudC0i7+0LavgS&#10;LwCw6/l0+tfoT4o0/U9V0C607R5xbXMqFUkIyAT6+n1FfnJGniPwZqjaXrcLfaonxIrArvOeGU85&#10;DetfG5zgqeGalGGj3ey9LHVSq6asx/hL4B8Kal4jjuL+KSWe2480qMB88D3zX6UWss2k6OkEKFjG&#10;uAMV554HjtrrS4hPaiF1HIGD83fkCvW7a1R1zMdw7CvDyydWpX/cy1+777nVNxUU5nlmo2FuqS6x&#10;fWyCUjlsY6enpXm9vrMd/dfZ1XAb7vNe1fEjS7TUPDNxEGKzBD5YU456gV4D4VsL+yfzdQTZkcZO&#10;cV7kqCpVPZt3/E0hVUldHsmh2SW43HIB5z9a9LGnW00Gyf5wR+Fc5pOnWup2SyF2Ix24rsY41ijE&#10;CjgDAr2cHh+b3uXQ58RWtpF6nhWu6fpXgnX49f065UbyS6FuQB1Hvn3r2zT9QtdTso9QtGDxyqGB&#10;B7GvEvi74H8L3GizancS/Zp1BZBnhiOTxXHfAnxbHBPN4cuZTtzuReSo+hPt2rOliJ4aryVIpRfm&#10;c04qVnFn1RIzouUGa8d8T/EG6013hgfbjI+UAnI7DNeh+KfPOg3DWR+bYSMf/Wr5T0nU9Pv583rB&#10;ZUbEgbPX8fWlmNebq8sZW0OjCQi1zTRu2Vxqmt37ahctMY2PO85H5dK9U07+wY0S32qCOv8A9euB&#10;v/F+nxKtrbIMkcbfu/SuF1b+3roefYZUltwwePavLlFR1tdnbzu+iPqmfxFoOmwcSoABkbSM8V5B&#10;qvxT0y41ZLC7lCRA4BJ6k9K4bTdEfWbQR6lKYpSD8ynPNcJ4p8Iw+HL5b6dhOsndzxkDuKJ1puO1&#10;kYSioe8fWdlcx6hGF02XcGH3gc9a8m+IOhHSLldWvnyiDk5OOvetz4ZaxpptEWNlUgAFVGACecCu&#10;28YWR1TQ7q6CZVoyEZhnkeg9zW7ipxBNvU8i+H/iiznujDLdH92WHz8gZ6c+lVvFl5E+oDUjNm35&#10;VD2d19K4DQbyIXclwIkEf3HYDB3f/rrZ8Qyfbra2sbfEkhLYBP3R64964HLTRnTGPLozldUuRdWV&#10;xqcyMiFijemMcfrX5afF3xl4jDXNlYR/ZXjba7SyDdhjyQPUdh6V9K/HP40Wt1HD8MfCuo7JWlLX&#10;8sfyqmBxEW6q2eWx24r8xvF2si9v5/s6OGUsrGZy7sVONwJ5wa97K6do+0ZhUaUWzBu77QbTVt10&#10;xlkYncUHU/7X41Wn1Ge4cmEBVByPpXCwwk3YlRyCXye9dn50NrG0q/vHAz6D8q77annOq2Vr3Xjp&#10;NvLPDhrtfug84+orJ0V78rPqN426WfsPvfX/AOtVST97cSXMuMcEk1PHc3EqgxFgPyq3G6sT7Q3d&#10;QuZbS38+Rv3jDABrF0Wx+1OCQXY9u/PWqd1sRfNvGLY/vGvTvAHh69mT+1BC0aZ2qGGC2e4z0xWb&#10;ptIaqJnY6HZ/ZoVhSMrvwSvbIrqH0p7JPPeVQWOSqnJ/H0rkNY1Y6JAYp5RESSpduAD29815n/wk&#10;OuQxyXVrN5ncrkHisvY31ZrKeh7bJd+FLNS3ikTCIc+ZHnJHr74rzLV9X8DaiZbrw/ehoYuFM4w5&#10;/wAapaT8WvEGnoYZ9Lhv1LZAlHGPT861NX8e+A9Xtop/EGiWum3XKyGIFweOoHb2rpo02lZox5jj&#10;ZtQ0KJFe4SeQN3gIP6GsabUvD1yNtrHcA4/jHOfQ4pl1c+Dldf7L3pjJLNkKQemB2rCu9UZXK2M6&#10;qo6YGM/nXVKNjByuWL62tWAnQ4H90nA+prEu5LKNcoP++eafdX0sqbZ5Fc9RxVBmdhn5c+3FQSPl&#10;mEsflwDHuf51UVQqfv2GT6VIFl3kN371EEAHOPrQURo65HlLx2PrWolpI6h5BtB71LZ2bOASevNb&#10;MkG5Ai5wKCTFS385vJgILfpW5Dp+2NRIQHA5A5Fa2n6NMsIlVCB3bFbMVhbqTNJksuMZ4H40mxNn&#10;LfZ1gBkfjIrIv5Wc/LwPQVta1cItw7OQEyAB6n0rmopWu32NgN3FMB9tA9yQQcZOK0dVuI7SM2a/&#10;fK9fQVchRLaIeWuCRXMXbq0pfOcdTQMziFjXJzgdagyCSn3cjNXSjyDaPmJ/lUtvZ5O5+QpoKLFn&#10;ZpEq3EoB9FpZ5GmbGeKk3Mcq54oMSJ8+aCWykylOE/KqsjF347VoyFEQyZ6/pVa2jaR8AZB6mgaI&#10;tpkZVU/jWhGiDDJzV2OLaMIAB/OkEB2qEJDHp9KEriK7Ixfy1BJbtW1b2sVnF9pkJ3gZG7oKILeO&#10;0IuZQRt6H6965/U7z7XKUViQOfwp7AV7+5lLfMxYE5p1vbvcSRo/Knn8KpKTcOEyVUc5NbiMTa5i&#10;A3Jx7kVsh7Feb7L5mLU9DjH0qxbKpPnnjnHNZseEkKnKj1q/PdRgrFEDjHX3pOVhWL9zMFAeMHP6&#10;VnG5JXLHOe1R7gST0qJyOmOlClfQRdQ5j+Srwnlhh8xOTxgGpNOt4NodhkLz1rNmlUvvP3Rk4pvQ&#10;e5qyamxQRxqGyeSeK2bDUY7WER8bupHoDXJafBLeXAm+5Gg3Z9fQUSzhZCzYHPJqecVjf1iMXuqg&#10;wgFmVTu9R6Va8RavJcWMVogx5WA2P4u2fwrNs2MMcd22N0gJGfyrNu5fPk3LwRVqQS3Or8JXKWcB&#10;uUzuBJUDnJxg11fwzivR4yt4rSRodzhc9QcnOD9etc74L0z7VcR28I58uSQn/dGcfWt3w1d+Zqv9&#10;o2jeTIh3J7N0zjvVwnKL5kc84tyZ7fa61qkfxIm8Uag6mW3gaCNVwnyYwenrXNeHvEMmo+OW1Swi&#10;KecrOULbiGC7Rz0NYMWsW8N9eXmpMGcxShgB0LDA/Xmuc+Gd5Jp1jq+pW2JbiGLdGHHzAE84/Oui&#10;li+aabBU32Pefh14f0v/AISSxvNSZnutWu2LbuVIV8kfjjNeu+LNEuNYs9RtI8JLrOou0ufl2W69&#10;GH1x0rxrwVrItRodzcjbcR28m3r8jsp5H516b4tn1a20qHUn2L9qSO4Emcfu/uHAOeTjpXoOe1me&#10;bNaHP+MdZ0bS/D998PvCcBtdNs2iPmEnfNPjcXf1yeAPSvOPFkUniLQNE1pYtt3cF2nKkL5flHan&#10;Xpzz60n9t2+oC4eGEiWSUDaxzkD1/D8qZe3y2ZudO3hwYwACMhc8ED3NYe0TfvHXCHLG3U9q8HzL&#10;rHhZPCfil03TTiUDOWDKPl9ucVi6Ra21oJIYIhFmRt/GSWzzmvKrl70bZ4H2NFtYsO23oa9u0uLT&#10;9X0iHWtLud5k/wBaME/P3HrSbT2NI7jDaXF7qCyxKXYYG3Hc9wO9eg2emS29zHvUo6AEjOCAa83s&#10;tZSy8QGCV9qrgoclfmHVSa9hSSHVdNl8SadIJEjOJUByynt+FY1eh3xMHxToela3YzpfReY23BYg&#10;ZGO4r56mtf8AhGJgRG628hVEJ64Pc9q+nbVC9t50jLmQHbuPUe9cddabp+txyaPriB4N+SFOOV6E&#10;EVi1dWGzy2FolkFzFjnI56VsWHinTmuZdH1RdokwFmxuO/svtVzUvCd5ojvKy+bascIV6qD0zisK&#10;8shps6XMnylyCj5+XP8AiKy9kyTsJpzZlI2QqEXAbOQc1g3t0YbpZoWPyckDr0zitAK19AhUAiPn&#10;jP51SRFmJMgG89WHSspdTSJ+k/7OeufDdPAkFz4ZgRp5U3St8pdZX4kVgRkcjj1Fdh4t1/xBMnk+&#10;QPsis23YT8mBwSBX51fB7xHpfgnxxFa6hO0WnaiPLkVeAs2cpI5OAF7EeuK/SCGKz1DSGsHDShgV&#10;fkgnnqMdq+fxCamzrW1zxq41C4u5Ab47wO+OvpXp/gTWH0e3FxLK0SvkbR/FXKap4c/syI3EMbEJ&#10;2HJNQaDaatqeowJHG3kncC7/AChfzrlVLTmb1OiKvufSGl2mm69cG8kYyFefzr16x8JrqUQl6KPl&#10;HsK8s8F2lpp8Bs5JMuq8c56Vu33j3VdJU2WkMGwDhv8A63eslCMVzSZV7PlR2thpK6ddtZqNxzgA&#10;dq8g+LtrdW9zbxNGz7skInrivS/Buq6o8DXmuALIwyGPcVyfxGWHxDr1lb6UzPOhGduccnpntRey&#10;cug3HsdF8PNKPh7TLW/8oRPJHmRe5PYn3r3i4vxHaeY6/eH161yejeF5YbCNrxvuqAV611e21eAC&#10;UgIoxzW9JzV3HS6M6rhdX1sXbVIfIBjGM81yviq8XSLZZITguSBu6A1R1rxVFoqFLV1YD15r5j1n&#10;XfG3jPX4YfMP2cMFIQYAXPLH8OBW9XERVFQUdTJU5KXMnofXnhid7rRYbmUks3Un1roaydCVI9Jg&#10;jj6KoArWr1sErUYpHJP4ncKKKK6Ve92QFeZfGDwHYfEf4e6j4W1AMRNESm3khh0r02j602rqwpR5&#10;lZn8q/jCFtA1680OWJo2tZXQBlKNgMRyp5HStb4X2rt43tdSd9qwSZAHXOMZ/KvXP2wPDlr4Z+Pf&#10;iC3RzIZXEyHGApcD5ffAxz1NfP3g3WF0DxVaTTH5JW2vxn5epwPavMzOko0527fobYOo5xhN7r/O&#10;x++3gadm8OWswcokkatjuBXeaz8S/BfhzR2tIx5t0cIF28kt7+1cj8ONC1TVvB1pLaRbonhQxkng&#10;rt4rx34u2y6Ii3V5H5Txnq3AHrXxkZShD2kV0PoZtP4jrdR1U3l6+oMoVDjb716l4b1kz2gwuMj9&#10;K+bvCfiez1y0WKSMEKBg5JyDX034X0+xfT1a0XaAM/nRh05yU0xzldXPQ9MtnliExPUV1dpaPjO7&#10;mud067jhgWB66CG7SMDByDXv0eU8ys29EdAAcYJpcVFEzSAHFSeWCcmveozbiuRHmtCnjrTdwqQ4&#10;IqHYtFZtaoSF3elV7iAXKFG6VKmQcVL7VjGPtN2VzW1MwweTbGLgDGK82NtcC5aSMEDNetPGGXDV&#10;y+rw+Sw8sYU1yYii1sdFCak7MuaVLujUSnJxWs4WQYI/GuW02QLJtY11ykBcjmqoO6sKsrO5yWu6&#10;JYy224R4br0615HeeHLSS6W4kTLR9O1e93vzpt9a821LNvIUfvRU1dgUbq51WhywrF5CLtAx+NdK&#10;bS3dcsK4fQL5ZHESkA+9d2zv5eAMmroxT+IKjfQdD5ap5aHO2pqzLWN1m3OpGa069Gj8NjnkrMKK&#10;KK1JCiiigAooooAKKKKACiiigAooooAKKKKACiiigAooopX1sAUUUUwCiiigAooooA5Hxf4RsvF1&#10;pDbXZ2tBIJEfuDjn86zYPCl9YQeTY3LqQMAjFegUVE6aluVGbjseMXs/xI09zbWc6S7e7gE+3NcR&#10;qcHxqnuGke8URryFi449K+m2RH4YZo8tVGVUVjPD3Vrm0a3kfMdo9/auZrr7RPc45BJOD7V1GkWX&#10;xNvrhZUuktLf+6zFn/qK9fmiuXkLeUMe2Kki3Rgq67TXE6DRt7Q5620fxNL8l/qBIHdABn+VRal4&#10;Fs9Wh8nUZ5Z19HORXawjjJqauiGHU17xhOo09Dyy1+EPg61zttkAJzgDPP407Vvg58PdZtWt7qwV&#10;WYYEqYWRf91scV6hRXT7GFrWMnJs/O34hfCfVPhhcwMLh7/Tbl/LjmYYkSQ8hZMcYx0NcN9mZ/lO&#10;4MDxjgg+tfpnr2g6X4l0qXRtYiEsEowR3B7EHsR2NfEXinwFrXhPXpdHZXu0IDwTKv30PQP6OOhx&#10;1615mJwKi+aC0OqjX6SKegeJZ9OgCXG5yoxyc5ro08Vy6ndRxRuYcHHA70umeB9fvAHj0yZtyjkr&#10;gZ79a6/RPh74i+3RWtxpzwws3zOSMAHrz1z6Vzqg7aI6/bwXU9C8LzuIFleU89Mnr616tplwZo+5&#10;96r6f4a0fTVUW8QJXu3P863hwMDoK7cPgXB88mcleupaJCHgZ61yOuad4o1ZDb2V1HZREYJUFnP1&#10;Pb8K6+ivRlHm0bORM+edS+C+s3Nk1vZ6qkZJzjyyAc9eeTzWX4a+FHjPwtrSX0U8UiggF42Ibb3+&#10;9X01RXDLLKL1V18zdYqaGpu2Lv645p1FFd8VZJHOxrIj/eAP1pp8pnCtgsOx605wzDCnb71mRaX5&#10;dyLgysxBzyOv41zYiU/hhC9zWCi7uUrHLL4YvbzxG+paqwMHVUU8EjoD7V3x5GOgoopYXBxoXtq3&#10;3HVryqWv0OM13T3tIvtNkHZiegGce9YS6b4y1KxeBZzbq4IHY/416hQfeuKWUQdRzjJpdjpWPlyK&#10;EkmflF8aYPs3xSvNPVQXttis/ckIo4/xrz/Nx7/5/GvTvjdOl18ftdRSAIVt0ZO5IiU7v1rj/Lj9&#10;K+3w8XTo04rsj4yvUc61Rruf/9H748TeENa8ZaZJJpd2YDH0B7+1c98O/BOueGp5RqLh2GRnnvX0&#10;RpNinhi1Fks32huu4gCsHV7i4SUyRrweQR2r89dC+r3Pp4Sv7rNKOK8+y48zBx2r5K+N+r3qstg3&#10;ILANuGB9Qa+lbPV5IJD9oJKkdK8E+PzwavpBW2tyzBcKwHIYHIPvWNaVqbdymmj5k0pNO/tq1iun&#10;MYaRSpA/iyOPpX6U+A9GspIxLOocjHzHn8q/LzwRoWvaj4rsW1OEwwBuS7YJPp/Wv2P8I6JZW2jw&#10;siYDKD+lcmGpyqVFTSNJVlRpObOgbStOeDy4Y1XA4Ir85/21/wBnLxD4v8JTeJfBluk1/aruwnys&#10;6bs7ScHIHJ7V+k8SKo2oMAVz/ivUfsGlS/LuJQ8d6+gqUYOnzS0a7bHh0as5T5N0++5/OT8JfEmo&#10;+G9ej0zWkEEwk2OjnHQ4PNfsj8DZZr+xSWH504YHgjb0wDX47/H9TZ/FiU3sXlkt5kKxqVHDZweA&#10;M9a/b39m3SrRPh5p11aujK0SkEDB+b5sH6ZxXnKEqtSMn1PRpV1TjKL6HrOtQX0OmyhCI8g/Ma+E&#10;PGEcmr6zcFpWnVCFQDopr9BPENr9vtWs5OQ3BrxTWPhxZWdrLcwx/vHySSeprTEUrtxWxpQq80eZ&#10;7s+PnspbNgluuGC4BXt7V9LfDiym1bT/ACNQV87csSMZzxis7wz4Dml1kRzqZEPUnP419YWGgWFj&#10;bBVQA7QMj2rOhg5VPh6DqV40viPj/wAU/DK2sPEEOq2sZkRSq7euDn09+lfUvhOW9sdMhtmtjHGo&#10;wR0x9KtW+j28l8Lh13IpyAfUVu6lqUNpDtVcmuvCUvYylWU+W34nNi6ym1TjG9zUEiOuQ1UrjU4L&#10;f5V+dj6VhQM8hDOcA81vrFbzoAVB4r3VmNSqnGKszzp4aNJr2mqM9tVkVSxwPwrkdY164lXZAC30&#10;Fd6dMticSdPSk/svT0GTGBg5yawqYTFVI+89PNm9PEUKbuonj0MV1dSbLmNjn1FeoaBpdpZRF44w&#10;rnuBV+S8s48IuD9BVi3Jb5h0rmwtOFKqrtS9CsTipThZKyLeaCQBk013WNS7dBXkvijx3pYhezW5&#10;WIdC2eh9K9vF5lGgrWuzgoYaVV6bHa33jHQLCTy559xwT8o3dK5hPHEWsZitojHGCRubgn8PQ18s&#10;X19ZajrU40m6MzSkfdPAPoO1Ravq+o+GrEyQTESP/ebqfxr56rm1aqnz6R8jujh4Q1ifSWt3Xh+9&#10;t/st2iSHtlQ2DXgWstaaPevNaxqI8k7QMV59pni/Ur4mOWbzJjz6cU2fW2t7gT6gPNXqR7V58q6m&#10;uZI0Oxg8X3t2waCDyQp6etdhca+76eI43KyHvXjN78S4Cv2XSNOOB/FIR/KuUHiHW9Qv0jTEe442&#10;jtT9uk7RdyLdj1q68Ua7I39lQXJVpTsBABPPoe1ZGvfDjxDCi6hdEzZXlycn8Sa9M+H3huwnmGo3&#10;o8yVSNuegPrXfeNottiIklxu6j2rWNBzTdUpLufN2j6SixI1wMKhya9BOr6QYdiFSVGBt5rtE8KW&#10;UGm/aZMSB0zjIzyK+ZzpmoX3iVtPtlaOFZAyt2OOvNbezVKPu9TSUL/Cel3OheJ/ENhLb6WxENxw&#10;wXgj0wK+Lfjl4N1/TNKa6nUeRAH8wuCrAAZz9K/W34e+H7PT9MT5g7Dgn1Nee/tA/B7SviD4fmmu&#10;SwKQSIVQ7AwIPfnnPQ4rnr4W9P2i6F/WEn7I/lJ8bLE+tGa3GUkBY+mc9qr+HPEF74cv4tQ0uV4Z&#10;YTlHQ4ZT7EdK7P42eD774deNLvwxeRyBbSTajSKVLDt19q8nEwU8V9TS5K2HS3TR83Ujq4SP1T8F&#10;/wDBTnxX4Rt4NAh0tBbZRRLI/KnA3s2OxPOBX7IfBL4yQfEDwbB4h1u7i8+RN8kcbA7OSBnHQHtn&#10;mv5IN/mDYoyT3PSv0P8Agt+07ovwz8Em21aE3UsCbNqPjLcYyvcV8RnWSywcac8rT0esbuz+XkFD&#10;91oj+jSz8aaZqTmHS1aYjuBgVupfTsm5o8H0r8YPDH7f8u23i8OaXAqAHLTyHjjJwVx+or7f+G37&#10;XPhbxQ0dnrpW2uGjDkDG3n0YEj868x5pi6TSx1Rxf+FWNlVSfLI+wbe5lus7k29qmlDwoZdpbaM4&#10;FZ+jeINL1iET2LhgRn3rpA6kZBFfVZdgqeMpe1lXvLubc9jkoPE7Tym3+zSg9jtIH4mtKFzdZ89O&#10;D61o3F1a24/fuqfU1TW7Eq4gIZfWuXG0ZU5qnisRz26JLUpNPVKxdjjghXEagY9BWNqGo6pC4FnE&#10;rqepPatDDHrTZZoraMtICRjNaVcTUVNQov2UV1Qn3Zw+u+OU0qzZLyN0lORx0/KvJ5HW9Ju0UvvO&#10;cCnfErX9N1MNBp+9nDBOhXr1rz7T/ina+G4/7HvbaWaZeYztxwOMdK+MxmcN1rYmrdLqYyr8ujM/&#10;xZCNSjeOez3wpwQ6jBI9R6Zr5P8AG/wh1i5T+1NDRFeMtxx0Jyfyr6g1n4iXutblez+zp6nBLfl0&#10;rgL+61vW5jp9mpAkAGFwD6HJNebLME5e0pSv6Kxzu0p8x5n8ENXg8B6qZNegeQXThVKY2oAOpz2J&#10;r7y0f4o22sY/sqPG3g54ORXxXceGfEOjXkMOoWpaPcQPTb2Oelen2Gow+HIVnwFOM+n4V9HlOPlJ&#10;O8reWzPVw0rR98+2dG8WvJGVuRyRz7V01vdLqTbi2AK+E0+NVurpDsdecb8jHNdxb/Fa9fEdiync&#10;ByTnHvgGvoFmMfhlK6Ru4Req0Z9BfEDV7bSrHZBKPMYdM84rzDwd4a1TxVeG51Mn7PnJz7envXIy&#10;6jLqZF3rdwpBPBPAFdbYfGLwZ4VhNt9pWaTAAiX72fX0rRVYVJ8z0QrWjZM+k7a2s9Ls1gQBI4xj&#10;0FeM+KbXS9XuC9sBlSR+Nczd+ONe8ak2+lk28DfNzgfL9a5+f7dopDPM0zE8kdM1visVColGEbRQ&#10;U6Lim5PU9N0TTbyW3+zxKWYHj3x3rb/4QCe5ZJLmQLtOSB3rofBF8t1pCqIyrIMEnjcT3rs678Bl&#10;0K0PaORjWxEovlSOSi8OW9hb4t05Hcdav6OxiBtj7mtx3CKSaz7SZZHYhNtdM6UKNWKpsz9o5wfM&#10;jSqtewJdWkltJ0dSKs1ieI9Ui0fRbi/dtuyNiD34Hb3r08S4xpylPaxzQTclY/nj/aZ8MNoXxe15&#10;Z5FniZSy442Enofc54xXxvcM6qF6A9K+k/2ifGlx4m+JeoajMwlQz4Dgbd2FPOBx04r5nvp4nBKk&#10;cV8jl6aS00Nqs+aVz0z4NeJl0nxxawXTFUYlg+M7SBjOPbNf02/CTVYdX8CWF1A+9PKUAkYLADG7&#10;Hoa/lc8CiWXxDbyQkiWNwy4747V/Rf8AsgyXEngeMSStINpZtxzhifuj0AGMCvbw8nGokjiacamm&#10;zPr+iiivaNQpCMgiloolFNNMDyDx3peotF5lsAB/Ec184are/ZZmibG71r698X6ja2liyOy7z2Jr&#10;5E8T6fJd6iZoPnV+BjtXx2OjyScY6nqU25RTYkbaaLTzZ4wzNnHeuBY3cVzuQ4UEgA+lexad4fgh&#10;04faW3t3J7CvONTtHe/eKDpnjjHH1rhlB6M023J0vVEXTLYqr5kk8nLEfSr62kkMOZR25rK+zXMh&#10;Lwj8qcm+xPN2NdQ8WKvB49u2YBh6GuPfUrq2YJMMkVbkae6XdECSOmKanfQLnXw6XDKxuLcbWxkY&#10;rjtSv7i6LWdw2VHGDVKTUtVsmEJkaMHjGOoojjh3b7luTyKJNyVoCvct2uhxFfMZQea6zT72wtJE&#10;imAUHg4FY/8AbNjb25RDudRwBXM3OsG5bzYVA+tNLkW5V0fQ0Wn+HtORr2YRzIwyQxBzX5//AB2+&#10;Fvh7xV4vbxF4bge1dtwyEGxycH5sc4BGB7V7aNS1Aty/BPIrZSdNgLr+dEarfwsdlJbHxXpvwc1r&#10;aZ3cLkYBCkDP412+mTXXhkiyh/eOAF9cnpX0RqGszSRtFbxohHC1x3w/+F+o+MfHMNtaLjymEzyM&#10;chcHPI759K6aDdSSh3M6ijSg5I+2v2dvDFxp/hhdavirSXPzblzyeR39sV9HjisrRdKh0XTYtOh6&#10;RjHTHP0FatfWYel7OCieXe6CoZVldSsbBc9+4qaitJ01PdjTsYtvokEN0L13Z5MYJPf61tUVi6l4&#10;g0vSSVvXIIGcAZrGMaWFi5bIu8qj7m1WDrnifQfDdu11rNykKqM4J5P0HU1weq+OdY1Am08L2kik&#10;8CV1/UDGK5ZfhFqniR/t/iy9JdjnaRk47g9MfhXFVzNzfJhI8z/A0jQtrUdjmfFn7S2nWcht/Dlp&#10;NKrDCSlOSf8AdJyPYmvnrXtV8ReN76TUfFKzeUWzHG5JUAcrnHBI9hivtaP4ceEfDNqJLO1WSUfK&#10;u8AkVzOueDV1+BvtMQhU4Hy/L/KvDx0K1b3MRL5dDvoU6dr018z82fHvg6701JdWs5GlEmSUYZOe&#10;nHpivqn9kvQ7uysRqdzhpW4z0+U89PUVqeNdF0y3jTRrMgPkA55IHrmvd/hL4QXStHXzlCOuM4Of&#10;fPHeujA4fkXLFHNVXv8AvbHpWvuZbBogTkjpXyLcwvc+LltrUFWRiSwOBnHavsu90tLpSFYgkYr5&#10;v8J+GVvPHFwYJsiJm3FhnuQQK2r0anOlPqbUqkFCyZ7F4U1O9j8vTpgZAABnqR/9aqnxC8GXHiMw&#10;X1mcyQ5UrnGQec59q7LSdGj0qR3ibdvAHI5Fbld0MA6lJ0q706eRy1KyU+eBw3hTTL3T7cPMV4P3&#10;eciu3V1cZWlbLLiud17XYfDtoJWiaR34UDoT7milD6m7X93qRKTrPbU6OmONy7cZFcx4Xu9W1K2O&#10;o6mQvmfcRegFdVXbZYinrpcykuV2IBDtHycVINyjmnYFLntXPHLowXuOz/D7g5gooorugrRSRHUK&#10;zL+S5RgIELZrTorkx2FeJpOkpcppTlyu7Rmo83lZmGD3FTWriUFh2p00iBT5hwKZYiMIxj7nNfP4&#10;Sny4unTU+b8zWTTg3YXUPtJspBaANJtwoNeN2fgLX5pWnudsRzxls5z9P5V7hTXyEO3g44z616uY&#10;ZbHFT9pVbskFKs4RcUtzy/TfC9y7eTqUfTPI6V3umaPZ6Wn7hfmI5as7T9bmmvDYTxMzAnLgYH5V&#10;01RlVCk/fg72FVqSaswqv9ltVJby1yepwM0rytGSWGR7VKjB13Y/OvRlOlW9x2uu6MuVpXMm60i2&#10;kcSwxqrD04rViVljAfrSsSo4Ga5uR9bN/wDuWHl9duOleXUWGwVV1IJ3e6WxtDmqLlvsdI6Iy4NP&#10;ChR8tQQGcxgzgA98VPkYr0aLpuXtYxs35amMrrQr3LFUKL1NOgBEQ3de9THDDFU94Q7nOAK48TOW&#10;HxKrzd01btZDWsbFvnqKwtXvCIzaRjJb0rUWeKTocYqlcxLJIrRABh3rhzPMJVKP7hr5bs2oxSl7&#10;yPPbPSPENrqJnjQiM4xzXoiTXrvslURjHWro3xx7jyRUQJnGW4rzo4aVHSFWSlLpa2nmzSdbn3Xz&#10;LSRhFwKdUMSFRy2akaSNfvMB9TX1WErQjSV48iXdnI1d6EMkiQfMxAFQi+SUYtvmP6VIZ7W4+UMH&#10;xVhUSNcRgAe1ebGFerVlDCVYqHdav5dF6l+7Fe8tTEv9UudOi8+aPco/u9afpmuWupoCuUY9A3et&#10;QSRbirHNZuoWqKPtUCEuOfl68VwKpjMNfEU6/PFbxe/nqi/dlo1Y2KxtT8P6Lq80dzqVsk0kP3GY&#10;ciuE03x7qH9rnTNTsnUMfkIByP8Ae7V3Z1eMuI9pUnjJr0YZzgcZScZS36NdRKhK94liDTbSJg9t&#10;EqfQYq4VIHyis+5tLuRcW85jz7Zrib/TPG0DN9luWliJ4ZSAwH0Ncn1f2KcoUHr2sWkpbz/M7OeO&#10;1UFpwo/36861a1sbu8C2aKRkA46Vyiw61/aBTUmlZsnIc84rs0sbsxh4VK964aNFxbfLY6oRUetz&#10;0PTNPi0+0WKIdhWLrmqXiRNFaYTjk1Jby3y2QebsK818Q63cTq0agrtyDivTnVkoqMNEKNJczlPU&#10;8p8Wtr2qzXUV3J5qMu0H2znp2rI+EFpI/iUW7gDLgHHYCusgmdiwdt2RzXJPD/wjt2dUsnMe1g5G&#10;eTjqK5YvkjrqKcVfmPtoJEPkOCSOlfMfxF8AWNjqsms6fmPeNzhehNb3w1+IkXizxHJaSbkkUHCt&#10;90gdxXumpaXZatataXqblYde4+ld8KH1uHPBWtsYKqqcj4hi3JwBnNdLpiXd84hjbCrw3416bdfC&#10;R4bkx2Dlo+xJxx6c12mhfDy002ErO2WJzxz+tYLCVfhcTp9vC2rOC0rTLC1HkRnB7k1yXxOstHsN&#10;KEl3MGDevNeyX/g2bzQbUkivNviH8MtS13S1i3Y2Hdkd8djXJUpyjzR5S5yUo6MxfhJoqXzh4GzE&#10;X3BvTjkCvqmW2imtzbOMrjGB/Svnf4R6Y/huS30PdvklaSeX0VeiqP619IV7WV0IuDb9DgqycbRP&#10;j7xdoV9ZXs2m29qLfzZSyn7vyrzn05rzDx34jsfh54eXxTqpkKRiSSXyRvcRIuWYjsoOASeBmvtn&#10;xx4ch1zS/NTak1v8yu3ZRyR+PSvzd/bne90r9nDWNQsZxBPcSW+n7NoyYJ5AZVHU87eo5wK8uvlz&#10;p1eV/I9ChXjNLmPxqk8VPr3iPVdcnjAW+vJLgYzkI5LKvPoCBXMauuoahdGbiRnbbuPG0UWV1Ywa&#10;TEIG83y127l6HB6Cq95ds9vJ1w/B7Hn0r2Ka5Xyo561S8bHJv9msZXgBDPGTux0zWZPrF5coRGqx&#10;9Bwc8Vn38aWty9vDn2xkk13+l+Cruz09LjV2AkYghcA/KfWu2SSVzg12OabT1mVkc5GQT6muk0+w&#10;aZzbptQdBn+lb83ha0IW4kmJCc4QY4q34i8SaRYaQ2jW1oqzjG2bPzjjrxWTexnL3tDrPCnw5VYb&#10;XxRfWsd4C24Q3AbaVDYzx39K+iLO7+Hs8khuLuWFlbDYA2xt15BGSe3FfBdh8RviPY2y6dZavKsJ&#10;yoj4I2nqB6VBdeMLzS7k3U8xa4bBC9Rkd2969KjiYRjaUbmU6DlazsfWnxG+CMnxBupvFnw/1u1m&#10;gyplhut0TKwGDjIxg9c/hXy/rnh288D6jPpl3Is9ztBdojuj9QBWIvxP8StqDXtzeSszx7AoI2AZ&#10;7KOPx61nSeONVRme5xK0vVjjpSqTpyd0jaMJLqV9S1WW6PkxEo6joMjOe4rnZBONvmAt3yc4q7ce&#10;IIrmZWK5AGCx9PSkm1K1dFEbAZHGe1ZcyvoEnqY8vmeXhx+Hao5RLIQCxwBge1aEjQyneGB7GpIo&#10;1KqFGamc+Yky1icELyaesWV5OBWm1nchsRg57CpE0slhGRubvUBcgjtZQQWPFatjZR3D+XImTjIF&#10;aFvZbV3OenFdFZWq2y+YVwX6e3vQRcaNOS0AgkC5QYyO2au29gqBXALDqT2/CgRgExsDI8ldMkE0&#10;FqsU/wApH8PZR6U+RvURnpdvBE8LfMnUCuZ1O7QQbT/EcGtyaOaWUiCPdt5J+tctr0xXLSsBt42+&#10;9JxsOxyl1FdXuMDCk8A/zrSs7OO2Xc3JGM02xM7SGWT7nTPYVNfXSxIAnPPOKBtdAvb5PL2rwx5H&#10;pXOwxtJOTNyuOAKe5W6l8ybr2FdPoejS6hL9ki+U/eLNxwOvNBUYmbZafJK2cYA6k1JcJGN0MYwF&#10;OTity4kit8wRfdBxketNgtTJMHI6jH1qeYGupjxWRlAKj5DxzRcW5WPbtwvqa6zYqfu14K9fSuL1&#10;q9L3DW8fMe3t0zVCMaUxu524wOK3rK3CwbV43c81j6fD5suGH7sc5966qeEBsxH5cdKBN23KwJUl&#10;gM46CrlpAxUSSDGO3eta2smZRIy4XHFV75hFnb0FK5O5z3iC4AQRI2ARjb61yEbPwFOVz+Na+pyG&#10;7lMqjaoPfrxWKnnSvtTBGetM0Wg6SQyHavUc4FdjpsKrbefIfv8AY9arWWkwR2hmlBEp6kntW1bW&#10;ioQsZzjpmtFMT1MO+gcDKc/WsxQyOCxxitHULpluWilx8hx9RWUZxJMI+OTwPWok7sfQs7SWxnn0&#10;pywFpAgqzMscKgMcZ7UW0qRneMkj+dIQ52dMwRHGahkVcbFB96SOVhN5kpHJOakG0FpCeDW62AS4&#10;kMUHlw8dKpGSSWbc5ye9EgV1znGelNiIiJdueOtMDcEzNZ7JScL09hWYC91OTk/KOD6gVcKslsX6&#10;7hVYL5ERZDnd1/8ArVLlYq1zvfDevnR7Ca6tRuZ0ZAP94YNO8P3aWkkJ/wBrJ/KuTsTFFp4iByCc&#10;5q/bzGFxv5GelQpWDlLtzqIAeWVSZZpAWI9BW94NuY7Ka7vnIG+Noic44auKfkt25zXUaem6yjjC&#10;gEklvf0p89ugOPc9O0a6lntNspJdSFTn+HFeu22sLrPhXTtI1qR8WUBRSRwQhLIn58V4MszSRJDG&#10;4UL09zXaeH3uJfPluiDbWsbOSTxlRXXh6zkrGMqUWXdPJ0fRpJJQi3gcsocZ6471xt/L5d79tHzi&#10;U889QDmpLjUbjVYDqFz8qupbHpzwKt6Ta2mowlHOSitt9mGTVhY3NG1C31K9OmR8l/ueua9L+F/i&#10;z+zda1HwbrERmWRlng2AfJs+8CeMggV8w2+pTaR4msr4N+5hZd59SetejyeIbnSdXGt2GDKWKoSA&#10;VIB6VpCSW5Eoa3R6hLDBp1/JcXbFkmnklUHnqScfgDXTWPiKGzuHW3fy4nUB8cBu/OOoriPEesjV&#10;NGtLkqqtje+zj5mGDxXN6HPHfQmMAZXI54BpT953RvHTc91XxVZW+mPYSZdQfkOedrHJrOutes4b&#10;aK/jk+UcEdz715KdQjkjNsHwQMfgP6UsU8fm+RcHCN90+lYuSiytz6cj1K0aOGQvuVlBH0I7isjx&#10;VpsUvh68gtlVihWRVxz15xXjt42rWyxrCCsbqMEE812nhqfUby1a0u3yxRtoHoO1UnCSu2HKux5L&#10;Ya7r/he7XVriM3KMQrKxwNmecD1Ar0yUwPJ/aGmMrwv8xCnIUHsfeuNvoY9SR7WLIWJiMN2I680z&#10;wjeJostzp1+QwnYeWvYZrkkrXsCO21PwtaeItMMDNgvwSOOnOAR0xX3t+zh8Q5/FWhNomqy20Wqa&#10;ONt0vO94MBYpVGe4GH64P1r4j0m+tba++w3RIZwSuOhIrs/Cmoj4e/Emx8bSuIrYHy7z0aCXG4cc&#10;8HB/CvGxiTTbPUgrqx+mNnEl7qUUasCJT0Pf0rq9U8NRpY+VACHbpjsfpXMaNDBcCK73FopHEsUi&#10;H/lmRkHPuK9KurxpFWUdunrXit6We5qkeLaZB4i0u+S2v1kQbvlkfjI7Yr0fTNMe81UNMMovOe2a&#10;5jxpZaj4gSIpMVaJshenSrukard6Mu+6cPgbQP8AE1kq3JeLWhPNrc6DxnfamsJtbVSEZfmYeg4r&#10;svh1ptnpFkNX1c75SMYPOAP8a4OLxVp9xeCXVF/djqTyMV6Ra+IfD2sRG20aQSFRyDwR+Fa02pvn&#10;Tv5GqaatE9Ik8Z2txCEtkb3z2+lcjq2pXk2Yoc7W9ax7eJkkDNwPWtXVfEnh/Q9Llvrlw3lKSQBy&#10;T2H41vUqN6yYRUYrRHNR2Meo3q2TL5jse/p3r2Ox8JadaWC2saBBivA/hl4kTX/EX9oXcRTa2Exn&#10;Hzc8/TpX1K0oK7wDW+AVGq5Ny0RzV6klblI7O2S0tlgTkKMU6edIE3OQPrVM6iVzmMgDueKw9YtJ&#10;tXh3wnoMYzXo1MZCMOSjuc6otu89jp0ubdwGV1596sV5T4b8N3E283crIFboOT+fSvVFARAuc4GM&#10;mtsHWnUXvx07irU4wdosiuLm3tI/OunCL6muLvvGcE8MlvoSNNcYIUkfKD2bPcVxXxP16/ng/s/w&#10;vave3A4YpnA9vxrwm5+NMHwq0O5vvGmkXNs1vlmYcr0+UevJ4rzcZmU1U9lSdjelh48vNUPyC/a+&#10;sdc0D49arH4kujcz3kcc67BhVUjaMj1G3HvjJ614z4Tju7rxNYX9v8gtZAd+M49T9OxrY+NHxTPx&#10;j+Jl/wCPZ4GtmvFQRwMd3lxrwq59Sck/Wqfg64vVjNspIUMC2OuD1rfFzvQalvY4qUVGXubI/e79&#10;nD4n32u/D+yt71VhkjiKgJ0KoSoPPTp0Fc78f9Fm1vRf7RZydkmXUdweAPzpf2N/CdlefDXTtTnk&#10;LEQMoX0DOW59TzXq3x80bSdI8D3eoyFvkXIUHkkHivnKdCbpc3Q9upUhdR67nI/DzwFY6X8OxfSx&#10;RvK8W9sD24x6HA5rufACmPSw8zcAd6574E+PvD/iPwf/AGNE4LxAoN38Qx/StzTdFu9LupoS2Ud8&#10;xgHopqIQUeWUNjS/NFo6u78Q6bZnDnnNXtP16e7AaBfl7V5tqGnXUV0xmOwNyAa39Fu5rdwHYbU6&#10;GuuNV3szncT3a0ujJEPMG01oAgjg15/BqzyoMOAK07fVMPsVyxr2aOL5dDjqUH0OuOKi2nd14rBf&#10;U2VuTirdtq0E7bScV0PEQnZMy9jJGsVGc0zLA4qA3kJOAeamWVD3FVzxb9xkOL7Eh6ZNZWrbWtD+&#10;dXJZwOFNZF9IjofYVlVqXTW5pShZps520uE8wZrtbeTKg+1cHbrE042da7+3RREOa56G5vX2I5F8&#10;1uTxXB+JrBI5A/XNd6xweKxdcs2vrcKnUVvy9TGL6HJeHbDfcJcqTx6d69TjXCjiuY8OWSWUAQgk&#10;j1rqgCetdGGgtyakhRyOaZUc86W67mojkWVBInQ12KSvYxs9ySiiiqEFFFFABRRRQAUUUUAFFFFA&#10;EbtIPuDNOTcV+fg06ip5db3HfoFFFFUIKKKKACiiigAooooAKKKKACiiigAooooAKKKKACmNGrsG&#10;Pan0Umr6Madhc0nTk1UvHukQNbbevzFuwrG8iW6mMN7dbx/zzXAH4gVhVrqn7ttS403LU6ISI33W&#10;H507OelZ6aZZIuxVq+AFGBwBWsG2rtEO3QWkwM7sc+tLRViDJPWiiigAooooAKKKKACiiigAoooo&#10;AKKKKTSvcAqFbm3eTykkUsO2Rn8qrajfQ2ds8jMAcYA9686to4LaX7TK252Oc9+a8rHZoqElCCv3&#10;12O3DYT2t3J2PTLi6t7VDJMwA9O/5VWstVsNR3Czk3Feo6GvN77Xo2uNi/ME71ztr4pngvfM0yLd&#10;uO0seAPXjvXn/wBuzlVUUlbsdLy5Rg5N6nxT8aJLOX40eI54eHE8Q3djiFAQfoRXnv2hv7y/rXaf&#10;FiSSb4na1NIFA+0gjn5mygyTXC+bF/dFfp+GpqVGnLyR+eVm41ai82f/0v0W+Hdj4n1mBbu+3BGw&#10;VZuhHXOK9wOlWscZEo3Yzz2rztvHX9hxpbWlv5vHG3ACj0qrb+MtQ1XEU6tHvJwo/QV8BeMI2k7n&#10;1EYSbTWxc1q2hNwHjRfTjrWDqVlZzQMl3EGOMDIzivXtD8JiW0E+oHc7jJHp9DWB428O3Gnac95p&#10;0XnKiliB1yB0qHRn7N1eXQcsRScvZKWp85f8IHpsl3FdWyhHibcM9OtfanhkudFgEnBCgGvzL1T4&#10;0XdrqBskQRyBiCCT2OOK+9/g/wCMR4s8O5ZSrQYU5Oef/wBVXlNSn9bhF9UcuOi3RaXQ9dAUVh6t&#10;oceqoVZyuRjHatyivtKuCo1Y8s4ni060qcueD1PzR/aq+EdjFZ22pzhpZYNzbiAVCn36gk4Fev8A&#10;7MFy03hGLTMnNsNuAfu98fh0r2f47WGmX/gO5TUgCAOCSB05HJ7Zr58/ZjvdL067uYiwG5htOcgk&#10;DB5r4zH0I4fFxpJ6HuYerz0nO2p9liyuN273qC90d72IxTHiuoGMZzkUwqDXuTyqPL7krnlrGTTT&#10;6oytNsLKwiWKAAbe5qe+mHklVODUlxEqxNIo5AyK8jfxhdT3UsITCxkjn1rmxVWWFj7CStfsa0Kb&#10;rz529jd1Xxf/AGJHsWEyHPavEvFvxQ1rIFvAigdQec+grqtZ8QW5QrdRnd0+pNctYeEYNfu47i5J&#10;KZz14+hrwp1Kkm4wkexTpQi+ZLU6XwJfeJ/GKRXlxmGP+4eMAV7s5h0bT2uJiTsH4k+1UvC2kQaT&#10;ZeTCoC9sfzr5l/azv/il4e8LprfgtHubQSBZ0hyHiB/j4ySAcZ46c17NGnLD0HiakW3+R59eoq1X&#10;2Kdkdvf/ALQOmR63/YdnAzSBthLDAB967H+3dV1ONJg5UNyQO1fkT8OvGmtjxTBNrG92Z8uuSCrj&#10;ucjNfqt4Ku5dR05J8jDrn3rz54qtWupzbO1YenCzhE6n+247CIG9BJ7kdaltPG+k+b5Ykw3dT1x9&#10;K8r+J93d2dkkUL7VdsHHX8MetfP76frRZtWtpnBXphsfLUOpOm7RJlCMl7x9061460DS9Oe4mlV2&#10;xxGDgn8DX5vfE3x/aeJr+WPR2SKB2YP5fUgHj86q+JNSuLhWS/meXrnLEnJH6V4808EcpToB0+lP&#10;E4uWISc+hlToxpRagegeDL6/0y7a404kqRg9flOMV0GqLeaoobUJGkdOVJNcr4W1U22YLcZL9sV1&#10;j3UzP+/G0CueDvHlb0IlLXVGfpdvJZXIkBwR39q6OZF1Er5pzinyTaS9jtVgGHfvXL3GsW9shTJB&#10;9RVqEVpcjfYz9bu5rS8eCLHy9c1UsNUmhmW6Q8qeAao5ivZj5bb3Y8k9a3o/CV+YxLvGT09qcUm9&#10;BXvoexeFfHN4ZFRWwNvPPc966v7fqF9foZLkMHO3B5XOa+ddMsr6zu8M5A5BIr3jwf4e1nUpIvsB&#10;+YNnLdOO9dMal/dtqS3yvQ+mYfBR1DSI83GH25B6YrmdO+FkC6iLmW4PynPWoda8dX3gbTFj1ZGb&#10;ghiK82h+OWklMQFhIx9x1712ycElzblKTWh9K6VFBo1ytqsmRnvXT65q+lW1i6XrgblIwcc4FfMe&#10;lfENtT1SCPyztfHzZz9a7X4haR/aXh9rm1mPnAZ4Ht0rD2vLGXs9UW6cajTeh+N3/BR/wZcXmsW/&#10;ieJUjs1TcHbgtKw6AjqAO1fkthCuR2r9ef21E1Cfwssd9C80du6lTycPjGcduPWvyXa08iWP7YfL&#10;AbJPXpXo5RVvSkuiZ4+Yw5Kt0UoWlJyEZceoPP5V0toklu4M6FNwzlgQMD6gZr91f2Q9e/Zc1LwX&#10;baTdx6bczwwpuadEEm8jL7ywyG5xjPI6dK9f+M/gD9mfxXZfZtM060ur1IiIjAAyxjIPPoQegrxc&#10;bxTHD80qsEkt1zWl9zX6nnUZ1KkedKx+H/g2PzRFFbxmZJN+0KMsTgk4H0r6/wDgF4L1LxR4rQ3E&#10;bWkTgQp5nV9xHUe3evsb4M/s4eF5dTj8QWFiElJ+Xb8u0DjcARtGeR0r75HgCw0m2jm0y3jWWIdQ&#10;qhicdeAOT7V8ti85qZrTl7Gm1DTV/wDAOqFK75pmd4btF8IaQlrdMr+UoQsp64HvzXG6h4t8Uavr&#10;YsfDLyDeDkIOg9STVjWNN1wSK12P3S5JABJNei/Dv7IAwitSs23Bcrjj61hSvi5Rw1N8i/E7udzX&#10;us4KXw/qMBjk1hpA7DJLMTk17rok8JsowvOFA/KptV00anH5V2o2/r+BpbW2it4xDF0HFehQwksH&#10;iHKK089znjGfPvdFu6v7S0TfcSKg/wBo4rnYPFeh3krRw3CtjjrXI/E3T7m80ZzCGBVTgr2OeteZ&#10;+FLTw3p9o7a7cbZl4LDI9zmubMM7ruuqCiku7dgqTcXZHuGteHdL1mH7TDHH5w5V/U++K8SutGI1&#10;MxahbYKE/OOnHv6VU0/4p+HdM8QjT7K4kKOcYcEo309PrX0fpv8AZuu6el9GqlJlzg9foa58PT+v&#10;ztRSut1pZjjyTd5HwT8afGfhzwtYTSaSgS4SLcDxh3PA468d6+U/hn8W9cXxxarqjK0cr4P1x1Po&#10;M19o/tOfCDSNct473QCYbq3ViyjG1h6Gvy28QaPrPhLUVunuAZY2z8gx2+6a0eElKU4SVpdLbFVK&#10;CjLnR+1VlFpPinTIpbllXKgkcHaT6U/VvAngy+tHjvgGIGR7cc4r8ePDf7R3iXw7dq999o+zjnYH&#10;3ZPYY7Cvb4f2uV1pItLe0aJgCok3k793VT078VmqNaMnKrS/UzqtytZn3nofwz+HsX7gwpcMMN2b&#10;6ZxXRy/C3wWlq89va/Z3bIDR8ba+cPhb8T9L0aHz/EOI9+eByVHbJrq/iJ8bvDGoaeNO8O3sn2gs&#10;cG2Y/KSOpPTA/nXVhqUpQTcEvLqOnz35WzyP4k3kfhieXSp7jzniUEYPPzdM/hXgL6veG9jmjLMy&#10;nIHU57YrpdZ09NWkkv7mQzTMMHLZZsDjNY9pomqx3cRSzlfBBBxhRzXvU6caULJanem9kfQvgDSv&#10;iD4jt4ru1unhty/3JMr04I49K+utEs306yVdRxOx6k88iuC+Emmzw/Z9PuVZVCgsPTec8flX1vHp&#10;WnNGP3S8DFd+Dwcq3wP7zSVVQXvGJ4Vnlntz+72L2Ndb1qrEbS3ItkZQ3YCrVfUYKjyU/ZxlqefW&#10;leV7BioDFh8rxU9IODmt61DmaUURGVhemK89+J1u0vhG7kjbBCH9RXoXvXinx/10aH8N7+5+b/VO&#10;cr2wpNc2ackcNJzNsLd1Ekfzk/FbUDqGtXQ2r5klwZCVH8I4H4+teA3cqpIVPUZr1PxJctLJNcly&#10;SCR+fOa8W1Fyl0Yx83y5JrysFTukZ1dNj0j4cTwLr8Ek/IRwxx3Hev6D/wBjTxHZ3fh6bSoASQzE&#10;v2PPTHbAr+dn4eRibxBBbueJGC4r+hb9iK10qPwpJcYIvHBLKT0GccfUAV3QjapdHHLmcodj7uoo&#10;or2jcKa+7advXHFOpQcHNKSumgR4F470x7lwzkmTpknsDXCW+k3srbYIzIfbtX01e+HtOv5DJcru&#10;4xWNJ4ZsNKiaez+X2r5qrl84XnJaHprERkkjxL+yXgwLnIP901h+KYIo7NVtkGYxkk9q3/EWsW9p&#10;efvGLbjkf/XrA/tE6qTaqB+Ncrhe9jRroeV3WpyCPBOBjms601J0fLfKnWvdj4QDWJNyqlSMk46V&#10;4Zq1pY2WpNBCcjOTXJOm1sJ2Rt22kt4icRWmMEfeI6e5r0jRfB1noNv5l5KJWJ69v1qf4e6LptvD&#10;57ygo3Tn3zjFWvFU6K4TS2ZlXPvnPWqVKy53uCKWp6ZoF8plulXO3AIxxXhHiGC0jkL2Eu5enBzj&#10;FdZq0GoNbFVZlwec8cVzGlaRbSyr9qyFLDJrGpV1UUh2ucJPcSRTeYc7c4yRWzaeZcQ71U49ccV7&#10;4NC0e7iEDQK6Y4JxW7pXgqxMZW3hIXGD6Vl7Gblo9BOLZ87WNvM8y+WCdxwODk/hXsWlfCbWtcCv&#10;NGyRDBPzY3f4V6bpvhG3a9TyIQHB+90xXutjYSWtqsGRXbQoptoHL2auz471L4UaHBM6RloFTO75&#10;iQMfWvYPgd4btNKgvLu3PmBiq72AySPT2xXslz4d0e9haG5gVg/3j0J/GptI0ey0S0+xWC7IwScf&#10;WvfweBdKoptaHHiayq7GpRRRXsHKFFFFADJA5UiMgE9zWfHpFip3zIJXPVnGa06KzlRjJ809Rptb&#10;DERIU2RKFA7DgUrhiu0HFU7+6a1iDJ1J/SuV1nxVLY226EAN7jNcWIxtKm3SafyN6WGnUXNE1rqz&#10;aF/OmfcCSc1xPirxFa2OkzJagNIoyOa5V/FeuakCsz5X0A5rzLxVcXMyG3ckbj2OPzrwpPml+6Wj&#10;7npJNR99nAaHb6x4n8WL9qi3b5AAMnHB45r750TTV0nTo7VQN4Ubz3J75r59+Dnh3zb+XVp/nEZw&#10;D6H29a+l697CUbLmZ5laV2Zet6imk6Rc6lIcCGNm/IV4x8IXgvNRvNRL5lk56/eyckj869J8e6VN&#10;rfhmfS7Ztry4A7ZB4P6VxHw7+G0vhQvdXUxYtjauc/nU15L2nvdAjC8bntGMUjHAySAB1JoVg3Sq&#10;19Zw39s1rPnY3UDuPSuycnKDlDVmVtdSWO4hmGYXVx04INQ39ml/atbSAHPTIzg14vq2q3XhDVF+&#10;wx5h3ZOe+eMV6lovifStciRrV8O4zsbr71y0MXGsnTqaF1KThqjZs7dbO1S3XogxU6uj52EHHXFQ&#10;Xlst5ayWrkqHGMjqPQ145pus3vgzWn0XUVaSJzlW55HqD0repV9jyxa0M1rqe2UVVsryK/tluoQQ&#10;rdM1aroi1JXQgooquwYfL61zYrE+ws7XHFXJ8jOM02U7UyRn29ajWBQOOtUpRLaBrieQFB1z2rzs&#10;Rjavs3z0rX6p3t6mkaabsmch4m165trb7NYxssjdyOgzVLRT4lvoSSDGrDIfOOKf4h8S6FPEsMDi&#10;W4J4AHSujsL66sdMUtbM5C5GMCvkFCnPEXr1bLuv+Adzi+X3Y/IhtdTttFnNlq92oZsHMjevpW7D&#10;rGm3Kl4JVcDqVOa8l1Pw5qPjC+/tvU4vKiRdqxZwcD6/zpi27W6C30u2bYMc5rro51UoRdOlZx6X&#10;vdmbw3Nuz2e1ube6Qy2/IzjOMVYLHoOtYGgedHZrFcJtbHStsmKL52OK+gwOYyxGGVR2T69DmqQ5&#10;JWEeEkcH5vWpIw4XDnJpQQw3L0pa9BUKdO1SN38zPmexk6jfzW4KwpnPQ1n20l7OQykAnGc9PxrT&#10;e2klujJIPkHQVDqOpx6VatLJGSo/u4zXyuIVSpOVbE1HGCemn9fedcGklGCuyzd6nZ2Cj7Q/J4AH&#10;JpthqAvwSqFR714uZLnVdTF7HG7ZbB3HIA9B2r2ayM5t1DAJgY4rTB51VrTjbSK8r3XqxTocqbaN&#10;TBxmsC6tp55cMxAB6VuoCq4JzXO68NWyraeoYdwDg16Gf0vbYaNeSenRefcjDu0rIuu8625hgUM2&#10;MDPSuShbxLDd7J1CRd2ByK63To76SINersYjpVefTLy5uQZZQIB/COv4185UwuIrUoVKcZPotPz/&#10;AMzpp1Ixbi7GnHJmAYOSRUZjY8ng1EhS2woOQKvtOFXeASO1ejRcMTG2InyuPTf5nNK6d0jHaPUV&#10;Y+VN+dYepafPNLmXe7HuK3pL8y5SGMs3oKlsftgy93wOwrx50KeIkqEJtq++rS+87FUnBc8kl+ZF&#10;YaW1pbARthiOc881izReJlumk3KIAOxOT+FdnHKr9K4vxtf66NFnt/C0Hn3ZACksFAyecE9xXqZl&#10;l2Eo4VVKNVqy6P4n5IxoVJznay17kumzvJOXnkzjjBrrgwABXpXw1oGu+PtM8SKPHiNbx+ZtJ92H&#10;tX2xaPH9mTym3qAPm65HrXl8NYzkc6f4vf7jTG007SRY8u3UmUqAT1OOaoPax3MhkjjyR0Ncjr9v&#10;qcV2NRt5pHVT/q1zgfh3qgfiFe2zqk9gyIByx4z9K3lmuHlN0sTHkiuqSbf3bERoziuaDvc9Ri83&#10;ZiQdKkrnNL8Qw61GGtvkPcMRmuhQELg8mvsMszOjXSpUG2kt3+RyVKcoP3iOW2gnOZUDHpkjn86e&#10;kcaKEUYA7U+ivVdOL1aM1JrYinhSZNhrCu/DGmXcfluvXv8A/qroqKxnhKUtZIpVJJWTPn3xD4K/&#10;swSy22/axOD715QnhbWL8vHchn9/X6V9rSRxyrtlUMPQ1CllaR8pEo/AVwyyvX3WbfWD4M8Pwat4&#10;E8bWl3eK6KzbWUYO4NwpPt0zX3vBMs8KTr0cAj8a8y+JvhSz1fRBdxIEmtmDhgOcd60Ph1rdrf6G&#10;tkJN00B2tnvV4WDw9R0nszmtq2ehUpwaSivUAXr1rK1qd4dOleFPMcLwuM1fkRidyk/SpABxkA5r&#10;irOVXmoxVvMuLUbM+e/CWsi68SylEJmgGCR907uAB9K+hQAOBXBDR7i01WefTIE/etkuAF/A+uK7&#10;rOxN0n41y5XNQU1J7Gtd3d0VZtty4t2GU5LA/wAWO30r8Sv+CmfjF9I8VWHhWyhjn0+1h+0zFmKs&#10;lw+UVFxwcId3tX7CeMPE0PhXSLrxXcEC3to+5xub+EfQtgV+FH7WFx4dtNB0k+Jv9O1vWJ5p7ly2&#10;DC0vzrxzwRwPQVy4nFxqVYwjG7vv5eR2YSg0nV2t+Z+d2nxCKARJhh1wPU0s8UkZ3SElnHAHr6VG&#10;2q2LajLYSZjlHOAueOmQRXb+H9ESeaDULwrLCv8Aql56g85+nau5O1mcr1RzGnWc9sTevFtkYEDc&#10;BkA1fvNO8QRortIFjYjBrq7+2srXUJZZ3U73DqzHgE9sV5v4h8ehp2sbb55oiNqjgHHf6V1qe5zT&#10;0sjY17XBp9sIIm+bHJHXj/GvJbq5FzOZ2OWPpTL64v7rUJbi5YqzciPqMHnio40j0u0bUJv3kzna&#10;qg8D0pPoTypMj+0QWtmzxHNxIeT/AHB6fjXKSSF/dj1JNTzSSbyzZDNyapMcnBq0rA32IWcg5j9e&#10;RU4ckENk5qJMl/LqcwvD8zDrTEQsu3p9aQRgcgYp5Yrz1qWNA5AI60XEOhj3HaOwroNNgKxec6jG&#10;cA9/es6C1kkyYl47mughgZItmcAcnFCHa4sxMTKgJLnJGK1UVo4EJXlucd6ZaWC3Ugun/g6Z6Vtx&#10;2oaXfIRxQDiUoVDN5rdeg963YP8ARozk5z/CadFAE+cgZHQVtWlrC8RnYbm6fSmlcxK2mxzxTm6l&#10;GCo6+xqe8vjdP5MK7mbsOpNTXWy2iMjsScfd7UeHbKe9l+2qhVFOM/7RrZKw7F/XY4PCmgSKOZ5c&#10;EN1A3DpXgTT3WqX0VkuDNJhUB6M7cYNetePNQ8siyuBuKjJ7kAVyvw0t7S4uLnV7j5VslaRnI5AP&#10;A9hScUytti54kjh0mys/DUSIZmy9y69mU4wDXFakHeLZb7QM9Ce1dHrkL+adQcjM5JUf7PrXGSu0&#10;0hQEAg4UGsWNGvoHh+817WrfTNPUNNIfl3fdAAyST7V7O+jvZWxskIXyVJdh3Yd/8KufD7w02maR&#10;J4kERjvbiGRYg/8ADH3bHqf5VzHjW81Fru3tYzhZY8so6sxPA4/Sk3qbxWhyVuglZpJAMZziuit7&#10;VoYzNLjLAke3tV610YQzR20mMrgsPc9qm1BI4F+Tr3xUpI1VLS7OS1O7MEEgjXLNxyK8/itp2kW3&#10;4y3AFdVqM5u7jgnCnCgdKXSLUtdG7kHyjp9RVpaGLjrZDUtI9PtwWOWzitW0haSZUPTqahly+SF3&#10;DNdXYWMdrBvcfMRnOemaCvZX3LEzRxQbHXJ7V5zq5e53QocMD83sPSun1K/kRmU8NmuM1W5W2tXM&#10;ZBlkxz160rGMoJM5a4nViY4wdi8Y9TW9pOl8CR+3IqPRtLuLm4FxLyvuMc12scSRxbI+PWlJ2BIg&#10;hjDRYb05rP1G5NrFtThm4rYeLaolY/cAya891O8N5eMsedqkqPw71VxOJnThtwC8kVfs4ojcIJDz&#10;2NV3Hk25foxHGe9a8MbWGlx3DDLuuceh7UC8irdZmk2nnbxirNsjC3IPUGqsSvlZWwWbrWgsu3Ea&#10;rigRGUBi3E8ig8xhsYIpHQB9o/Gq80jBgF6Cq52AmN7ncOnSrVvCJAFK81Bb5Zt59a24U+Tee3Wn&#10;zsdmRlAAY2HTgVnybRLsXoR+tX96qjSL1PSqNw0SKGQfWsnJhYt2aqbUEDoxq1AryTmQE47ioLAn&#10;7AQf7xNX7ZGS3ck8OAKE2CdiBlK3LA4G4/lXQ6bcrFECwBxnkd6wGZlV2PBxjJ7VqW0UazQ2i/Mq&#10;qWY1bRb1N4XU0ci2jD53+YV3Nm5ms/sQY7JCdw9j2rzXS7hdR8RRI/zSenqK9B052+0tGWwAxGB6&#10;itaTtsRJWINWnWOBNLgyCeXz6DoB71iWE0sTK0Z+6SSCT34qxcTrI90X628hznpzwMGo4oVERPTd&#10;jH41r7RmbMy6hUnHQjNdhZ3dpNokQ2k3SZc9+B6fWuU1KMWkhBbJwMZHetPRmS4tSkRw/IYg+lHt&#10;GXy6XOvk1cX9ukanEZAJBHf0plvdEXb20DdF3Ajt+Fc6jyvuifhUIAz1rNM81rdpew5UB9pHcjvS&#10;c2xXOzs7r98zPy6noe9W7u7m2napJGSvpXN3txElz58GRlM/iK6vSV+26c8wXG1ck5yRUOVtWNOz&#10;Ow0PWpdU05IZn2NbKFAPcd67XRL0qHmUksqsDjjHFeMaQ7m4aIMAT931Nei6Vdz2yueD5ilH9emM&#10;is3JM0U2UdZuTpTx3qjctwfmYdB9RVfWZljsUvLQgSRHOB1INUvEVxBDaRxzHEa4RTnnPbPrXP2r&#10;tLME3koOSCcg0oNt6k31PbLdYNY0+O5hf94u07+uPrXrVxC+oxbwu9JEC7gM5wMGvCvDwbTZRcW+&#10;djqFIPTHqRXuOmNc6HqP9mtKXs7xd0Sbc7JMcgH/AGq83H09LRPSwz5tz7B/Zl8V3N14SPhbxORJ&#10;NorC3T5hlovvKSDzlQcZr65nu9MbYkA+ULn6e1fmt4D8SW2j28t7HCy3kTA3YUAloCSB17jrmvbY&#10;b/XBqNtcM8oVV3qQSwKSDjIr5ivXdDSSud04W1PpbU7zS7ud1gcBofvY/rXA69dsQ1vE+MdMdRXj&#10;XiDw/qtxfHUpGlOBlmjdhuPqQDzV/wALzS20JtLjc6J0Lnc5J9z2rz6uOlUfs5Kx5tSraWx3dos9&#10;zDskfIJ7/wD1qv6ZDHp1+J7dWdh3BIxmuM1rX20yylfTMPNtynfk+uK878N65+0NqeotbW1nb4dl&#10;wqp0XOF3MeBuqcJGUHvc1pzfQ+8PD9zd30HlohwgA55/WrusacdRt/sUkQYN1yK8s8DfCv4667KZ&#10;vF+qR6Van+CABnyOwAIyPckV7lp/wYW1C/adbvJSPvYwoP55r6Clhq1eN4Qdn3sh1K6g7MueCtF0&#10;Dwzbtc3ckMPOSOgz2Jz1rp7r4i+GbZyscpmx3QZH51Avwx8MGIRXQmuPeSQn+WKs2fw28GWTForM&#10;Nns7Fh+pr2cLhKlCHLGy/E5pVYzd2jmNQ+IGn6tD5FnG2CeT3/Sur0SDVUseI8BhxuOK6q2sLGzj&#10;EVrCkar0CqBVurWB5p885FOulHliji3TVtMHmnAU9cc1Zg1HVbuMxmIEEcMBXSzqjxlZBkVKgVFC&#10;IMKOlOOFtJwjKyE6yavJanmU2paxot95dtZh1fng4r4H/b8+Ims6X8Kvss9kBJqE3kpu4KspDKQf&#10;pmv0g1aK6e8SQRkxoOor8m/+CmOtJdeG9J0pIWdvO8wnOMCMZyPrXLClar7NvQrE1UqLnHc/IF7q&#10;S7na9kXbJIclfT2Fek+C7m4jnkuNjFTheOOTwK8yLRMECHA4/WvofwSo0/TrW+CCXJJ2f3iOxoxX&#10;8NmOHXM9T95v2U/C2oeHvhdp632QGiVl3dfnAb9M4966j49+HNQ1vwfcyWKeYIULOp6EDrgeoHNW&#10;fgh4pn8QeCLK6mjWJWiUoq9hjpV744+I77w58NNU1LT4vNlW3favqSMY+nNceEjRnheX7R01uaNT&#10;U/Jb4ay69b6s1xokjiKVmA2HAABIDD69a+4PAuveJrW7j+3XUlzj73mc18D+D/Fl5a6ZGmmYhd0H&#10;ueDjtX1j8BfHL6j4hm03xKxfywQPlPCjHevneVxqa6Hrqzjc+xNQnTXLZBLHtOAQe9ctLbyWWFOe&#10;vrXrVr/wj08QaxZWAA4z+Vc9fm2kkO3awWvbnSTSdzz3LsZemiQx5fkGuvsbnT1UqSN9cVPfsi+T&#10;CABjGRRawuMOa0g0h3uejqkU3zN0p6WQZ8Qiudgv9pERPNdDDcmLD5zxXRFol3tdHOa7Ld6XOpY4&#10;H1qSx1uK+dYYpNz45A61V8WPDe2pDjLEHHsa8c+H+j61p3ieW4uo3MbZActwe4/wqZStKyHFNrU+&#10;mIw2BuNRXkhFsyrSfaBt3EEe1Zl3dTSxnYvGK2crInW+phaXKX1ERk85PFemoMKAK+bnur5NVMsD&#10;bWDcV7boOo3d1bqt1gsByazw9W7aZNeDaOkMYByaeFOOB0pwAYfNTZJVjHyCvQjbqzjv0QwFkbDn&#10;FXAAea8+1HX545ypwADXV6VqMd7bqw645p0a0eblLqUmldmlLGkylHHBpI41iQIvQU+iu/lV+Ywv&#10;pYKKKKoQUUUUAFFFFABRTHkSNd8hCj1NUZdVsohyxY+igt/Kpckt2Oxo044IrEj1lZRmO3mP/Aaf&#10;Jd6m/Fta495GA/QUvaRewW7mtRUEJuCoNwACewqerTuIKKKKACiiigAooooAKKKKACiiigAooooA&#10;KKKhuLiC0ga5uXCIgyWPAAoAmorgr/4k+F7HAWRpie0Yz+tWLHxpFqZH2K1kIPdsLWU60I7s0jRn&#10;LVI7Wio4pGkQO67Se1OfcVIQgHtmrjJSV0Q1bRmN4kvY7DQ7qdyAfLYJ7sRwB+NcD4b1m0+05iie&#10;SYjHyjcMnryK6+68Mf2lJ5mqXLyj+6oCgfTrXQ2tna2UflWkaxr1IUYyfesqlLnkn2LjUcU0iaNn&#10;eMNIpUnse1PoorczCiiigAooooAKKKKACiiigAooooAKKimaZYyYFDP2BOBVa0ivVPmXjgk/wjp/&#10;KolNp2SGkXq8T+JHjrVfDGpJp9sURJk3Bz1GOvFe2VQu9K0y/YPfW8UxHALoGP61zY3DyrwUacrM&#10;1oVVTlzSVz46uviNqbEEkzY53MetcPqfxl8QQny7GxEj5xjkivuS68FeE7w5n0+DPqFA/lUNv4E8&#10;JW0onisY9wGORn9K8iWSzvpJHprM4W1ifIulr8e/E9uJrLRI4ELZ8yV1jyPTDHke4rv9L8MfGy1h&#10;VJ7KyyO4kBb+YFfVCqqKFUYA4AFL9K6aeS04tTlNt/I4q2NnU0SsfkZ47TU28d6j/axRbjznWSNO&#10;QjKcEZ/zmue8lvQV3HjwLd/FLxNPjCjUHCk9cbV/rWF9mWv0inOMYQXkj4WcJOc2u7P/0/1aTwIk&#10;EIklbzGHUn61x4mNj4qtrAx5y3OOg9K9Hn8TRmJt/wB7HAFchbWsusags6jBUg5718BW5eXlifU0&#10;ubeR9A2+0RKq+lOu41mt3jfoQelZ1sPLjRs+lbA5xX02WyVSEqUl0Pnqy5ZXTPw4+Msclh8Xbqxt&#10;EYRD5lJOQDuI/oOlfS3wF8e3vh/xHDavM7R3OxPKz8pJ4JPuO1cv+1Xpuo6f8TYLkwiJZ0IDADbs&#10;Vsj88nNeU6Nq+raDqMerWLhPIZXyyg4APavg8U5UKnLF6xZ71N88FfqftcCGAYdDS1xngLxRZ+Lf&#10;DFpq1oCokiViD2JHIz3+veuzzjmv0nCYuFahGvfp+J89WpuE3BnjPx406PUfh1exyAttQnA61+Zf&#10;gXxX/wAIZ4gt2sGIgjk8ts55UnJzmv1r8a2ialoE1qcYZTkHvxX44eItd0XTvGlxo+Y/LSVkCjGQ&#10;3qa+K4gi51/a0tT2Mvt7OzP2J8IeJF1nRoLtyG3qCGHQiuujuYZDtVua8A+FGtw3XhK2WLGFQAY9&#10;AK9BjvoDcFjMAR+ArrwWZ1qMYr4l/XUVfL4zk5R0O6vp1gs5JWIGFPX6V8UeJPGL6DqtxPASWkct&#10;tOOfr9cV6L8Xvj98Lfhppk8finWraG4VMi3MgErZ6bVPWvyI1z9tDw5478YvaQ2kltaA7Q8gyzAc&#10;fwnAHpWeYYqrjJc8I25V6lYSEKCtN6s/Su21648VWa3yR7Wx2zSQ634hsYTbW7FADR4H1XSdS8Hw&#10;6v4ZYPHIgYEkHBx0IGetcDpHjS4vtVmsdXt2ilVyvt9a8mbcWlKWrPQTvex9I+APiXPp5Wy8QNiN&#10;2++x+7/9avfX1vw/dwlGuYZEcdNwINfDV1qUUbi3mCtET35raguvDmm2nnRSIh5Y44x9K9TB5tVw&#10;8XS0kvM46+ChUfPs/I9I1/4WeAtR1N9T0eyht2cnc6phic5JB9/SrMGjXPh218q1uNkSfdGetcV4&#10;S8c2+ozm1hdpOeOe3TNe9x6Gms2oFwML1rGC9t70V9x06U4+89D4Y+IXizxJLqLQ+YyojnaRypPb&#10;NdI3iTw2+jxWkd2FnaPlVIJ3/T0zX1Dqvwv8Ltp8kFyiyhgfv9M18C/GHwdpPhK6ebTpsz4+UHsu&#10;fb0qa1OpRjeWpHtIyV4sxPE9g8dybh3P71ixAPHFedTWr3FwsUWdzH04xS2epzzyRi6dnxySTnrX&#10;dWWpaXFahVADE845NcSs9CZSNDwxpcunSrdlcMOOal8QarJczLBGRxycCtLT9RN0Ao6CqFxZQtdb&#10;27munm9zlicrV2NtdHvr2Pz41OGHWqup+GL91AQ/U16nobQfZxEhGB79KtSQWoc45J5IrFy0sLVH&#10;hltbRaVII5MbvX3rttN1GW8dLW1UyOT0XmtLVvCM1yxewG4/e9eT2xXsPwf+Hy395HLqMRScMCCR&#10;jaB94gfpzTo3lLkgQ3bVne+FPgPpesaet9qbOHbHRgVJxzwORg17l4c+HumeGoAtqxOzp6fjXexR&#10;RwRiOJQqjsBism70+fUeJZXjXPReK+xpYGNCMbxvJnH7duW54r8QfDVj4hL2lzIWReSFx6V4LpHw&#10;w0+x1YG6X/Rz2f8Awr7jg8O6TCm1ohJnqW5JqS40HRrmEwSW6bT6Cpq5c5LmaSL+sx2Pnv8A4Q3w&#10;tAFXTQYnXow6jPevWdC8IWq6aqTuZCRwT/P3qvqfgKyRzcaYWRueM5GfxpNF1uXR5f7O1eYEDp/s&#10;15kaUadTlrR0Olzbheg9TyL4w/AjSPFPh+8hmjE4udgcZEeArBsbvQkc5r+Wr4saTc+HfH+q+H5Y&#10;/LWK6mTbkNgo5BAI4Iz0xX9md5tmsZO4ZTX8mn7cGn2mm/tF6xBZw+QoVGKqMLuI5bHv1PvXbRw8&#10;MPieWk/dlG552Im6lNTlunY8Y+FerRaT4ojupCA8ZDgE4DY9exI7V+lnw8+LmlabOuo6lcLIzYHl&#10;k8ZzX5GQg8bCQfXvXsvgy0vGtPPluSgOSCzdPTFeTxHw9TzC1aTs0c9Lsj+iX9mz4oL8V777RoZW&#10;GO3Zkmh3fOoQ4yVxwD1FfdkltGqbyfu1/Kj8Mv2r/iT+z7qNzB4Witp0vNu5mUh1ZeA24c455Hev&#10;oRv21f2jvHlylnqerfYYXG7FpIyE8dGO0Dae+Oa87B5WsvpVFVpOd9U+ZJL5bm3Mk+Vn9EcSW8i+&#10;ZHgj1rlL7Vbqz1NbaCMDfj5se9fN/wAAvjd4b1LwXZQeIdQRr4wI0o3ZIOOvvx1719HXfjPwpb2q&#10;3c9ygRxlWx1+hrz5YqNWjGUJKDW/cqafRnWQi7nXdJgdsU/7GIznPNeSX3xi8IabObe4udpGMnsB&#10;7kcVlX37RPw10sLHJqEUkrDcI0YM2K2pZjgZR/2mTbW7bHzdEe2T2yyxFJgGU8EGseLSdETMP2aM&#10;huuVBz+dYfhbx9p3iu2W8tsxpIAyhupB712261I3ADPT86iTw+Mkq2HktP5lqxxknujzjxH8JfDH&#10;iLa6obYo28eXgAnp0rqPC/hBPDenCxE7ShTnceOPSqtz4z06C7WyiYMT1ORjriuwSffDvzjI4r0c&#10;BTy5VXKEfeXbRGcYrmc4bnxP+1dH4j0XQvtehSzFZZQJVjGTtPJOewWvyY8ZDUljN7eSNKpZhufh&#10;gT0zX7a/GzRPFmt6BcwaNcEBkIGFyBx6d896/ILxN4I8d3V4tpc2W/duLFm2gYPXGO/pWE7Kp7SK&#10;sj1alGU4K2p87RWryjdnPHepJBIAu8dOhHHPrXf3nhvUdGJF9CQT12gkD8a4vUpGScI+NmcZrrjJ&#10;SjyJnkzg4P3j3L4dXovrdomYysAAOvGeoJPevonw/wCDb66hEiRhUIwSo55r5p+DSxz6rHHGjyKW&#10;5wOCccfrX6NeBPDWuXYhE0R8tiA20dPTiuOCcJcp3Utdjh/Dvg61icRCIu8bfxDOM17TZ+FLybaI&#10;Il8sDOCOeK9/8P8AgTTreESXhVmbk8YPHrVLxJc22nXAt7R14wOBXoRpSinKR1xtt1MjQ5brT2SG&#10;2t8ykAYHau0hHiy6IaRWjVug6H8am0LWPD+k2Ynu50V29a6iDxZ4evHCW90jMe2ea9HCQhNfvKqi&#10;c9Wq09I3G6ZojWzme5fc57DtXR1nNq+nLgearZ9Oea0AQRkd6+hwkKNO8aLucFWc52cxaKKK7TEK&#10;8z+Lmlx6r4D1C3dUYmJgBJ93kd69MrnfFsFvceGr2K6+4Ymz+VceYU+ehNPsbYeXLUiz+W74v2k8&#10;GtmNVRQzMH8v7oGcDH5Yr5snZPOfac5J5+lfXPxrEb6jqF9ZAqhmkVQeOFOBj9a+NiWWXYmCMnrX&#10;k5U+anzIrEx95nrHw2ic65BMQSFJ6dRxX9AH7Edqx0aa5nJ3/dA6ZA74r8Ifg5FI18kjDneAD7d8&#10;1+8/7GrtH9rtZGD/ALsMuDwB6VrCbdZwZzqLVmfetFFFe6wCiiigAqOWJZkKMOtSUVMoqS5ZDTtq&#10;cTc+AdAvJTNcx7mJzVT/AIV34etJGuLaPax6n1r0ElQPm4FcZrvjGw0qJmwXY5A9M9q8nFYfD01r&#10;ozpp1Kk2edeONVtPD+mNCVGSCAvrXycSkt0bo5DP6+lex62+q+Ib03F6uFIyM9KxpNCs9hUpyO+K&#10;8JzTl7p1tX0Zn6Dr0On2xglUnB4Ird/4SnTpQViBYg9xXPXVlbRriHqOtW9M0O6nYSKuUI5PT6UN&#10;66FRRNf3QvFIgTAP5kVk2enSTkJAuGJru49GuUiUIoPrnrXUaR4XuL+5jkt0xjqTXNUV3oWo9TJ0&#10;HR5mKwzjhTgn2r3LRYLW1hCsv4+tZT6e9hAIyBkccd61dHs9VnO6cBYu3NFKU+ZU4q7YVGkryOlt&#10;xbSvujUDHtWnwOlMjjSFMYx71FcSosLFeuDX01KEcLByrW5ux5c5c8komfPeQTalHpySfOPnZR6D&#10;1rZrz3wrpNw2pz65csfmJRQf89K9CrswUnODqy3ZFSyfKugUUUV2EBRRRQAUUUUAUbm3SXO88GuP&#10;1LQp7uMpAuSOma7a5QOg+tTBQgwO1eNPAqdWS+Z1wxLpxVjyCz0G4tHcSxgn9K8x8ZaX9ou0jCYP&#10;t15OK+pblf3ZZVyenFeJajo2qaj4jWK0gZl6sx4Xrxya544ZwqKDNZ1+eDlY9H8D+HIvDmhR2w5l&#10;cBnPv7e1dhTUXYip6ACmyTJFgMeT0Fe7eNOOpwWbehVe1RSZ5WLH37VFbXKTymMHgd6vtGJI9so6&#10;9qpNplqFAjyuPQ15dahJe/COh0RlFq02F9DcyKGsmAxyc96xp/Ei2xCXKBQTgtnGKztSuNTtc2+n&#10;ucHjpmsrUfB+oahYF2l2y43Y6nPpiuR1Ztv2Ca79jdUoqK5/kdld6Xo+uacYZUWSOUYyDz+Y75rx&#10;3w/Yz6TrBsZiQ0bldy/xY/8ArV3PhRNf06z/ALNmXeF+43TnvXQaLoclpcSX19hpZPocc1tRca7i&#10;qcbNbmNVOKabOkjbfGr9MjNDxxyf6xQ31GafRXuW0szkV0MjjjiXbEoUegGKfSEgDJ6Coobm3uQT&#10;buHA64OaLpe6O5NUM5kWMtEMsO1TUVjiKKqxcW7eY4uzuV7Z5HQmQYOaq6lp6ahD5Lnj07U6+lvo&#10;9n2NQcnDE9qHuDbx/vnBPtXjYh0IU5YSvd267fibwcrqcDnrPwtpVrMJniV2HIyOhrrI2EgxjBFY&#10;lnfvNKdpUrW+CD0rhySlTqSfsnZdU1v8y8S5398zrq1E2F3H3FY08/8AZ6hI0+XPJFdDOrO+F61Q&#10;utMkuVw8u3I7CuLMMFN1Z/VoPTqVSqJK02cu3iu6jLLbW/mBffmug0qW61WIXN/GYvRTRpdimn7l&#10;ZRz3NbyKE+7xmtcqwlWvyqtO8VvEdapCK9yOvckyAMDpVC71OxskL3MgXHOOpq9WJqL2UrG1mUHP&#10;BPpX0WY4iWGp89Oy9TmpQ55WZyN18UvCkd4LCCfzJc4IHUV0El7pmpxhN6SZ/hzmvNvEXgLTbSQ6&#10;payDexOQQM/hWDGbpB5akg5xkda+ExuZYicpLEdex6NOjBWlA9g/4R+6luRcxzhVUfLGB8tdBbJe&#10;BytyVYDoQMVzuh6lcR2aJcMZD64rRuNUkziP7vU8c11YTFYGnCM+ZqXVdP8AhiKiqTfK0jeYb0IQ&#10;49xWY2zTIXvtSuMpGCSzcACqCeIUVDuic7e4FeK+N9S1XXrnyb5hHZL92HON3+9616mLzjBumqtN&#10;Xmtkr2T8+hzexnB2loezad4x0HV5RDYSlznHSugmTeBljj0HevlzQtMljl/tHS0YYHATIH14Fe4+&#10;DdXuL8SW18rLLFg/N/TNY4TNK+O/2fEpa9tP+HHKmormidNJZM7ggcCtM9NhHFOor6DC5PSw7lKk&#10;/i3uYzqOWjIVCR8RYoZN4yak2L6U5crxmksDJL2c17vlsTzEYUIOaqAW6yeYpB/Glu2HQthe9Vob&#10;W2VMD65r53G1/wB6sPSpxfL1b6+RvCOjbZzvi/T9C1TTHOqIhKfcY9Qx4GK868PazrGhzrp5Pm2v&#10;IBY8qPY16Lrvh9NShIibLgfLk8VneFtHvbUvFqsAbB+VuDxXzWJdaviE1Hlk+q/Vo76PKoau6Ost&#10;r2G6txJDznpUskFrcR4uUD+x5q0thGhynyj0FW44VjHHP1r6XD5Li5WjXird/wDgHDOtC94Hk174&#10;BvbzUWvLSRYkPReRgdq9M0m1ls7FLaZzIyADce9XmcRjJ6VVk1K0iXczdO1dmAy3CYCsqjqWl57E&#10;zqTqxskXaQkDrVCFvtYNzC7KCehrj/Ez+IFv4Y7U/ucZ3Dj6g16uIzZ0qTrqm2uj6MmFDmlyt2PQ&#10;KK44eKNLtbcJeTmKT0YE81oaDftqKSXHmmRc4XjH6VeFzilXlGmtGyZ0nG50NO+Wm0hr05y5Y3M7&#10;GTr9u13pM9uozlCceuK+d/hxoGs2Xiq6VH/cK+9l5yGPP5V9PleDXMaFpEmnXE0kpBDk49cZ715W&#10;LX76Ce7NIpW946cdKKTnPtS16sJXMhjhiuEODSAMqBWOSako+tZToKTc07Njv0Kkt5BA/lA/PjpW&#10;NJqcMjjT5MlpWCAevcn8BXHeI9We01/7LGcFxyf7o/8Ar0ryQ2YOsX02xIV3My/Tn9K+OxuY1VV9&#10;nF+7tZbWPRo0I2uz5X/a4+Kghu4vhZpoUpAkd/euhB2Ip/dIw9SQT9MV+Q3x41fVfHVtrXi23gWO&#10;3042iCQDDMZDhskjkADHFe5fGrx1rer+L9b1lGZ2v5l2LkF/swbbGDj0HPtXjvjfVZpfBjeF4dwg&#10;LFpuAfMLDCD/AICelFKs6lX2z67enQ9R0vZ0fZr+mfIun6Nbyasl/wAGQ8yM39z0Fb+o6wtmw8yT&#10;aIxwidAKmmgOlRizIzcLw7kHaB/jXIT2Et9chsg4PUelfSRle1zxJxsnYwNWub3XLtzEQjPwNvH4&#10;1N/ZkKxMJfml24Zz1/8A111F1a2Oh2pmnILn5A3fB9q811TU5cSIjHLA89BxXXFp6nLNFmS5UEWz&#10;YGz7x6muMu51uLkru3RBsID1FWWl2wuX438Z65rIcnzMqAB2rRWJb6EMsokTYgzgnmoM+lWGQQ4j&#10;Tv1qPG4hMgZOBTJLdhZSXUoyvyqck/0qxdArIUPY10kFmdPshG+A+MsRzya5sK11cCNe561vYlMp&#10;pC0p4HFXIImBHbFbjW620JQEF+gqO3snzl2+uKVkO5LptpIxMwyB6dq6S2s/tDncQyoOcd6S2gBC&#10;xpwewrp9P06O2V50G4vgHn+QosiLlMxGSExgEbeRitGxskb7/AHJJ/kKuw2uV2KCxz6VuGFLKItc&#10;fNzwBScbhdmLZaPdXI+13Djy+gXHP41feP7K3lwJw3bHFX4L3zztI27skKKuiRVgdpOAvAJ9cVSV&#10;gseaazPI29c7dxwM9q9S0CXZpVrbRA5t1JOR13c81x/gnQL7xn4he3lXMNlGZ5Xx8uAflBJ9T0Fe&#10;0yx/ZIbq6iiUmKIseOM9vpQ3ZXGkfJvxH1aa51qWQ42SAFR0IK9cj3r0iK+s/DvwMs/C1qqHUfEl&#10;yZLgFf3ohDYXGecY/nXh17I+t62Xt42d55lUIMk/e5Ar6Z+LFxoU3xJ+yaAgisNA06OAsed0jDJw&#10;fYnH4VDmWo3PEdZmllvvKOFSFBGoA6bRgUnhbQLrXddSzhiZxGQ0hQdF4zn0zWPcl5pnuWk8soNz&#10;D8c/yr6P+B+hQtp97qdypEt2odHBI+RTwPx61k52NIq7sdD4uSDTdNuriNikPkssAY4OAvCkV4r8&#10;PbQaxdXmvax/qraHCLyf3pGRj2xXU/GPXRdyxafpc3n26w7+Rt2nuD61B4dsI9J8PWdqhw9wgnkX&#10;3boM+mKzbsjo5feLOhKbpG1VyX80nGR1Udx9K47xnfCxJgUZ80fKV6Y7g+9d/qVzDommiY8JjAC9&#10;h9K8HluP7S1JrmRy6scjnOBWcdXc1qS91REhMj4WMZduPpXWtF9jhWFfmYDH+JrG0gRPLsA6Hj6e&#10;tdD5LRsxY5c/d7jFa81kYIrWADXAgIJz611FxIY4wpOMccVhWMBt8TOSWJPPoKoeINV8tdithj/I&#10;VF30L23My9uRcT725TJz9RXKpby6xfs9soVd3fgcVbuHEkQtoMncc4HXJrtNK0YWVqC/Eh4P1NVd&#10;nM43dySys0sbVLWMF+pJ7c1I0QCFeR7Vpi3fygBWRfypbxkMeRUblqBy+q6g00n2KHgJ1zxzXMG3&#10;Pm8HKkEt7VpBQ8jSE5Oc59adJG8rLCBnNb3SI5WV7e3+0/P1RB3FW7gvJIEkz8oz/hVxswW8cQ6d&#10;Wx2qtLuLYznPemmmHKVURd5K0Onz8EnNTKoRi7mlRMncDRoQ4kIXA31V5cE+tWLsuqAL3NJbw/Jt&#10;PLGgSgT2qIfkHbmtqclo8Yqlp8DIzuVyDxn3q9EMyf7QHSqLsUXQsoCjvVK8gZflxkVvqgA2MMYO&#10;c1SkXdJgdcnmiwWIljVNFbzGwC2N1S2pcsICc4A59aYwL6cbTGdxDfrWhYwNnCD7owT70rdRNale&#10;6Aj2xdWLAn6Vpo0cc5lUHAjx9CazbxJl1NAWGAgyPrVgSRrdOEHy7OBnvVSY0i54cglj1WS/4LRD&#10;dn2rtbZpRcK5JOSSCPU1i+FY7KHTdTvLvmVooxGPfdk1radOJ72OGPoxH+NODFKLZeurTyrdip4n&#10;bDA+vY0yOFfOKfeAGAKu3LCQBP4Q4wD69qf4ft5bjxCkCchztz6etWZNHP6wIysgI3MFx+IrM0W8&#10;NmHmxhAQGz0GfWtG/nWK6v1dcgSOFz6DgfnXKaZcNe6NcwgeWZNue+MdKlzsXa6PTtWFvFd5gYPE&#10;VBDA8E1iXEcbAkHGPmIz1zUgmXyYLCbAUx4yex9ah8QWgtpB5CkJ5Y+Ydz6fjUSlfRE8p0GgvbX1&#10;tK0S7zH8h45Gaq6Vdmz1NrWVtsbKQwHqelWvCaY06O8RTHHLkkD+8Ouaz/EOnrp+lPqUAY7JAGHf&#10;rUJ62Hy6Xua9yzaPexaiTxIwA39c+1elXFxC1h9p3YZlBA6de1ecalcweI/B1pJbSDfDIN+Rgqen&#10;NdzbwNcWOxGEhzsyOxUDvWvKCOVuz/bET213ksTxntjoa5fRr2W2v3gc7vs7HJ54A+tdtZ2z/wDC&#10;RNpE4KmUZU+47Ve8ReGodIvv7atWH79AsiH19aUpWVjT2b3O48G6nbm6Gk6gwUXZ2xMehY9vavcr&#10;S1v9Z0HUbF5PJvbQoLdiAuTHzwe+eBXydoN+9k6XJTzp7dxJFk4G7Pevr7SdVttXtLTxZZZMFyuJ&#10;EOAwdOGGOwJHHtXm4pbHoYRWOz8FS2Gp2a+J7nKM8Zhmjxgu3f3+le4XV/eaN4GWeE/aJ4JFRwc5&#10;jhZsLgDrtFeF+EtUtbbWG0K94h1B82hAzhscqx6gD1r6C8OvYyLHb6g20FzBKPvY3HClvbpXzGO+&#10;J9j0Jrmdj0bStL17VrRZtJhDE4wXbAKsOTkV6jZfBs/2dFdazLEjYLMACTnqBzwAP1r0jwD4LuNE&#10;8PQ6dLGqmMsu5BwV6ium1HQ9UMbx5Zg4woIrmp4SMrTqJnJOjF7Hydp3h7R9L1KWZYDISWALjjPt&#10;7Gvevh94htZk+z20IjMRG4AcegxmuIittSs7s6ZPEVbOEJH55+le6fD7QYLWwkgKgljuZ2wWJP8A&#10;KuilSako0SIxUFeR1sOrXhlVIIt69yBnFdLE7ugLrtPoaIYY7dPKiGAKlr63A4apSgvaS+Rx1Zxk&#10;9EFFFFd5iFFFFAGfqV3FZW/nSkAZ71Dper2upJiJ8uvUd6m1OyS/s3t2GSwxXEWNnLoVz55TJxiv&#10;PxNSVKamlodFKCmmup6JInmRsnqMV+TH/BRb4aawngKPxmrSS2+nSPJcEY2pEybAwHqGIGPcmv1b&#10;tL0XI+6Qe9fL/wC2xoZ139nXX4dpdYYTKyhSxYDsAPfFa05RqyVWm9jlxcGqcoT9T+Z6w3Typ5Y3&#10;DAx2r6l8PReZFYadB8plZVU+n96vnzw7pDTavbQTvyjhZD6HkEfnX1Dp1oLXWLO2tVAWLp6c+9eL&#10;md4xsjrwkOZKSP10/Zs1GXyY9BncbYIw4OeoPGK+nfibb6Vc+AdUt9ZjWS3e3ZSr5AJIwORz1r4a&#10;+BplF9FeFHRXiZdwb5TkgD619xeKrG21rwRfabd7iksDKdpwc47GuTKsRywnG12dmMpcyTPyD+Ce&#10;g6Fcox84Sy5cFcggAMQME88V9f8Ah3RYNPuUmhjCsepxyV+tfn9pvwS8W217Jcafctpr27Osewks&#10;3zE4YAgg4617/wCCPG/jzwncCx8SW5liUIDJnkkDqCfWvJ9lFO8mdNCzgknsffOgae15NHGrmMNg&#10;cV6HqnhVLO282yZ3Ofnz0x6184eCvi3beJJUg0LT7h5UbHQYz9a+l7XxTqMFusmt2hgJGR8wJ/Ee&#10;te1gXRqJqX3mFaE1aUTzdrOWR2xg4NIsGphxHCcqeCB/jW54s8WR2kPnaPpz3c0nRFIX6nmvnvXr&#10;X44+NImsv9G0ezcnJT/WEds8k/lWjp62jqZOrY+h7ebTYh9nkuIxN/cLDJrotKhuZmbcPkX1r46h&#10;/Z5is2F7Pq1xPckZ3b22hvYZrrtO0v4peHNsWm6gJVTAVZQSCPcmteSS3QKfNsfT+rwRfZWOAQBz&#10;XlEXifTLbWRp8Tq0gIG0etec634u+NEUS2q6dBNGxIeRTjA/lXingu3+Ilj4xk1fXocwGUuze54G&#10;AO2KznNrRIuC6n6Dx3EjxhwODWJrE0sdufLfaTXIS/EXQUiitJ7kQykY5BxWTqusQaipSyuEl45w&#10;wolJ2L5SGBGacNuyc5zXVWd9dW1yvkknnmvN4Ly5jmyThR1rc/teBBuDjP171jBtdDVq+59Fadee&#10;fCpkHWpr+QLbFoiM15HY+Irh7BlspF3jgH0NZNtrOvxhnvp1lzycEAV6CrtRszhdLW6NXUEkadi/&#10;O41o6TezWLJyQCeT7Vxn/CQ2YlD3lxHGM87mFb66jowjWT7XE27GBuHP61ne7ubPax7dDPFcxLPC&#10;wZWHUVLXL+GJppLYxlCqL0J6Z9q6ivboTcoJs82pFRk0gooorYgKKKKACiiigCGa3huAFmUMB609&#10;I0iGI1A+lPoqeVXvYLi5NJRRVAFFFFABRRRQAUUUUAFFFFABRRRQAUUUUAFFFFABXMeMtPl1Xw3c&#10;6fB9+UAL9ciunooA8I0v4baoUQXKpCo5IBGT9fSvXrHQ7GxiSNFztGPatmisvZRbuzT2srWuHTgU&#10;UUVqZhRRRQAUUUUAFFFFABRRQSByaACis+bUYYyUiBkYenQfjS20l1cAtLhB2C9f1rJ1435VqzT2&#10;btzMv0hIX7xxVVrTf96R/wA8U1bG3Q7my2P7xzRKc/sx/Emy6ssrKrnC8/yqSmqVI+TpTqqnLmVx&#10;O3QKKKKsQUUUUAFFFFABRRRSewH5b+Now3xL8STKvytqMwOfVcDpWL8noPyre8fbR8S/Evlcf6e/&#10;PqcDNcx+99a+sppOEb9kfLVbqcrd2f/U/UeK0iW0E5cMcDJ+tbOgXlhArB3AfPSvmLxhH4x0pUge&#10;R44gOqsefrXVfBuDVPE906I52wNl/M5Y/Qn3r87nPlkopan1cX3eh9Z6TN9rn29VArrKzdN06PT4&#10;di8sepxWlX2WWYd0qfNNas+exlSM5vk2PjD9qDRbLV9Z01JUV2CEMG6MCRkfjivm7xR4VtLK3Qou&#10;FYAYXjivvj4ofDnTfEkyeIbhiJIE2459eo9K+HPiNcRW2opb6YGliUfeB49M18bnFGUcRVnNbvQ9&#10;LAyvCKR9XfBC5t9C8HwQGbJHq3GO34CvXNf+Inhrw/pr3t9cqNik+3HvXyV8LdL1O70uAorqv3dp&#10;PFfV1n8NfDVxp4i1m3W53j5g3I/Ks8tnXn+5wq+/Y6sbCjG1Wv8Ah1Pyc/aT/aW+I/jhptB+H97L&#10;p2mTAqZIsLMwHB5AyoYcEZr89tN8EeNrDV4o9Fae6lnYyMkas0nPXHUnFfsB+0n8LNI8JaoNX8Nx&#10;N5V1JmSFEXavH8J7euK+gP2XvhjpeheEB4kuY/Mur/JbeAQmDjamRwOBn1PPSrw1evOr9UaTkzOo&#10;4KHtdl0PzY8J/tZ+J/hF4ZXQdR0yWeYKdhvA8QLLxjocnnmvBfil+1P8W/iGk9u15/ZFtOuDDbZD&#10;L/wPgnNfux8bf2f/AAN8ZPC0mha3Zx7gWeORRtZHIxuBXBz+h71+Anx9/Z18f/BjxDJHcZ1LS3Py&#10;XSxsGjHpKBuAx2bPI/Guz2MqFT2GJVu3Z+hnLEe0p89P59z5W13R9T126M+rXUl5OU4eVyxx2GTX&#10;IBb7RbgNgjHGDzXqFtdRzRebwdoxx/nvXC69L5s7Sv8AMw4r2cPJ/DbQ8utDmXMfQXwM/ac1X4X3&#10;CaffIZ4VcPG+5sxjPIAzjke1frP4T+IXhb4m6DF4m0CQHzsg7htbcOox1NfzwO2GyOte+fCD48eJ&#10;vhbd+XBukt53Xfz90A9R6GuLMMsU06lFa9jowOM9n7lTY/cTRtO1HxDPJaxgCSMYwxrEuvAXiuLV&#10;BY3yCMPyjA5GD6//AKq4v4SfHrTtekS+kZVJXhQMkfl1zX0Lqfxc0m52iS2kIX+LHGa+XtDlaqbn&#10;vwlf3o7Hrnwv+Gdvo0X21gpckcdcgev4173NfR6XaFnXhe1fN/hL42eHbLTYhczJEf8Anm/3hz6j&#10;jFcf8V/2j9ItdGlh0aIzSsNobPyAdySO47V7GHxNGjSvGWpwV6M6kveWhP8AFP8AaG0Xw7cTWd4P&#10;LMbYUA9RjJJr4z8QfEfSPHmqi4DHySvyb/U9Rn09q+bvGvinWPH3i+4mLl4AflJGC3uaw99xp8xi&#10;Jxt6HPH4Vy1as6m7NG1FcsD3rVdQ0rSLxV3A9Pu1saLeR6uy/ZIXclsbcc/X6V85JPNcFpZnJ+tf&#10;TPwn+JPhnwLoay3MZvbhByeCc55HPQVzxgm7N2MuZo9HtbK8tIlaaFoz6Ec4rE1O8nWQADArZv8A&#10;4sjxMzOtqsa8HAPIrnrvVra7OIk6cmrnZaQZnre5s6JqNx5Xle/4mumiW+kfABJAGefeuZ0pbiVQ&#10;II9zA8AV7bo3gTxDerBLDEJPNzvxwV44rL2fMtEO/c9q+FujabcQi7vcHdgnePTtXu9rc+GrXURB&#10;Z+WJsYynYfWvJfA3gjWYLaOK5LxkZyW5PFel6J4Kt9Jvmvmbe5/Kvay+lUsuSHXcwrciT5pHd0UU&#10;V9rfS8jyWwpAAvIrB17Xl0Wye5WJpnQZCjv+NeWaf8QtU1a8/dp5IPOCc9O1cOIx1OLUd2bQoSkr&#10;nuXNeQeO/CiT30eoafkSy8OpPBAPUV2tj4ie6lEPl/Me/pW4bCOS4F1OdzDt2rjxnLjYezpRu/yN&#10;KSdF80zBjvr+10xUkiO5QAe/HTNfzKft/wBleP8AHqfUnhANzBliOwjkZOfyr+pWQjYQ3AxX8zX/&#10;AAUbtI7X4xRyruXzIHQjsSZCR+nNcjoSw+JpQc76NfgKtNVKMmo21ufneflzwBzVxL6URiMORgdA&#10;ayyvJ55FO5IyTgV7E0nozzoNl1Zf3wlY5PfPNe2+Fb9LyFYJ1ODgdSOK8Fyp+U16R4KvXNx5L5wo&#10;4rkxcOaGhaetz9FfhZdJYtbSWknmBiuQDyuOAPpX6EaHaXUuhi0v7jy4OX2M2eW69a/LT4OavP8A&#10;a47e0PlsGVSCM5Prk1+lPhzTW1SyW71W53g8HHH4Yr4ergYOq5SgepSkpLU5Hx63hdF/s/SbpjIA&#10;S0aH5TkYr5h1TVb63GbZmlkCbI9+GIx65r6s1/wbbSTsdPVR2FfOXibR7mynaFEy4HQDkEHvWLox&#10;jduCRc4t6RPsL9nLxRFp1rFL4guGNwVVUBzt4HJx2Fex+O/iXd68sel6KGRSysWVsHaD1A65PvXz&#10;V8KNFt5dFjv9QbZPy3HQcYxV3xLqr214ILDcpXBD/wBK5oYdqk7R5U/xEqMZan1jF4D8MWmm/wBq&#10;y3nlyNhiZGwBn2qhoXivUP7XGm2UpdR0UsTke1eO6H4hsb7TY7LUtz7+u85HFe+eDovBWgbdYvbm&#10;FHK4VnIz1yceld2Dy+Cs6UUu5cI8mqPc5reE6WRNhSASfUHFflx8QtWt9I8Z3sM7ebHHLw3Xhuf0&#10;r7zvviZpeqCSw0X97/t8Y56fhXw/8bNEuxJcaw6JtkVpWxzytenj5RcUqfQ2wtRwbv1PAfFF/Za0&#10;rJbAGObjpzkV84eJPDVzbyFPJKANwSOPrX0houq22myi4ijSVWA4bBAHtU/iS+07xEwAg2SDgD1N&#10;ebDWzb1IrNSd2eR/BC4ubDV5I1jKfPnc/AJx2r9bfh/4xmis0kWMMMYx745zX5//AA68OaZb6uYt&#10;XjKnqB/I5r6/sZX0KzjlsTgsfqPyNdlOTTcmYU7qR9Jy6te3Vu1wi+WT0APFec29hq+pai0upIY1&#10;zz/j+Nc/pfjW7srV7jVAWEZ4VQRn860IPG2teJpBBFALW3HJLdWA9DVVKidm2egpdzU8RXvhjRIm&#10;mv3DuoztPfFeQ6P4n1HxDqix2yC1h5PHJIPSu58Z2ugXuhmLUJkUk/LgjOfSvL/DGnaxbX4/srDx&#10;xdSw+Uj/ABrGo7SSjsZybbsj6P8AD4Rb2OSVi2cA59q+g7aRZIgy9MV8n+HYNYGrRPccxseR3Br6&#10;j09hFbKG9K93LsTaWmhx4mD5bmpRSA5GaWvq4tNJo86wVj+IIIrnRbmCdgqNGwJJwMYrYrj/AB/c&#10;Wtp4Qvri8GUSJiecdBWGMdqE35M0pfHH1P5rP2mtSsLHxBd+HbOVZfsc0i7k/jU8qfToT+VfEkRJ&#10;lDEdeQa94+MMMo1q4a4YMVuHUnOSV3Ern8DXi62247YQcnpXlZVBUsPFs0xEryZ9G/Ba0nM0crAN&#10;G8mMD72DX7I/sseJE0LXl06OIoblfL3MMAYPK/iOQfWvzS+Cnh5dJ8PQ6reld275FUcY96/Rr9lu&#10;2vNW8TyajcwhYolLIx6E7sCvKni5RxL5HuWo3ikfqGDnkUUxHVx8vNPr7CnLmSaOVqzsFFFFX6iC&#10;imSSJEpeQ7QO5rm59S/tKQ2tqcJnBPrXNiMTGirPV9jSnSc3oWNV1NUH2S2HmO3Bx2rGs/DCXTGb&#10;URjk4U85ro7HSLay+cfM3qa1ADXHDCSry9riPuNXUVNctM5e48JabLF5aKBzxism4+H+nyx/ew1d&#10;/RVzyulK7IVeR4FqHgdbKbcyBg3cCut0HQbfy9jp6dq9NMcbfeANPAUcYGK4aeTST1loarE21S1P&#10;P7nwtCJPMQEDrgVtabazW5AC4SumIU9aMAcgVNTKZRlzJ6DeLbVmik1rDOQZF6VcARFwAAPQU8kU&#10;w89q9CjRhh4vl1kc0pOWjKl3vxvDbQK5rUW1K9gEVjjJP3vSt/UpfLh24zms6wuVaYW3Unnivlcw&#10;i54pqMt9/wDI76KtDnsa2n2ps7RLctuKjBPrV2gelFfb0aapwjBdDznq7hVKe+jhuktMEu/6CrtY&#10;Uum3M+rpfsQsaDGO5qMQ5WShvcF5m7RRRXQIKKKQMpJUdRSbS3AX2ooooAKOnSiiiy3C4VXEMbzC&#10;5YZI4FWKBwMVnUp87SexSlbYKQkhSevtS0Vco3VibmVDaedcedLHswcjNaE08FtGZrhwiDqWOB+t&#10;S+9eS63qNhfyyW2pHcp4/wBnrXi47Fxy2CcVdv5Gzk6mr2Rv6T480TWdYfT7By4X+MdDXd14Ppnh&#10;fwtYakLzTpBG4HUEgc16/pBl8spv3xqOGPJrzeH8wr1Jzp1ldN306ETavobNFFFfXEEFwqyxmFgc&#10;NVTTtKtdNDfZhgNWlXJ+J9RvdIWG9tzmMuFYH/PeuGrS5Kvt3r+gNLc6yiq9rcxXlutzCflYZqxX&#10;cgGtnacDPt61ybyz3d35csPln0rrqryRNv8ANj698142cYGWJhFwe3Q3oVVB3OabwzGZVmjdlPU1&#10;txRCzQrGQe+KmZ7h8rtx70klqzR4jbDep5rxaWX8km8JB3XXY2lVlLSoyWJZD85PXtU5OKowNcKx&#10;jkI+Wpt0oOSM124fERpU7JPm637mE4NMgudkilGbBPpSwO0Q2McjtmmtaJI28Hk1eSJEAGKxwtHE&#10;VazqRXL5mkpRUeVakUzStCfKHzEd64DUNXeCb+zngxKTwTXo9ZlxbwNcCaVQcdMinn2Dm4xlGeu2&#10;u1gw9VRdmjkJdBt7i3NzeSOxxnaDwK86W60qzuzJPNtQHGGPevZ7uC7BAslyp61UuvCum6jp7wXd&#10;vH5jjBOO/rmvmP7MrVH7OjHZeep3/WUleT3KOk6xpd8gW1dTjsDW+YBIv7vArn/Cngmz8NI4QBnb&#10;+Lrx6c10p00+ZvSQqPTPFb4bJcVy/vKd/wAzCdSHN7siijyREwAgk965yL4e2dxftqOp3Dzsxzt4&#10;C/lXexWsUYxjJ9amWNV+7XsYXh6d08TG6XS+3+ZjUrp/AUrDTLHTFKWMYiB64qw/2YTq74MmMA9T&#10;zVioxEoff3NfSVKHs4RpYamrX+45ua/xMkpCQOpxUFwJGjKQsFbHX0rj7FtUk14xXjF41BJ64Hpi&#10;sMXmXsZ+xUdXs+g4w5lc7j9aKOg4or1tGrMzR5R8QrjWLVontF2RbhlgevHevMV+IFvYXKprt0yK&#10;Ow5z+H9a+oZYo50McoDKeoPNfCn7TvgPVLHwzeavo2ZCqkqoIVsE8gE9RjtX57nWRTpVJYim7qX4&#10;Ho0KqklE92sfH+k+IbdI/C16r44YZ5GPWu3tPE91BBsn2M46knAr+fLwh8fvEvwk1dLlbJJohIJC&#10;jzFWbaeQOCMEc19UN/wUeinkVBoC4xvkAkA2qOp3HivFo4XG4eftKN/JrY6Oem/ckj9J/FHxtXw3&#10;qUOjfZfPnmG7KZKqvqTXqvh/Xr7VbFbu4t2jz+X4V8dfC2GX497fH1+f7Ogh/dxRDksowclgRkc/&#10;jX25p6QW1otvEwZU9K9DLsZj61d+2rNRW3mYYinCCdorUjbVbZ38luDnGKvG1gdCyKuT3qvG2myu&#10;RGU3exGap6iX04G9iyyj7wzXtqdWzrYjlqLut0YpRbtC6ZVuNXtdBhK3Ku5Jz8vNZ48X+HLuPzby&#10;YRFc/K3XiuR1zxn4c1RRbAMJRySeNv1ryDW9a8NT3KabYk3Nw5BYqcDA7ZrzcXmns4exUlyLo/6v&#10;ctrXma1PZ5Ps/irUVFtGPs0eSCOrY4yfatOfxA3hhl09bQKCPlbscfSn+ELe1s41HnDlAu3BB/Ou&#10;w1bSbbV7JraRthPRwASD6ijB4erW5sTQkuZen4BOa2lsVND8TWGtRkRkJKpwyE8g10favIPD/wAN&#10;z4b1c6m949wDnIYYPsc160s0bY5r6HK80nV5qON92S79TnqQStKI3cwBU9ag/fr82RinXcmyPzQC&#10;2OwrMW988+TsZc9zXFi58lb2Sm9Ni6dNyV0jbWQFA3rUlVEtIygEhJx6U20vI5y8GR5kZww747H8&#10;a+gwlSStGr1MJxSvyl0nAzWXe6vZWETSXLhQBke9agwTzXgmu29xNfkzAlEkcgE+p4wK5s3xc6EY&#10;8nU1w9OM37xkaxqU11rDawQSHG3BH3R/SvMPjR44i8G/D+ee2keO5ugIxKAW8kuCA+PX0rt7u5uJ&#10;BJDF/Ceg7nt19K+Bf2vfGsmkS6B4JmaWaZFnuLpEbaFDgLGT2bGen418VV9+WnU9iKjGzZ8e22r2&#10;k0Ta3LcPKiKQoIO7jOOB6msu31JpJPK2bpZ4WYoOQMjg/ga5SW4exsgHcrHFnJPftk1u6Q4Gjya3&#10;GP8AXKUD98Ken0zXt0qKVmbSnzLQ8juNMuI3kguMu6n5iec1RWxhsldmIz6Cty71iOFzdMGd2bDj&#10;uPpXlXiXxnNeqlvYxG2VGJOeWJHfNezD3jyq1k2zK8T30F7fDJ5iX7gOPxxXD300crlIzn1x/Km3&#10;9291IzynLN1J6msT5WLcZIFd0FZWOB6u5PfNMbaMIvGT9eKh8mVYxK/A9K2V01pIEuC3HXH9Kr3o&#10;2OsYwfWtI7GTZiFWYkd62NHsI5Jd0gz5fINU44TLMUUV1biG2tNjZQYxketawWom7bGXqN1JuKJy&#10;D+dS6VZ+VEbl/wCPOB6VWsbWTULoRxqWX19q35/KjmNpEQdvUj+VaksouWyWk+bPStzS7ZXUykY2&#10;4696pwWv2k4ztXtXTm2WJBsPB/WgVxiqizZA4bg4rVs0dpfJiBDHJz2pbWwdk3HG8nt6V0NpbRad&#10;D50v7x+vp+FAi5bG301P3+ZJOy/wkfWuXv8AVTql1hSFRDwgpDcG6LTn7zc+wpILWGA4jGXPOaAN&#10;mGLy4GmY4dV5/GpdSDR6DJeRnIReueuf/wBdV5CRCqqOcHr3zUnxIkh0zwbaRK3MhUEYx8qjJOPc&#10;0FK7Os+GNnFb/DDVPEkUjC91C+FvaorfKyRD5mYdgCTiur8YSjw58JNV1K/uVF5cNDFGucFsnkfg&#10;Oazvh34flsbfStFYtuNv9qaNuNon+Y5FYf7QDtZ6RY6GrJIZ3aYN0PIxj6Consaxj3PCvhXAYPiH&#10;Z6gygxWSvO+/kcKefqM1ufaLua3u7rUOZL6ZpCOMFSx2/hip/B+mT2HgPxD4rEQSOLybMSHvI2CF&#10;A9weTVPV5FilEMZ2xRRgLjt0xWL30LtY5mKwuta1iDR7GLzGlkXzAv8AdyMjP0r7q1m5svB3h+61&#10;cILNFRVVFAO0quNqj0r51+B2gXx8RtrDIsjSECOM9SAeTk16D+0B4ktb26t/CWmyb1sWZ7sgYzI5&#10;yoz3AFZa3szqhBJXPnW1WPVtWhs5y8onkyQRz89e86xb6bsgt0Xy1gIHHfHH8q5jS/CsGm3UeqFG&#10;Z1jGzHTcec/Sq+r6vHZWU1/OT+7+Rf8Aaaom7tWKjHl3OL8b+IUmlNparlicAnooHHSuIt7RYoEj&#10;GAzk5NQaeJ9UvnmYgnJP65xXT2dnG8gkfsflHaqirGN7u4mnwRQ8OMAnA7Ee1bw/dkGQYI9artCk&#10;kw8o5KEEmtS+aGfMhIUk8D1NJlNWM6SZYrd5QMgAn8q86nukvIjczJuZuQtbGpajJcE28XygHDY7&#10;1X0yx8+flvlAwapaakPUseGNNaWU3MgwScDPtXeLCyEBufXFR2drGsirGuM9K6KKD5cMOvWolNXs&#10;b06SZkEskTEcYFeWX9/PM7b16/Lg9q7rW9WgiZra1kG8dQOoriLbT7t5De3zgg9F9auJFWy0RGlo&#10;sUYJHI6CpYwVbeeD2FajsjjoMAc1nycJ5zdKZkV5HYbhUMW58N1qyoYgkjr0pxUBPLQdR+VA7FcR&#10;c7QM5qw1uqgBSc9Tip7aFmIUZJxzUpUrJufjBwRSIcDGuG+YqvTrQoAYDOMmrM8bPcgKMrSiATMS&#10;w9jTFyGtZbls9pGDk8VJFHnEzjGePwqeCPdHheijFOmjMY2dcYpX8x8iI7z5EC/lWakZSZyfWrmq&#10;b94ZeQMfnVXB8ze3IbrTu+4+Qhs4/MuWhc5XqK62ygV0OP4nGMe9cjbM0N+JMZwCPzrsLC6S1/eM&#10;u4xlSB6Gk5NByHH6rdRNrUqHIKsE5GM471DIY1ctITg9TS+JbC6tPFVxFcqeG3ZJ4Jbnj2qnb77+&#10;+isQOHkCt64zzitk7oxe9j0LRIpD4Yubc8yySAqe2zt+NaVijRT4RcfID+NX20+LTl+x22TEBkZ6&#10;j61radiZZSR8qgAEDnPpUylbY2UHexBcAPeIvQHB9uBVvw4ZrfVwUPQsdw7Gs92mkn3uuQCfyxXR&#10;ae0drE8x7LgD607sHDyPPNUhVvOuJDgFm3E/Wud8LMf3iSL8gJ+XHUg4ro9bhdbN5N2WL5A+vasX&#10;4d3AXXGtb5N6TO2W9CASKDNqzsdXr8FrFBpd1APmlkdXI9McfrWk032ryYJyMOu3B/z1roJ9LstQ&#10;8CxatEhJsrwoX/2eoH1yfyrFukihMToQGDEdOKnqNpdin4OWa3lurVpQ8UOcLnoxPJrqblFvLKey&#10;35RiuR2H1rntD2Q6xKUG0zEK/uGrXjRF8QT6FExUHBJ9D15oe4aW2M7wa1muty6TdrujdsFewGev&#10;5c16bq7waT4x/wCEZswTAkSTKehO8cEZ615Jrfh640rXXto5vmY5MsR42sM4/AV9EeKpI/F/ge2+&#10;IGnqrX1hGIeRgtFFj07/AFpucgSXY47W9EurOJfEEGS0J3sehAArZTU18QeFotRUpIzphtoyQc96&#10;2fCerJ4k0O6t3UQMyGI5O4Orr2B715t8NZrrSdQ1DwLqKqrE7kB4LYBHB9x2qbtvU27HPTwvbfaI&#10;d/zBCyt79q+iv2dfE2jX0cnhzxATFLLJ5cS8ldxGQwx6njB9a8ouNPurLUJbk2/mQShdpIz86DAH&#10;qM1x9jrF54Z1uK80pf8ASo5YXGchflcEj8qzrx548qEpuDuj78js5bLV5Y9U3Jd6VMl0ipkBojwc&#10;E8bfX3r3GWRrINeOfNt7pOS3oRlWOPQ9DXnniTU4m1i08TWsZ+y3Eiw3W3BCwXI4DHoQH6fWu4sr&#10;e1i8ONpFxI4mspTbYIILf3cexzx7V83jKOjiezhpc1pM/T74ReIR4n+Hum30ybXWJY3U8klRjJ/3&#10;hzXowdcqjDGc4zXyb8AvFC6Lo0eh30hlnClSTwPkHyge4FfQKX9zrUxWJtkSkcDr+ddeEx/7mEWr&#10;yWj8zkxWEaqyados19X8P2eoqZsFZByCKxtG0u7MjyMxjA4z/wDWrSvdetdMQQsd7Dr/APXNU4/F&#10;cBGFTGe56VtUqUZzTat3MacaiTVrnXxoVQBuSBjNUZL50uDEqblHcHnNed6/8R4tMBRIwzZ5x6eu&#10;K19A8TWupRmWY4Y8gVtWx6gowou3qEMJJJymjtxcxYyTj605JopDhGBrLSc3vywjAz1q3Hp8KYZ8&#10;lh+Fb0MXVqv3EmjCdKMV7zsXqKKK9M5wqvJawSyeZIoJqwMEZFFTKCmrSGm1qhAqjoMV5P8AGXXL&#10;bS/AmpwXCBklt3DlvuhSMH6/Toa9ZrmfFWkpqmkzR+WkjbDlXAIIxyMH1rKpFxj+70Hy891I/lF8&#10;OrLba6nmRtLK12x3beGDuxDD8K/S/wCC3wZ1XxfONav4sWyL5gVuhbOK+TNU8It4P+LuteG5l8mL&#10;T7oNAWwzBJP3qgenBwR2r9L/AIG+M7nTfCosI4TM7AY9QCc8185mjUpJS+Z6eW0rU+VHv/gfw8dH&#10;mSIQrGsabQoHAGf519NWqLqWmG35RXXGe9eHaDrdtBZPe6iBGQOa9S8H+IW1iyEsEREIyAzd8Vx4&#10;OVOM0puyZriYNw03RyR+A3gJ7p76RJjNKxZ239Se54rPv/gTosj+ZYzsOMBZBlQPavdY5FlXchyK&#10;fX0lHL8K481OC1PK9pOL3PHPDvw4vPCcbJp5hYHptG0j17VaufD/AIpurouFQx/7Rwfyr1miqWW0&#10;4/A2i/rMupzuk6ZLHZ+TfxKG6dj+tPXw7Y4Pn5bPYHArf60V0ww0IaGUqjkYn/CO6LtwYB9cnNUr&#10;rwhpF0uPnT0w3SuoorT2cexPMzzyXwI5G2O6yM/xrz+YNUZ/huhiLRXGZPQj5a9RorKWGhLdFRqS&#10;jsfOXiD4XancJu8hJgo/hxn8K8c1LwNb2LkWoeGbnI5yDX3hUbRROdzqpPqQDXPLL4dGbLFTR+am&#10;peCfiAWKrq1xAh6Ls7ex71FF8IfG9yq3Vzf3l0kqYyoIK++K/TB4YpBiRFYe4Bp6gIoVBgDgAVks&#10;tWzkP65UPgnQfg14tkzb2sl28YAB3koPwJ6mvRU+AF5NAsV1JKcesu388Zr6y69aK2WXU1uxPFTZ&#10;8zW37OekJAFuGSR85O8s361zWsfs9T2SrPpyrcBWBKxkhsD0DV9fUVosDR7Gcq0mrNnnPh3Wtdt7&#10;KDTrnSZgIowhfI6j2PrXTx63P5qx3FjPHu6NgEfoa36K6VGysjHUZG4kQSL0IzzT6KKoYUUUUAFF&#10;FFABRRRQAUUUUAFFFFABRRRQAUUUUAFFFFABRRRQAUUUUAFFFFABRRRQAUUUUAFFFFABRRRQAUUU&#10;UAFFFFAEE5uNuIQB7mq6WkknzXUjNn+HoPyq/RWM6Lk9WXGdloiulrCmdo61KiBBgU+inCjGOopT&#10;b3YUUUVqSIAB0paKKACiiigAooooAKKKKAClHJxSUq/eA96T2A/K3xhO13478QXTfKX1Gf8AJSAP&#10;5Vg5X+/Wp4ilW58Ya7MTgNqM+AewDVlbLf8AvivqVPkjFNdEfOT+KXqf/9X7u8SazBrFx5AcZzxj&#10;pivZfhHa22mu6s43yrk+5zXxXD4jtYV379zD+7Xo3hDx26zjbvBTkHJ/lX5zCvyzjU7M+m5OeLp9&#10;z9BiyjqcUtfOWlfEJGaM3EbH1Y9sV7va65pV1bLcxTptYZzn9PrX12BzWOIbUkl8zx8RgZUrW1PE&#10;fjR4qvrKxbSoX+zxFTubGWP/ANY18l+HbO0vdTi0qQB4icua+hPjTq+na9MbPS2WV1XDccZz60fC&#10;34bW5RNSuCDIuDkdPpXyeYc2JxD1uezh4KlTTlofQPhnw1pWm6XDFbRgYAwAK67YETA4rO0qxezi&#10;wXLDsO1ax5r6LLcDGVD2nJZniYus5Ta5ro+GPjxaX2v6/Da3DFIYi2NpPzE4xkeuAfzr7A8GfZx4&#10;ZtEtQoRIwuF6ZArynxR8J7jxNr5vjM0ae47/AJ16d4R8JxeFNPWxjmeXHXJ4z7CvDyTD1qWMdZU2&#10;1s32PQx8qTpKMZa6HX1zPizwhoHjXRptB8RW63FtMCrKwyCDXTUV9vXw1OvHkqxujxYTlB80XY/n&#10;+/ax/YT1f4U3cvjT4ZRiXQpG5gy2LXPXP3js755C+wr8ur+XarGYYO4r6gkeh71/Z3fWNpqdpJYX&#10;8YlhlUq6t0IIwRX5oftA/wDBNj4ZePobvxF4Akl0jVWjOyJWBt2YD5cofTvgjNeXLDTwzuryj+K/&#10;zR0Koqis9z+ct2SQ+49KMjHPP1r0n4n/AAr8RfCvxhdeC/EURjubPaH6YO4ZBBHUY6GvOtjL8jdK&#10;2hOM0pR2ZzyjyuzPsn9kfxsmleMo9M8QXJ+xsuIQf4GyM8/Sv1r8ZeOvBtpojw2MS3MzrhDjp+Nf&#10;hJ8KNRGl+IoJJELAHIx6V94a78T7KLQxJBEyzMOM84/Gvls1w7VZygtz3sBNeztJ7H0Lp96+tlkt&#10;lMZ6cduK5/xR4a1eTT3DTFdwJB+nSvn/AMCfFu+tpfMDhpC2CPSvUrnxPqWuI888u2PPygHivGdP&#10;klyzR3e2TVkzx66Y6MHmkIO0H5jwPxrzm58Z/wBpXLAqBjow6fhXoviIx3EEkUhyTmvFv7KWKYk5&#10;OTmvUw8YtXkcVV9jtotdkeIwRrg+vtUMeq3UKOTgKeo9TWLDEcbBxj+daEcUdwTGzAjqcHpUuCuz&#10;OOrsep/D7xfEZjZT8tjIOcfga+rfDGlW+rQ+bIh+7nIr86NQi1e0u4jpDsoLfNt/Qmvs74UeO5rX&#10;QEXVTtlPBJ6H3pToxWrejLcW1ZH0npVppem3kYmO3aQffjsBX2z4U8aaMNKSC2y5x97GMmvzSbxX&#10;aahqSTrJjB/GvYtC+It/ZxJp9hANg6yMfWtIV1Tdokqjfc+9/D/i+z1a/eztgRj1/pXoFfH3wnuN&#10;Xubtbu5w4yduzjANfWDzzJAGUZOOa9zLsZaD5zjxlD3k4mjSHOOOtZdhd3V0xLjC/StWvdpV1iIt&#10;xWhwzpum7SPJ76DxHq2sNZzQlIeQP7uPXNdbp/g3RbGARvGHf+JunJ+nauokZlXKjJrltR8X6bp6&#10;uk7hXQfNntXmqnSoSftnc6lOdWypKxsW+i2FtN50EeDV+a4hgBaVgoHrXzXq3xftbHUTDNe7Uxnj&#10;nr0wcc4qDTvihoXiTU001LoNKRnJOARXI81p0ruhG3qbPAzk/wB4z6TZ0vbc+Q24Gvw+/wCCm/wu&#10;hXTrPxYtwUuLRz5ikZV1f7hJxnIPHpiv2Au7LUdP08zafORxur8p/wBvPTtd1nwZfX91MZERFiCd&#10;huO7ke2OK4quKlKpCrJe9dajeFSpyindH4RbwDleRTi/HP40xkWORowc7eM0gwea+llq7niRWgjP&#10;t+71rovDV21rd+aj4J+XnpzXOyep6d6jtZXjuotjYy351M4XVhrufor+z832vU4mnCBsjkjOOa/U&#10;228MaTaaWZ7q9WLywW5bCnjNfjZ8B/EZtNchig/eESAEE+/9a/XrU9M8P61owuNTlURSJlk3d8V8&#10;li6aU3Fq56WFV9Uefa145twHsdFlDkfxg5/KvMbi8ubuQtcSZc9/rW9a+HNKW8a10RfPAPy47CrM&#10;/hnXreXzVsXMQGSSPT0ry5Tl9g6mrFzwu+vEQxWkpFujjIz1z1r61sR4Mg0c/wBoOnnFeS/Y9q8A&#10;8DWMt7KFMGF7eoI+lepTeH2nm8iSBgvQkitqEXSTlvctbWaOv0LQ/DWprK7SIirwO2fcV5j4j8Gz&#10;Xmora6dH9s3NsHzHaB2J+legSWmnWNslrF8nQDPOa9m8KeEbme1S9jCAEBunXiuuEL6WKSS1RT8C&#10;fBp9NtI5724XIGAsXQexJ61q+NPCnhdtLn06+RcSxMufUkcVleOfHVx4HtGQy/MeAq9+K+aZvHer&#10;a3e+dfEqpPCt09TV1JQhaEVqRyyRwsXwo0uPxAkdlH5FsOGYd69I8S6F8OPCOjtq13s8xFz83zOc&#10;d8CvVdH1TwvcacuWQHaMj39q808eeA9K8VadLhimOS3qp4IqHD3XZJsxlC+rZw3w78TfD3xNqjCG&#10;5RUXBzgD3xz0r6ck8U/DLShChvIZ2T+CMb2/HbmvyH8ReArj4faxLNo986wMzMpDYOOmCPau0+Ge&#10;r3dtfMl3JuExzknBz71Xv0qaainczjWtLlP1q1Lxv4Bu9OSO4aNVcZ2kAH8uteE+ML+11GbyPDV2&#10;/l4wFXjb+VfPb6vpyapFHPE8zswAKgtya+q/CGnCKDzzYLHlAQxHzfjnpXP7V1Hy6aHcknqmeN6J&#10;8PdX1G8SOdWRw+QWJOec5NfTWh+E9TsFitmZdgOSV4qzYRS3N4gtVw44OPevR7PTNQjCpKevFbUq&#10;MUrofW5s6HpWnrFvY/MvrXZRzWkZESsM1gadobLuedjz0rH1u2MM6myc7x716VCTpRU1E5ZxjVly&#10;cx6GCCMilDZ4rE0lro2wN0eRWtEQyllOa9uhjZ1XGKVrnDUp8jabJa8b+POrx6R8LtWnkQyZgcY/&#10;DmvZK+Q/22fFFj4c+BupLPJ5c1xGyRH/AGj0z9Tx+NXmknHDTa3Cg7TTP5wvH+pQa3qLTQIUSRss&#10;D1z17Vw1lhrxNh5U8HtWpe3El1BHcthZT8zKOn0rL0+EXd+kIH8eeOa5I+7TUOxM3zO59meAfEQb&#10;TY7HeF2diOK/TD9mjxXp3h/Rbh5trncDxnkEdj9a/KXwhDdQyxpbx5fjJ7Yr9RvgF4U1ZPD39oNF&#10;5kVwMjtyP6V4SprndRPU7qC6s+3/AAp8QZtc1QQxwlIicA17Ya+afA+m31pqiiVCmSOpr6UXlR9K&#10;97KHKzUncxxSSsLRRRXtWOMRkWRSjgEHrms200u2tZDMijJNadFc08PGpNTktilNpNJhRRRXSSFF&#10;FFABRRRQAUUhYKeapXFxsfBNcGLzClh4uUtSowcnZFwMuadWRFfw7sHir6TLIMivMwmZU6iak0ma&#10;ypSh8SJJNhUq9VbeC1hYyRDBNQ3FtdTyAxvsFSw2cNvCVlYvjkk/4VKVavUVRUrKPV6D0Stzb9C3&#10;5q5wP0qSqsLxMubdMgVZGcc16mDrzm7VJJ37GUo22QtFFFegQFFQukrsCH2qOwHJp5wg3MeBWU6j&#10;j9nQdh9FQrPE6FoTux2HFRW915zNEyFGXsay+t0rqMpK7K5H2LdFFFdKdyDGlklvLz7HG+xE5bHU&#10;47ZrYACjA6VWghSOaWQDlj1+lWqmne15MAoopjPtIGDzTnOMFeQWH0UVwniOTXX1GO00xzGrjJNY&#10;YnEqjHnauaU6bm+U3fE2pSaVo011Au+TGFGccn3rhPCml6VqFgbm6IZ8kbc9M+lXNY8LaxqGmtby&#10;TtI7cjnueO9ZHg7wrrGjXxguUHknqccYHvXx2PrTxmKipQdktEzojBJWuVbnSIba8dVBMYORXrWj&#10;Kg0yEp0K5rA8W6YjaKz2w2shBGO+Tiuh0dDHpVuh6iNf5V7eUYL6rOUJLWxyzte6NKiiivfJCqt7&#10;bpd2cttINwdSMfUVaooavoBwXhG/aDdpd1w+eM9cjqK72vO/Ep/sjU49TgiJ3kb2HQEd67ew1C21&#10;K2F1avvU8fQ1z0Ki1pPdEpNaMu0UUV0FBRRRSsBUFnGLlrnJy2MjtxVojIxS0VjTw1OF+Vb7lObd&#10;rjEjA+UVJlVHznikqKWIycBsVlOl7GF8PHXtcE9dSpPcXKSrHCu5T3qUW7Pgy81aVQowKWuGllkq&#10;rdTFyb8uiLc9LRQAYGKKKK9mMVFWRkFFFNZ0T7xA+tDko6tgOpCQBk0tIwDKVbkGlNc0WkAiOsi7&#10;kORTqjijWJNidKkrOhzOmuffyGyERKmWFNjkD8qPxqxRXK8AuZOm7L+uo+buHaiiiu+L00JCvM/i&#10;l4ffxB4de3WMShRyp9yMn8PTvXplNcBkKkZyK5cdQVejKDZpSnySUkfy2/HzSbHR/iJqMNpIlwiz&#10;OyKhwFG7btC9uOo7V57o2nwapeR2c5WJZHVWkwDtX8eMV9wft9fDa68H+NbzxS1sFh1eeOOOUBQI&#10;VKk7AP7xK53fWvzyZ7lYFw5D54I9BXz+GpJ0Uky67UKrZ+nGu/HJPh14Kt9A8L65+9mUZWAK+JQA&#10;PmHZcDkVH4C/aq8f/ubO4ud/nHB2rwS3fGeK/LuO7kivVnlXcc8+/avfvhrq85uEgxna4w57cdB7&#10;15WIyyNO8jupYtzdj9uvCXjy6v8ATo5nkQynkkHHX619Ex+Ibm60EMXXBX9K/L/wDrkd5bxWXmsr&#10;M2GP0Pav0F8K2bX+gKpkAXbjJOciqw61tHsaz1dmc7Za94FlvDaX8ZuXUkMdpKk56cV6nYS+BgUW&#10;x01ULD7xQD9a8IvdMi0y8lh+XIbJIHHNbOlWlzPGsgkcx9uSKxnl8bOSs36I55xUnqfSZutLgRVQ&#10;xoF9KyNY8Rf2Xbm5hUy7R0TmsTQmhlH2UJuIGMn/ABrprTSbaa5aKRug+4P8a854arOfJTVm9NNB&#10;JRjozntL8cW9/HuvY2jPp1/MVxviP4lnTtRWKJyIs84X+veqfxiM/hrTYovDEgjuZ5FV+hZUOc/T&#10;NfPFvca/q12mlhiFHAIXPP1rz61CtRqOliJXkv63Oily/FE+zdG+I2h39unklpHY4GP88V31pdrc&#10;xCZxtJ7V8haB4Bv9MaPURqIMgJLDG0ZxXvXhXxBp7xeRfzqGBxyeMDj9a+sy7GVWo06qVlstDOtQ&#10;hZuO56PFNulIBGBXj2pa5caR4xlEAwjn5mzn8K0PGninTNL8tLOcB3649K8R+Id/NNBBNpF4Glky&#10;XGOo+vauiti3H3E/hdyI0I25j6v0bUptUE0jKFVSApBznIzXlviyQ6VezXN2+9VHUDkA/wD66wPA&#10;nja306WPSZHLySgEjsWx0HuK6nxLGlz4Ou/EdydsjkuAOQRnYFxWmKaxFFNPVXZMIcs+Z7M8suNW&#10;tIbb7bduIlJBz3x7Dua/D34ufEG7+Jnxs1/WLMSjT3uhHaJNgHZEoXft7ByCQPSv0B/a38dR+Afh&#10;bqHlzFbq5eOK1XJ3tIcZAxyMAnn1r8rdKnuPD2inWr4b7pgq4YdGPABPJOM15uDptqU5LyXqehNb&#10;O5cv7xr3Wbbw/ap5pEivKv8ACEHZj/Ku81wx2ei/Z0UEY3Ko6A+341z/AIKtWFuzy/vXl+dn4zn+&#10;761X+Kt0kOnWmnKfLdpC+F6nA6fSvUgrtUxOXLFyPJ7y6WF5bplZ1DZJ5wD7V49qd2ZJJLp2+8xY&#10;AdAfSuw1m9cwG28zapBPfArzOWTPzTD2HfNezh4WV2ePUk2zMmXJMrcyE5J9avaJYSajfqhI2qct&#10;6Y9KreQX/ejoP0rt/D1k6oueM8kY5rqSuYTlZFq5sreFfNjxFjovqa4a4YF2YjG7OK9O8QWq2lnH&#10;I/3sjP4968y1CJbopGDwD2rSMbmKRf0UJCz78ktzj0FM1WcmXyk5AHAq9HGkNv56nOeKpRWaNI9+&#10;xyyfKo961jECW2W4gtSlu2ySXjPtT44vJJUjcc/Njv70ywM8k7PIrKBwATkZro7KwednkjGFQZOa&#10;oZs+H7G2ctLeOY4V5Z/QegFXbmWa8uswx7IgTsHfHY/Wo0XzUEAwI1HA9frVkzpYoJHG4n7oH60E&#10;s0YJI4kKj5Xxx/jWRfXLXREW4qB1x3q3Fi5iDOoAPOQc1SdFWfc3Iz0oELGYobcbBxV7SI3nc3TH&#10;k8Yx0FUrWI3d0sYOEJ/I13tpbqpEEAxt6mkNIpyhG2kDA3Dj2FcF8RJrm8vNNsrlt6SSAICeilgM&#10;Afzr3HRdEhv9Xhh1UiK3Hzbs9fSsfxIml6h8ddE0PTbWEWsRDKz8iTYpO4g9BkUrm9NWue6eGbzT&#10;Y9Xu726hDzRRRwRMOMJGoyo9uODXyP8AF7XrfVfEVtcxyMYIYCEVuMMzEsB9K+tfCmn3Uel3PiHW&#10;cEPNM6KDjdtzlfy7V8M+NLxdU8VS+TEFRfujOfWs3Poby2sdd4Pvrq88Fp4YuC00F5fG+kXGAPLT&#10;aG/IdK5HV45L/U/skaMWZgOvUdsV1vh1mttDhmAKgRsCe5UntWt8NdBHiHxFBMqszRq0zkfwJGc5&#10;P16Vk5qN2xqOlmeyRWVt8PPDUbvKRNNGHiOBuDEcg+wrxuCzuNa1dEkBeSZt8rnnjOTmvUPivrEG&#10;q/YmslG2FGDnORgnj2yaxfA+hSDQrzX7z/RyyCO3ZzncXODx7dqzck1c6FvZhLq72Vmys25fmCgd&#10;cDjNfPnifWJ7/Zp43GNeTj1PevRPGGptaQm1T7w+QZHUDrx9a8v0+3uLu5MjqWY849qzjo7smrLm&#10;ehf023a2t0jgX5jzk/41u28beXnBLZC/rU8EDRxjzAMtwPSt/QdM/ehpBu5JAolU0JjRJIdNjT7o&#10;2kjJP9K4jxBdCJGiUkEcc9c13uv6oljal4gCW5xnGMV4xfm4vJvO7yuOTziinLm1Y6i5VZFZXlnY&#10;KvBJxnFekaTpcUFsigbnY8k+vrVbR9HjhTMozjoT3NdtbwEbdwwaVSpfRBClfcfFaxqxLcYp97dx&#10;aZam9LKW6AN05qK9uvIyjceprznVryW8uWVjmLJ4rGKbZtKSirGfdoL6+kmTCkk5+tTMkMcKxRc8&#10;fr60+OBFT5x8x5zTdvz4IzXS32OZ6u5CqRxRbnPQ8+pNZk8hlJI9c49KsXhMjbIhkDng1HGr7d0n&#10;H9asnlGqqrgE9qfEm5/bvQwZ22t25rYsbXPzsMHoKTdgUCdITGm6NME9D/OqFxE8cx3jIBzXS/Mv&#10;+sPY4H1qBIT5jynBJwOanmK5GcfKcyEKDyaktoZJHKKOOtT3MaLeNzux2HrW3oFqZ5nZhhcEfnTc&#10;klcSg2y3pdsptyx+Yk8Y9qmuYBsYnjcMVs2tktrbhOoHQj+tMvoQsAK8knGR0rP2iZfs2jkp4Q0I&#10;J61GLUm2Rl5IHNWWBUuD1bvQ8g4VT0I9uK0jK5mzl0klM+0KMHrnr1rp9MSS5SdZF/gbb6ZxxzXK&#10;eU6XL7c/M5I79a73SlaOIBuRjkVc1ZAiL4pQiXXbHWkkQpPZwRNtPIlRfmBH9a47SIGTUY51yzlx&#10;gA89etdHrVuLyFBcKSIXJHtmovB8RTxBEsoyMlh+FKDfKZSjeZ6ZeIHuvKYYBA3Z6+/41f0BITZz&#10;zJ0EjKoHTjjmm3V6oneRV3NtJHrnHeoND3WWiQRyrtfezNnvk55rPmZ3ezdxZyDPJGgACkDn37Ct&#10;tdkdqGdc9OO9ZaETycnPz7z9euK3WUsoZT9znNbGCps4LxTp00cYllA2TyfkK4TQbVYvFiWkJGf3&#10;gXn0Bx+Ne6eOoUvNAieJvLeBQ2Quck8kGvG/C0QvPHFnAnDM+7DehU5PtVq1tzOcLO7PdPAltn4O&#10;ag9zylvqTvID/tKu3FYuvqPLtUnQcNkFfcDrXbeF4BafBbxWMbnhuoxk528kAD61uazpzXvw+s7q&#10;FUle5iR1kUYxtOGGfbvUsEtD5r1rzrTxNBqMORHFjjP3ifX2r0k6e99qja83CPGCwx2964/XLSGa&#10;+8mTJEHy57cV1FpqKWOqxrPkxzQbWXtx3psSW5c1GxX+ydm3Lqh5/lzXRfBe6WHU18H6oFS11GOS&#10;I72wBK/+r49M5zW9Ywxajo4k29B8pHcV5Lqs1xpnia2vNLISSGRCjMCQGDcGpTHbqdJ4Sin8I+Mh&#10;pmqXG9tOudjt91W2g9vQ1f8AjFZHT/FNh480c4BWN3UcE7Pf3rsPifa6Bbw2vjWCJ/Muipl9C6fK&#10;x9OeuK0fi3oM8/w8vJYIi9zYwQ3MIxy8T4Z8ewFIrpYZFf21/ZRajariK4VXUN/Dn73PqK4b4m+B&#10;p7FnvLWQYvYTJEM87Twxqbwfruj+Kvh1b6mA0K2ErpLuOfv47D+Eda9muNKju/h6fELp5x00xxmT&#10;qxgl4DD0AyKLag9Ueg/AfVn8YfCWbwTftFNLZobSBz1BVco575BOR9K9o0K9ubiW3W8cyTMiQSPn&#10;GHh+Xcfr618h/AS+j0H44pod5L/oXiC1+zxkcbbiPLxHPqcEH6ivsS/0lNHlkWywpdTJt7iRD8/0&#10;yK8jGrc9XBban0D4R1KTw5rEVpe48qe4DKfvFWYc8+mK+xNHhvJL147Loyg5z0HrivhSKW8tdKjv&#10;bdF862jSVeu05Gf5cV94/CzUofEfhu18QqnlyFDC6A5GVx3/AM9a8zCUfaV/Z9/6Z0Y2SjS5yS68&#10;JavgyGdHAOTwQfwryfxdezaM4MJJVsAknAz26V9PXCNJEYwcbuPwNef654B0/UosSAuoOQD2Neri&#10;cvVPSj+J5VHEX+Nny5LrjX06h2LPjBYDoBX0l4BsLC6tBKq+ZhR8/bnrXHz/AAvaW5jks4WRAfmw&#10;cZHfrXu2kaeumWEdogA2jnAx+HFZYfByq1EqmyN6+KShaG5cggjt02RcZqaiivoYU4wjyxVkeS23&#10;qwrnddkvZtum2XymQct+PSuiqvNNbW582dgvuamsrxtew47mHZ6BNaxAC7k398Yxn6elUtW1+TTB&#10;5FsTcSDg+35V0EWsaXO2Ip0bt1oi060Wb7Uqjce4riq043UaD19TWMrfGLpdxc3Vms11GYnPUGrs&#10;iB1KN0NYGva4NKgLRDc+OleTan8ZNF0KeO28VTpZmZsIWPHTOMgelFXFxpR9nJ3NIYeU/fWiPyG/&#10;av8ACUfhP9om+/s+VpU1WFbhn67SvA/XP5V9H/BXUUbTLVJtobhS/bjrXKftd678PfE/izRNR8DX&#10;kV9flX89kbIWL0YdOeTWp8JY7W68PYsQdykq2ffj+dfNYybm79jqw/uXSPRfjL4k0nw8trBLqQZZ&#10;/kKQt828cjoen1r6++BHjPQvEvhWGz0VZCIB8zOpHPcc9ee44Pavxc+NsUml+LZoY5HPlE5Gc4yM&#10;H9K/Qv8AZJ8X3Nj4TVNrFX2KokOTtC9Qfcmpgvq9SFdPffroate2i4I/READpRVa0leeASvjnnir&#10;PFfY0akHHnhs/kePKLTsxpJ6Csu9g1RlzazqmO23+tZOqavp2iz4muMyPyEJyau2Oq2c0AuS3De/&#10;FeFVxbq1XTnePpK1vWx1Rw8ornSuihHe6tDmN8SsPStXT9SknGy5jKNWTf8Ai/SrNT86qffHWuCk&#10;8cT21y97ZFbgEcKx4H5UKq6DT5+b+vM1VHnTvGx7Q5k2/uxz71i3WrXdvN5KW5c+2a5vwh42PiXi&#10;ZURgOiZP6mvQs16VKs8SnKjN6eRzyp+xfLURzkHiS0YEXamFhxzzW/FLFOgkhYMp7is/+xtNMvnP&#10;EGb/AGiTWkkcca7Y1Cj2GK2ofWE/3lrfiTUdJr3LjqKqyXXly+UyHHr2rB1bxTbaZIIFUySMOAOg&#10;PbNOWOpRTbZMaE5bI6iqF1qmn2a7rmZV/HJ/IV51qniCGVGe6uNuR90dBXBw+JdKkvNjtuVTt6cV&#10;wzzK7vCP3nTHB/zs91s/EGm6hJ5dqxY/TFbdcP4d8QaVLGI1xGT04wTXbqwZQy9DyK78JWlVjeTR&#10;z1oKDshaKKK672MQqGW4hgwJWC56VKTtBY9q83lm1Sa/kMyttz8vHQdhUzlZXRUY3O8bULUOE3cn&#10;8quA5GRXDWEQkmEk3GD3rt4nDoGUcdqxp1nKXKy5wUUPoooroMgooooAKKKYEIcsTkGok3dWGkPo&#10;ooqxBRRRQAUUUUAFFFFABRRRQAUUUUAFFFFABRRRQAUUUUAFFFFABRRRQAUUUUAFFFFABRRRQAUU&#10;UUAFFFFABRRRQAUUUUAFFFFABRRRQAUUUUAFKuC4z0zSUq/eFJ7Afkrqm+TXtZnIBM1/cZUdhuwP&#10;zrJ+ySf88W/Kty5bOualIvH+mSkn8am89f8Anoa+lqvb0R84370vVn//1uqiWW0jIcYYevQ/jX0b&#10;8OPCMmpWqXSoZWZQRgdM/wBK8+sPB1rrkKyiclmcDb1Br7x+EXhCDQNECABuMAnrjsOa/NKVGVWa&#10;pwW59QqqpQdSXQ5vQvh5e3kAMyeUVPfuKxPFvh3WPDqIsZLI3GU6DP8AnrX1GAAMLxWPr1hFqGmy&#10;QSLuyK+gq5D7Oi5xn7yOSnnDnUSlFKLPj6w0plm2hdjE9TyTmvefDdzFpVstqNqj2rzuy027fX2s&#10;rpCpLYXI4/OvZrTwVEHEs79BwBXhU6dSpeNCN2ehXqU4r969GdpZSrNbiRTnPerdZVrZGwTbGflF&#10;WYL2KdtinJHWvpstzGNGnHD4pcsvzPm60LycqeqLlFFFfQo5gooopgFV7oObdwgySOKsUhODisMT&#10;/Dkm7XHF2aZ+Cf7d/wAJrjVtabxTp9qiSbgrOWCu+zjv1wOBmvyul0K7R8Rxs5OeB1GPUV/X/wCM&#10;/hp4T8d2b2XiG1SZHBBBA7/rX49fHT9ju8+FVxLq/hPTJ9Sgui2biP8AesCW3fOCcrgZGeh+tfHq&#10;eJy6LVaN4dH/AJ9j0qip4iXPDR9j8u/DWg3sVyl0qEYGc/zFejapJcz4RnwmOFz3r21fDGoWVoWv&#10;rNoJFYgqy4O31ry7WtMsreR5XYEnoCcVnLG+2km0b+wdOJQ8GO8N7wQVJwfUV7ymr/Z4hESSPQV4&#10;ZoEtrazLKBwe4xxXe3eoLJH+4PbrmuXEx5pXNackkZfiHU/Mv22OSR2HSsRLgBg3I9a5y/vZvtjR&#10;uMY6se9dPotrLqSfusfQ1rGPKkTdylZGdc3xRGIXHP51Q03UXgukQ7VVm5+lbep2ax/usc1yn2T9&#10;+oxyTzXTThF3Y7OLPYLh7NbUyQqCWGR3zXn8HxF1u2zZx7QnTbjpjsK6Wxt5ZAsMeTtHB9M153ru&#10;iTw6s6Eqqqd2B3rKlCPM1IKspL4T6z+Hktxr8KTSktKrYAXp0r6v0Hw1rTW2518tCAMH/GvI/wBm&#10;iLSxotvFcxRm4ySc9RxX2JDDd6mRb264TPzEdh2/WuBwXM3c1hJ9T0/4N+cbk28f3lPQH5cDrX1i&#10;qBQAeTivM/hv4R0zQdKjntx+8Zcknrzzk+9enZOea+ryXDP2bnW+R5WOmnPlj0CiikYhVLele5yq&#10;Gq0Rw3MLWfENhosTSXTYwM88V83X2pWviaWa8inBUkkqp4P51o/GLx59ktpLeK1ZvlYFsjHyj0r4&#10;PvPjlb+EJpXcoI44gxJIwM9scZr43McdKpWVJu6Pcw2H9nHmWjPQPiZ440fwfazT3to8kUbY3Y9e&#10;wr4dl/aES18Uuvh4+U6uFUORxn0B5NfQ/gf4n+Fvj/4p/sHxFcWw0zB5yU3OMfLg85pvxk/ZQ+AE&#10;UY1TwZfyJfDb8kMvmAbeSW3Z57VwxpQu/brRHRObdoxep9JfBz41eIviBawW91cH5wcqVAKgcde9&#10;N/ak+Gd74y+F98mjxm7u1TLQk4Lq3DkerKOVHrXSfs4fs9T+HvDcetzO0czgiPdzuifBzwc5P6V6&#10;P8Uri88P6BfRGMlghAIOM5HHPoe9EYy5faTvbo2E2pJwvqfyd67pr6Pqs+lzBhJbTPG+f9kkVnAc&#10;E1618eRG3xV1eRI1j8yXfIF4HmP87YHtkV5DvXhRwK+0oT56cZvqj5iceVuI2QMRVMP++BPRTmrj&#10;5IwKziCW5rdISZ778Nr5oNUiWB9m4547HtzX6y/C+YeJvD8Vk7GYxDB6k59Pwr8XfCFwT8skhj5G&#10;CPQGv1j/AGafFcmmWZiLpJsILZPPzd8+9fNZ1Q5WpxR3YOo17qPsnwL4Xj0rVE8yAAkHHHX619D3&#10;Hgx/EdusAKQ7sEAdh3FeNW/i+CIJNGgLgdc5r1v4d+OIbi6Am6DrntXm4ZQjHkvudt3fU5a78Of8&#10;K4kW6kiPl4A3beMmor34oaGlkUeMtI+cr7/WvoPxRead4k0t9PQq7MPrg+tfMkPww0ixuJLvUHMq&#10;MxJG6tqinB2pK6NIq+rOL0ibXfFmtQSWluxWNwTx8u3PrX3Pp8F1Y6RHZ2EJyEGO/wCdcR8O7bw9&#10;BEYLMKIwBgfT3r1C/wDE2m6VFiVguB+FTh6XLeUpbkSk09j5K+IPwx8d65dPqEiFog2cA7jjvtFe&#10;B6hoPiGwvDbfYp22j+5/Ovui8+IttO8oEsaoDjOa8M+I/wAQbOzhaO0nVpZgR8vtWM6MU+ZNlt8y&#10;1PKvByvNqi2d4jI20nB4ArsPHviKHw1oTIuN74P4CvN/C/ibZfPMyhs8knrXE/GaDXvFcawaEDtb&#10;rzjipVRpNQ3InF8uh4pr9/peuzTLdSLKzc8du+BXM6DplpFfxTPMwiRweDz9DVq++GXiSytfPhj3&#10;SZ6L0rpPA/w2125uFm11TbwlwOTW0arUVCWp5c4NO7Pa9L1i1sZoLu1UBsqVavurw1dT61ocNyVU&#10;PIgJ9T71806F8LNGg043G7ccdycEV9QfDhtBg0hY559pjULycDArNUZKq+XZnfhLq8pM7Hw3pxt5&#10;MuMsf0r0hNPLAHoaxtF1DR7h9ltIrH612AweR0r2svwEai95hisQ4/CjGlsbxoyscmM9hXAXyXVj&#10;esHy3fNeqylhGxTk44ry+5aa4uHFx97OMVpjcLCg4xi2GFqyle5o6fqGoXzCFOFyM130UQiTaK5n&#10;QbSWFizqAorqu1dmWYe160vkc+Lmm+WIV+Yf/BSrWhF4GsNG3KUllUTKTg7WyVP/AH0BX6eV+K//&#10;AAU71PTH8WaHo99cPBnDkAfK2zJGT6g9KWdu9KFNdZL/ADMaW7fkfkPcwJHFtzkoSMCtbwNYifxG&#10;obGMHg+9Nv7u3YlbYDbnr3NdH8PrZk1r+08BlA2KD65rGrUvTuEdWj6C8O2EqanDbwNsBIGTX7L/&#10;AAk8O3mh+BrOWaQsxRTk9D6Yr8nvAYin8UW8lwEZV5IPrX6n+C/FepXWjQQeVsjAAA9h7V4KSjJy&#10;bPShC0tT3rw5q8SXe69dUA9frXqcGuaRcZ8m5iOOOHFfNHivTLfxB4fn09WaCSRMB1JH6ivgK50L&#10;xz8N/EMk0xunSNtyyKXdGQ88jBHFXLNquA96EOZGGKpt6xR+1AIIyORS18P/AA7/AGstIukj0/xL&#10;GsOIyS2/PIOAOfX86+j4PiVouvaet7okm+MnkjB/lXr4TibC16fNF+92OSnSdR2R6jRXGWHiq1aP&#10;ZKdzdR64rr4nEsayD+IZr1cJjqddJLcKlGVP4iSiiiu4yCiiigApCcUtNJIIxWFeo4RumA3aW+9X&#10;Hara3z3iiy5B69a7WkAA6d68rGZNHEqMeb1fU6cPXdJ8yOeXR5mjyzAMat25Fo4hmPNaxIHWoGhS&#10;Zw7DpXNWymlQlD6u7y8zSWKlU92psWM55pCARjFLVC91TT9OAN7Mse7pk9a96tUjGNqjSXdnGk3s&#10;XVGBgcU481Vs72C/j823JK9ie9TtJGrhCwyegpUalPkXJLQbT6j6KKK6bEhTC652ZGT2p9VZbYST&#10;xzjAKH86wrX5bRQ42vqEVnDE7SLklvWrIAAwKWiinh6dNe5Gw5TctWFFFFbNaEhRRVIahC0zQIcs&#10;nUVy1sTTw0V7Z2voVGDl8KLp45piyK33TTGuIVXdKwUe9Ykt/ZSyB7aUYH8Q6VxYrNI00qkGmu19&#10;TWnRc9LHQjmue8R3s1hZma1i82Q8YHOKvRanY+TvMqnjsayI/FFtcTCGKFz78Yqa+MpV6SXOk387&#10;FU6c1K/KUNB1bVDGDqSkA9AR0rtEmWRQy96rgfadrFMAc81bUoTtPX0rDCKdNtRnp5/oKq0+mpyu&#10;v2lxcum1iQxxt7V0ttD5FukI/hGKqyRXUs4LKNqn1rRrsy2MuacpJ/Myn0CiiivUICiiik9dgMnV&#10;7IanZvZkcnoa4PQ7ubw7rLaRfKVSY8Htnsa9SrC1jTjelJQgYxZI9ea5XRcZe1vqOT5lym7RVWym&#10;ae2WRs5PXPFWq6VK6uhMKKKKUG2tQCiiirAKKKKAAmkFLRQAUwuquEJ5PSn0xo0dgzDJHSple3ug&#10;rdR9Qy28UxDSDOOlTUUSgpK0kNNrVBUUyO8ZWM4J71LRSlBSi4AhqrtUKO1OooqY0YpRXYGwoopM&#10;jpVykoq8mIWikZgqlj0FQrcRv0NYyr04e9JjUW9iemswUZNOqC4kjjjJkOBU4qbVLng7BFa2Pg//&#10;AIKBfCa8+JvwXuL3SUj+0aMft3mMSCEhUlgMdcjtX88b6kZbZLiIYWRQQvQg9wfoetf1teM4oNS8&#10;I32nMA6ywurd+COTiv5JPFumaj4d8b6p4f1GJoDb3EmxZAVYoWJVsHswwRXhYaV6klffX5muIh7s&#10;ZP0MaS5Jb5uc8jNdz4H1dzqcISRk2EyMFGckV5/c8sQDwRzV7w9eS2mqJcwsFwCOR61216PNBqxz&#10;U5uMkz9Nfh74uH2u3it03SA7iW+X5e+PcV+l3wjv7/U9O3+W3l9B6H3GM8V+N/gHxDaxRx3c2Aig&#10;c9COmSK/ZX9n7W3OhLY6fGigYIUnccP0II4wfSvnoe5JUmeqqqlaSOh8XafbHU4opgQSAGx6e9ej&#10;6XF4bj0tInUbwvXHIrob7wRpmrTC71BmMg9DgDFcI5srWWSMNuVCRnHpXorDzg05qyZakpbHTaX9&#10;jDvbaapkeTqT0FV7jwt4kUma1nVGb0J4HvXG2fjKWxvCLCIdxnsa7v8A4T2G2sGm1HCMBwccZI4/&#10;WuerhKMruq35WMpqT1ieMeI/Bmr3OrfadVu/OcDoD0//AFVs6JZCGJLLTYQsg6n1qtF4jF3qciXx&#10;Ub+Qw6MfbNOOrWtrehLKcNLg7lB5FeBSo8jc11N0+hsXdjd2EZfU2DDGcKa8Y8WWaajM7258kYAz&#10;kgge2K9PvpdY1BPOgUy7R0H/ANevm/xx4jv01VdIWE75QVBB6Y+lLFVbRsloVfUWea5tpBGZGmCg&#10;D5mLcj61p6Pq5u5hbSqWduR6ADrXHW+l6w9yiyROoi5JPAORW94eIi1Aqv8ArB1z2+lebSU1Lmu7&#10;Cje52M2uT6FIZLMKshGd7cBc8H8a6uXxqdY8Nad4WsNzxxHfI3O7zAcrnPBXJz6Vy2taYNVi/s9R&#10;zJjB64GecjvXgXxP8ex/C3wPq/ilg7pBus4yhwwkcYQjP+1+VerTqzUuRbPT/gG0Kaep8UftReML&#10;Lx/8ZP7O0e+aSDRA8MkTD5RODiRh68//AFq8AvILvXNetdHmVvs6Or8dGbHVvxqLRZL++VvE2pt5&#10;l7fhnkdhhjk5JPbOa7LQnuIZDJD1JyGPSvooxVNKK6fmW7SOr00Q2cTTIgGMnHQE9K+dPGusaje+&#10;JLi8nIWNfkQKcjj0Fet+IdXj0+OHT0wvmAydfvc8/rXzdq+opNrN0S2QpUkdjkV0YGk3Jykc+Jmk&#10;rGBe3G+6dnIOeAO3/wCuuRumklzg7B6VsX9682QqhAOhH1rCnuMzbAM4IAz3r20ux5Mty3aLH5YJ&#10;5z0z3r2PwZp9oxW5vj+7RflA559xXj2n27X2s22mK6xM7gZPIx17V7VawLpURYgqFyCD396hytoj&#10;Nxvqcr4tkuLm+kA5hT7g9B3rjrVI5i5POcbfp3rX1C/kiDmXkOdi/jVS1/0SByzdQAFx0rpg3YxY&#10;y+kPlCGBRtA/Wixs55MLnH949qdAizttbnnOK0z+9VYUGztxW6loIkjtTPO0UWNqnlvQV0UMaNCt&#10;vD8sY5Zjxu9//rVWtLcJB9mThcck96h1a/jsbbn7q/wjqx9RSv5j1I77UIbaEsJRG3ITjqfpVayt&#10;b+/kS4vZCWfpgEZH/wBesjTdGPiK4e7vWKxRPvH/AMSD/OvRZLkRSoo+UgcY7UCIr5UtQltC2wjr&#10;isGWUvN1+5yc1avZ+s7/ACk8k+tJp9sLkpMybhITtz0pjSuXdKaS8u0tLdOepPp716nawx2eC5BY&#10;DmuU0yWDSQ+1BvlHJHXFekeB9Hi1CdrvVDi324AJ5L+n0pM6qVLa5q+G9L+131vJqZ2wIrHyzlWb&#10;PAIPoDWTDp2m6r8b7i5llXy9MsiIguMIQowCfUkmvVbCxi1nxs8FuTHb6dbx3DnrwDgAfUivJ/hv&#10;4fvPFnxG8TXsQ8m3TdLIcgEqoJC8euM1J0Tha1j2zS76NPgzHc3UZc6YLq5duzbiQq59K/OZE8+7&#10;M0ZAeWTIxwBv5I/DNfot8ZNftNC/ZuNrYhoxrix28UxAUtt+Yrt68gda+BdI09bSx/tC7UK0vADc&#10;/KvcD3Nc9aVnoYwT5tTotSvprgNBYhgihQQB0Xp+Fey+D9EtvBfhiLWHk8u6u4mEpDcFScKF+vHF&#10;ebfDvSpPEfiSLQRJsXUpVTOM4Uf5yfSvWPH9xpulXNx4ahkDx2Gxd6/MOOVA9MnrXK3fQ9GEU/eZ&#10;yul+F7/xhq1n4YtZDLHI3mXL9NiAkjnsaveIby2tbd7LTty2tsWRFJznb3r0j4YaPBoPhLUtfu7j&#10;y9TvUOIsHCRg8Fj6ntXzr4z1edwthZ7fmJzjggev40eQnGyucFq95NqNziPJAUBR3HvW5psAt4I+&#10;nzD9fes2ysZLmfzWYBjgYHGK3rgRwsIRyrDjHr3olLoYRjd8w+1tLm9mCIp2L+tehQW32GzKEjcq&#10;8n0zVfRLc2cAa6+UkdPT0rmdf8RLZxsIyHdyVA7Vg7ydkbpqKuzz3xPrC3+oNbQHKx457Z9Ks6NZ&#10;FruNZVwScnPpVSz06S4k+0uANxPOOK9K0vT4IwCRknkk9fwrolNQjZGMVzPmZbSxHmiI889BV+8e&#10;OxiM0vIXgdiTV4RLbDcuQzDrXm2vax/aN19hgOY4GJLD+Jv8K46bc2bNqKuVtYvpL5iig45+orn0&#10;hIwT0FWZVlMpG4KTyT601uDuc5GeK7Vpsc71d2MZSZcKMk065GEEIONw/Gp1V43AP50rLtUu3JPT&#10;NFwt1MURojfKelMYGQlR+FTORzvptsDKxUDrxgVV2ST21oZnHGAK3raBzKseM56Vcso0QZUjcOOn&#10;WugtbN4SHmO7+lZymaxiZMlnJwoHTr9KhW3+UvGCxBPHrW2zMSyxHOODT7SBo5GZhknke3rUc2ho&#10;0eX3KTG9Mkg7jp3rudDzLau8Qxg4Oa5q9XF+6Io4P866/wAOfNZyW+OWYEfhVVH7plTXvGgsOY+D&#10;z6VSvxsi8kHBU5/CuzOkusGfukjrXG6xAIow6Hc+OSelYQabN5Ra3MZ7ISgtFyfesJoyxw3BDbcH&#10;ua9EtGg+zrEwyWA5xXETITeGNsk7jXTTlqclRanJgOtwJkYIyuRg9K63R5Zc7JSMZyTXJSwyPeST&#10;ewBX6d62rdyAFPcdO/FdFSSsSlc35ignkC8716GofC8StqXmkcoeh44ochnjkGcMuPy96vaMoi1Y&#10;s+CrLgfUjvXLKbSbRajqmdbr0U8l79ugUeUU2rjrnNXLLegR5vveXyO3PeiaVhYBGGWH6YqzbndZ&#10;7+jr8pHfBrBVmlqdrVtRnh+I3+pCzVd7qCcAYGOgNdbe2fk4tJRtYyBRWL4Rhn0zU7u9gdgWjCg8&#10;Y65IxXXy3TTXkDzYbbIjDIz3/wAKudbsNbF/xppVtb+Dr/UbNS4S1WQtxwRjdj2r5r8OWRm+J1pZ&#10;2zDM0cRV2+UYZcnPtX134xi03UfhZrDWyuk4SRdqt8pQ9CB1+b07V8geFr1ZfHdpHExeQWscXOMf&#10;KuDz611UNY3ZzYhe8j6pvlPh74A6qAhQ3etrG78lXHC8dsjtXZeD7KWX4fW1npkBuPJ320xA3qhJ&#10;LE57fLWD8XJk0z9mjTrs5MK6urn2L55H0IPFerfs6XXn+HLjQFdVt79nd2CnO6RQp/Icirb0Mpx7&#10;HxH4ntp7e9uAoXEbOAVORwcjP1qRklnlgAIDSBFH+yX7fia7bxl4Xg8P65fac0UkatcExlwQSF43&#10;D2PWuasdKW41iKJ5RgEScnps5zn19qycncweh2Hg7W2k1Y+C9RBZ1zsYnpjr+tQeOfBV7ZafdXtq&#10;f+PZlITOW2k4LD6VzPhPxBBo/wAQobnVl3RT3H2eQkDgSd8+vevpHxNp7XerHRCwTcgJI7KwrXVG&#10;kVzI828MvovjXRr7wbqaGV7W2WeEklcuvJ2+5xXpngvU21r4c2puZZZ59N8y3lLDe6o44DD0HQZr&#10;wWwu38EeJ7JY5CQtz5E23HTdjBz2719F+H5b7wh481bRJYA9lrkDTwsgzuCgnjH901jUbTG4s+N9&#10;Dnu9DvLjSIUVIvtDmQKMLg8Dj3r7e+A1xpvibwjfeEPEJikinBtzG7YLKvII6E4zwR6V8qa3aQ2m&#10;qXKSR5ZZAwJGM545+ldz8MtdbRPH9lpt4E2TOCox8wL9OfQmt20o3Lpw3TK3jHSL3RfEEP8AZQdr&#10;vT71VTI2ldrcHPbjvX6NW17/AMJH4WtNb08FhdW+SrDJD4w4B78j8a+Q/iJEmn+MpZZUBW+/ec8E&#10;OOw+oxXu3wB8UDVtAvfC7xsWsZfNjYkYAP31A68V5FWSbszrwj6n0/4Du01TwxBcW5Mix5j3kY+Z&#10;eGXHtX1J8A5JrK1vdJnxiWT7QhHqeGH8q+WPhuI7K3vdDTIj8wzDPPL/AN30719NfCyRU12G0JKj&#10;Y2PUkf41wYWXLWjOPc7a8OenKL7XPpUgHrTgcdKSivrXBXufNBnnNFFFUAUUUUAFRTJG6fvFDY7G&#10;pelNdlVC7dAKyqtcrRUdz5I+MvxT/wCEBt8wW8cgmbYmCR8x69OldF8Jfi0/iHS28xPMEZAOOcE+&#10;561nfGKw0Tx75PhKCwWQ+YDIzKQB7ZXnnPWu08FfDLRfBWiLaadGIZHRQxyT90cdTXy1Wc1V/dvY&#10;9inTi4WqI6+Jf7buZJ7xwgH3VPHFfHPx6/ZM+IHxf1mPUdF1i3tLaGPaIpt5JIz02AYyDivdvEdt&#10;4pmvo7fQQJCOXbcBx6V6Z4V1XUobYWmohmkXG4ls/lTVWMpWqpm1SnJRvSs/I/ELTvgZrXwe8VXv&#10;hzxlHEZUJMbxsWVgy5GM8gYPfuK9T8K39zoNpOLeciNiWA9OOle4fts3SabrOk6jxFNOWi6ZLcju&#10;PSvke21i5MbRueB6dMVzYhNTdzz3U5Xy2PHtXkvNV8W3OoTzNILi6wN5/hzX6SfCGGeHw8og/dOp&#10;we3ToRX5zX2lL9qSW3JZhMJQOwOelfof8Lo7230WMXS+WrfMDnOQRxXLWs5pXN6d90fRVl448QWN&#10;xFa29w7Jn5g2MV9AW3iayGlC8vSWYrnCc18gz3LgxiA8k49+a9z0e5sYNJSO46gDv19q3pe67I0k&#10;lP4kUp/EemJcNqN1aNiQ4BOc4HavOtZ8X6l4hvRo3haB42LEZQ88d/THqai8fiW/uYrLTpWCuxwi&#10;/wATnoOK9A8LfD/VtB0qO9uoP9JkQF2Bz17D2/rW3s3rCLNpSVlcgsPgVqGrr/aGvapNFI+CqxNu&#10;A455IxW2vwUh0tC1rdTSk8E56/WvWPCS6klltv8APHABrr++K9TCYGnVpczvc4KuLqU58t1Y8c0H&#10;Rr/w0dllbs5HdhXWzar4kWJZIYYjzyM812M7COFnPIANcVb6hDIxyrD6VjWoyw7UYztf5GlOoq93&#10;KOxp2GrajKoN7Eq/TrXRo4cZFcFPqt5BMfKQeUD0YcmqGq+PLi2C2+nW2ZDjczfdFOhjJwf7yba+&#10;8itheazhGx6BqcsMFsZZnEfoT1/CuPh0D+0t10ZWGfXmvGvFni/Wra+hu7qZSSDhMfLj2FZej/EH&#10;xHq9wba0lMAB5HABrOrVVWpzuNkaUqcoRaT1PbJtN0PQo3l1ZVmLdM81D4cs9B1mQssKrjnbjpXF&#10;3d488QN4/mt61oeGdSW0vg5DbQecDHHvURcVJK2hck+V66ns0OlabAQYYVGOhxWgAAMCsVNahlws&#10;Q5PrWwhLKGI619HRcNqZ5VRTWsx1FMaRFO1iAfSnA5re6ehlYWk2r6UtITgZpgVp7eJlZ9vzY6gc&#10;1HatJHHskUjFSC7iJ2nIP0qwrK4yvIrCyk7weppdpWkhVYMMilo9qK2T6EMKKKKYgoqheRahMNtp&#10;KsQ7kjJqtDpUqcz3Msjex2iuecpyduT8bFxStds2cGmM6J98gfU1CttEoxyfqxp/kQ9dgz6kZrWL&#10;l1RL8iQEEZHINLSAADA4ApasQUUUUAFFFFABRRRQAUUUUAFFFFABRRRQAUUUUAFFFFABRRRQAUUU&#10;UAFFFFABRRRQAUUUUAFFFFABRRRQAUUUUAFFFFABRRRQAUUUUAFHI5FFNcsEbb1waGB+U8yRx6lq&#10;DTNw11IBx75qPdYf3h+VZccl1epdTFghju5chuONx/XpS75f78f519BOPNaV+iPnYtXd+7P/1/oX&#10;4YWt890AyuVtiASezA1+h/gi/W400RZyR69a5FPh02juBYBXiH3sgAnPfgV2nh/SJrOYy42IOMY6&#10;18Pg8NUoVYxgtbnv4icJ0W7nZUUUV9va6szwEUBpenrJ5wiXd1zV+iis6VCFJv2cUrlyqSl8TKl8&#10;XFq3ljJIrnPD9vcRzO84wDXUzu0cLSKNxA6V5PqXxG07Sr5rW+VoWB6Hv2yPavj8/VOljKeJm9un&#10;/BPTwEKlSlOlSje567RXCeHvHmk68/k2+7cDjpXd9a+lwGZ0cbHmpS17HBXw1Sg+WqrBRS8DrSHF&#10;d3MluYBSbQetRG5gVtjOAfrUoIIyKzbp1U4XTHZrVoUVQ1SPzNPlGAflPWo9S1JNPXeTyR0NefeJ&#10;fG4TT2gtNqzMP4umPevEx2ZUacJ4WertY7sLg6tVxnFaXPzr/aC0uaB7i4kg3j5mIRcZ/Kvyh8bX&#10;d5HqWJLdkXHGVOPx9DX7G+KNN1nWtQlm1GQv5hLcD5QM9AOw9q+YviV8K01SSKWOIDax3ooIJx0J&#10;FfL4afJaU0e5isO5rliz86bO5mbDIGznp2r1XwVZavrqOtpE0pBK8dM12Xjv4S6vo1hHqdnaSeWx&#10;O7uFHY4HavV/2fdNSLTp/tdvsKklWJ6kd8V0168XG6RwQoyjLlkeMav4RutItWn1+2e3yNwZwOfo&#10;a86/tG4tXzp52DGAfrXv37RDapdahHbRb0iVVYZOQ34V81vHJb4V+tbYaN4c0jWdo6I2Le7uJubl&#10;iTnqamtjGL7ew4U9SKyY5mCcip4Lkq+X6e9NytsYuo76nttk1kYEnt1AL9T6YrhvEuntIrG3+8wJ&#10;ya0tH1u3jhEUqnAHFUrrUkuSwjO04rmV73NJNSR698CtTvtOl8mW7ABPy5xlc9RX66/DD7FbabDd&#10;zfvSQHz17Z61+BVlcXFhq0dzpxO/JDqDw3p9Oa/fz9nbXdEvPh3p0OqNF9o8lFJBBBIHI47islFw&#10;r6vR6ihPlVj1BfHsIm8mOI46ZHI/SvStKd5rYXLgjeMjP+FYEejeG7Itd+WqAfNz0471xsnxd00X&#10;psNNgMwBKq+cKSPSvWweJjSkqleWnSxhXh7WPLSjqey55xUc65hbnHBrh9K1+51O4866Ty0HQZ4r&#10;5Z/av/aw0P4R+FLvR9BZ7nWJ43ijFsVZoZGX5WYNxgde/wBK9mpmVOcHp6eZxrCTTVzzb40+JLq+&#10;12Pwdoccl3cvkMsY3Fm5+UevFfKfxO/Zl8aHwzda5eaTdyNBD5wjhiMu4qOE+Xkda9V/Yf1i61nV&#10;Lnxn4uWaeWSQndPuchyobd83A78Doa/We21e01GIpYqW9eMda+Xo0I1JynUqWa2R6VWo1H4brufy&#10;oeFNP8Vt4jh0u0srm0mD8kxshDZ6DjqPWv1p+Afwnvnt44PE6zNJIPM3yAklR0znjk8V9/8A/Ck/&#10;A82uSeJNUtlnnd2k+cDALdcV09hDoNlemCwCKkfoeK0xmGqVJxqVlyrt3McM1TvyyuS6KraVpsVj&#10;ar5aRqFCntXkHxQ0C48RWk9tPMCsgJOPQDpXoXjn4meDPDOnTJdXsK3Cj5Yw3zH6Y7+1eSeAdZHj&#10;id5YC+wZb951Azx+BpYhRuqKnf5m9JOV6nLY/nU/au8CN4M+IU7/AGIpFeMXWUsSHIwCMHoR19xX&#10;ye6bXwetftj/AMFMfhFqEXhy18a2IKRadP8AvA3G8zjHyDoQuOe4r8VDFuk83PWvoMpm50FGT1Wh&#10;4uLp8lR+ZVlYKvFZrMzEmtCZeCazC3JWvXOa1zpvD96LadEPPOeelfeXwY1e6u45bSylYSDAbA4z&#10;X57WT7JABxg5r7W+AusQWt8JWbgthhn1WvLzag5UHJHRh5cs0fpH4feRI/LuSdxUYOeOK9E0K5t4&#10;nbfKRk9VOOK8y8Px6jrECpa43BRyBwM/4V6vo+hppjYvJQ6x8scdfWvjUm2oxPXmklqenW/jDT9F&#10;s0gguHLFeh5P51xx8bXN/dIoLbd/IbnvWVrlzpO5RYEEA8se/wBBXX6Lomh/2T9vVMued3TpW6lL&#10;m5bmackfRfhqw02HSlaPI3fNkdOaku9Iiv5doPUYIrwGL4oXVjCLGzjLqBhRWppPxG1OW/Vp4SUx&#10;ztq/aw+G5qpXWpF8RPAU2j6Q8uhrJJI+cgn5fXrXy7o+kavq0wgvYXhckqxYEgY619man8VzqJOm&#10;2FhuZuCX6fhVG922mlS6ndQL8sZYgDHaolRjN3pvQlnnVp4O8FaBon2udiJWHLH+9XnkevWEjeTa&#10;AnDY5+vauN8Ua2+t36hJHjjXnZnIPvTdFIju0TbvLcgAflUyaa5krA5HutvFp1rYefOg3k9COT+H&#10;esjS/DHirxVqLSWVr5Nkpz5jDAz7D1rtLPwgNd8OxXmoztZTjGFYYIxzg59q6aL4jWGn6SthZuJW&#10;hUqDjgEHvWjXMouTsvzIlST33PmX41a98QPh5oaLpEuyN5PLLj5toA9O1YHwj+KWv67CNNupPOuH&#10;RiCB7+1ZXxf8WanrNk6zzDYrl3UDgjPofWuP+C+u6L4X8VrdSLgkZwBwP17VLle8oXMeV06iSP0+&#10;+HGi60jRPIOSMlsYAPpX0xBG8cQR+or578D/ABE027h+1af88Lc4HXB7/jXqdp4x+3XC29taSHP6&#10;CvdyqdKj70mViozn8K0O2rHu9FtbmTzsYJrWUllDEYJ7U7PavoK1KNeKucMJyg9CjZWxtgRnrV6m&#10;Yw2acGUnHescLJU06cu4qjcnzC1/Ox/wUh8av4q+NKaXYsjwaWmAy/e3Nxg+g4Nf0H+INYtdA0a4&#10;1i8dI44ELkucDiv5OvjF4kk8d/FvX/FfKJc3koCg5GEYjg+lceYSU69On/Ld/oio6Rb7nmMbvL+5&#10;bv3r3z4e+D7nUNP+2qQkQOR2J+leR6PpLX2oJbR/MZDtUd819fWNkvh3wrboRtmxgofX+lebmFbk&#10;SjHqdOFoOT5nsei/B7wSdQ8SRRsxbDBNv16/p0r9j9H8O2VnocbW0C+YqBd5HOAMV+Zf7Lumarq+&#10;uLfWNvuWJxI5J4GQR/8Aqr9Tl1ee0s1spIwGC4rgw3vJ8x2LWTKHh/QptSumScDavBxXpM3hPSZ4&#10;/JmUlSNpwcZHp9Kw/Bcd0ZJJJVwp716DnNe7l2Bpzg3UVzjxVeSdkz5y8dfAX4a6jaC5NiIJYzlX&#10;jGNp7n8a8W8OeEp/CurP/ZN0QJP9Yrd8dOBxX3Fq17pdlaO2qOiJjncf6V81+Idf8I6Jei7ilUmR&#10;/lwOTXzOdZRQpVlVppJ76aP5mmGtNXkeyeHdCj8iO+usE7QW9K76Ke3lUeQysPYg1886nb+KPFOk&#10;RSaas0Fu67vlbbkHpkdcV6b4A0pdP0sLLu80cEt14rXKM3n9ZjhqME77tv8AIvF0k4ubkd/RRRX3&#10;55QUVTN/aLN5DOA3pVsEEZFZUq9Oo2qck7FSi47oWgUUVoSFFczq3iWx02UWrOA+cH29qJPFejWt&#10;mb27mVEUcsTgfnXFLMKKm6cpbdTojh6jjzqOgX2q3VhKVuVBTsw4Famm6jbX1uJIpFY98HNfIvxh&#10;+NwllHhrwohleTAM2D5YB9D3ro/g8PFN0St0VCKxJCggY+nSvm4Y6VKu3D3v+CdFWjHlSasz6p6c&#10;15j4h8IXfiPVBfzHy0ThQTzjvx616YoIUA08V9BjcCsdTjGq7Le3mckJ+zbsc5pNkNOtxaxKzKvG&#10;Sa13jeQZHykdKncFRuGMVWikDOSck15aoRoyWHkaObk3NInheR0zKu0/zqaiivoqUeWKV7nO3dhR&#10;RRWggpDntS0UmrqwIw7251W3fCqpQ/xKOa1oBIIVEpy2OamIBGDUZljWQQkjJHArljRdOpzym2n3&#10;LburJElU7mSK3Vp3AHHJNXKx9av7SztGW5Iy4IAPepzCHNReuw6S5pKJwt7ONavSglKwDqexFVU1&#10;vQLWb/hHrBTNKRy2DgH69M1TjmS4bYflQ9qyNQsYbZxcaT8rk5Jr4aWEk/fS1e57krJW7HeWejsg&#10;+9tyOgFdHaaDHC4lVjmsrwcLy808Xmoj5gcD3x7V2T7jgLxXu5blcadN1Ki06I8utXfNaIwQtn5m&#10;NRpaos/nDk9qlRPKUsxLd643Vrm7dXlhLp6da7a/JS5eeOvqTSg5tqLLWs+LbbSbtbIRmV29CK6m&#10;F2kiWRxgsM4FfOmmzvf+JEhkY7jIAd3fBr6P4HAr0MLUlUvORhNKL5UB6VnmznPPnsTnjP8A9atC&#10;iuidKM/iEpNbFOK0CHLsW/P/ABq5RRRTpxivcE5N7hRRRWgijqV/FpljLfzglYhkgVl+HvEtj4jt&#10;jcWnG3GR161e1rTjq2lzacG2GZdu4dq8I8MnVvh7rn9i6lGGSY4Vh0YHuK5K85QkrbFRXc+i6buX&#10;O3PNCMHUOO4zVZIpVuN5+7WkpSjyqKugS3uW6KKK3JCo43Z1ywwakoqJp7pj6BRRUbyBCF6k0Sko&#10;RvISV9EPJCgseAOa5WHxL5l4Ymj/AHZ6Eda0NauhDb7S2N35n2qjpFvaM4kMeD2zXBWxEpTUKbsd&#10;VKnHl55HSxSCVN4GAfWpKKK9CKaVpO5zO19AoooqhBRRRR5gFZ13dyROIolyT3rRpCqk5I5Fc2Kp&#10;SqR5YOxdOSTvJESbpIsSjBPpWXJYGHlW+XrzW1WFrtjPe27IjFV284PNcWPoKNJOzbRtQk+eydky&#10;xYTR8qsgf2BzXP8AjTU1s9PMUZIkbgYrkLY6joxLwD5V6k1yHi/WNUvUWYNwp54rxqmMaoukd6wq&#10;5/aXNSx8R3FnbG1DD5uD3Nfz8/t1eHpbH44nxRBFKEvLZFuHYHaZUJUY/wCA4r9vmubi3jM0ydsg&#10;ivy6/b8i1bxhDZahZgR29nKd4UfM7smMH2wM1hgcRGFWMZO19B4ynz02+p+Y0k/cUtrcFLtWGePS&#10;oWBUEDnFQxcyY/CvqOh89sfUfgO9nleCOZjsdsgdj7V+s/wH8ZnQLmGJikIZFGBn5lA4yT3FfkH8&#10;PtQ8yOLf+7CqE6Z5Fff3w3upr22huJCQiBSG9Sp5r5vEQSqOa3Ouk3a5+vrfELTnsPMiG59oBx6m&#10;vMbi9S9kaRFCqzE5zXmXhya5uNNjkkfK889O9dFBNJORDE3+FdkpyqWc2dsUlsbsi24/eREBhzxX&#10;L65cT6kdkx+ROgz1xWmnh/X7hjJagOPQdaoTadcwSNb3cbRv3B4py1XKW7oxTIzxfKcYPXvWZDII&#10;LgTDgjmtV7d4yQ3Qdq5u4CGYopzWMqS6oFIta3471KzH2azfYMZBAzzXmukPLcaibmYlimXJ9ya6&#10;LUfDGs/aDdxQM0TAE89P/wBdZyk2qmO3TaTw3HOfSuKpTV2rE31OunvoXBkkk4A71zLy2MM5uocM&#10;7cZAqqAZeH71C0AjVdgrzsTSajsaxlqaU/iE6RAXGftE0bRRsOdpYcH86/O79tzx5ptzqPh34HWN&#10;wAI2W71KVTwLhh8iNjqRkk88ZFfdt7f2djIuqai4SCxV7mYk/dSIFj9elfjo96vjzx3e+PdSjDLf&#10;3U8kaEZARmJU/UcVplNN+0dWS0jt6nS78tka9239m2MVnakyeXtjHq1dTdRTaLohmnRVlQ5IU5yD&#10;0rD0eK61jU7m4iykdjC028AHLq3A/EV5/wCINeuNZclJSUHDDnqea9unRc3r8yXJRVya8V9Tc6hc&#10;E52Y3dgP6AV4leEG6kuGGATgt646H3zXsbXMtloTXMrNtdCVx3A4/X1rwrVrgyys8RwmcADtivWw&#10;qvc87E1L2Zl3ksZlZs9eg9qzo8m4wc8/5FQSOZZDuPIOAamtQTOkOcMxAyenPeuzZHHzHp3g7TUi&#10;uBqMw/eM22MY56cnNdT4guAkJgHBYbUxzVbRoms7YmXho22px/D1yKratN58hV/+WY/U+9YbyNNl&#10;c4y4jXckQO4LyfrSx2bTybFOFHUinxxsJHeXgHnFa+lWwEISPk56/wCNdSehyyV2QJp/lrmHliPy&#10;rYgsNhCckjqfetCGH7MD5q8dSa5/WNanswsdiRg8knkmnzu1kFi1qOowaTamQMHdGAKA85rjobW9&#10;8Q6ltB2GY59QoHWs14rrWb8i3Tc0jDPHf1NenWenR6HAIQf3m4lmzzz2+lSwNa1tYNJ09bCPJih4&#10;U9znqfc1jpJJMzzE/Kp/Go/Nu5b9HZwYFGCvp9K1ZjFFbtMBjGPzNaQl0BRb1MK4xcxrk53nG09Q&#10;K6/TI/JhCEbQPlC1y2jWyi6N3cDcpz+tdlJMIm/d88jFamsI21LsUEa3azznIBwFFeveH7YXQFrY&#10;gqqEFieoz1NeXaLYXF7cLLxtQ5Oe1ew+HkmkkWVWKI0mGx1wKxlUs7HbRWnMdC091psmrQ6SpldL&#10;HMkg/hVck5Pr6Vm/ATSEi+Fd/rd3O1vHfXM0bAY8woqbN27gn5ugpPFbnSvBOv3aPIkUzQxRlOp3&#10;dc/Wuu8I2kfh/wCFMKT/AL+VkEhJwBF5j/dYH09aJSsayPHf2nfEEWpX/hv4daeZPK0m3WRlI5zI&#10;oBLHucc8eteB6i8cl0IlXhcKF64A9a6Txdq7y+Ib3W9TfMu90jJJOEXhQKw9ARCrXd6u66nbcBXL&#10;Vd/eE4J7Ho3ga7fwt4us/EuQRZIzQheNxZcEH25rofAvgHUfGPiNL7UrdlsBcm6u5c4RssW2D1Ha&#10;uN0hFvLr+yIhknlj1x7V7XZXc2i6G+mWsxjgQFiM8A9ya5Yy1sdEIaWG/E3X4fDmiT3/ADHJdPiE&#10;AbsKpwoNfHKiS7uHvLj55JMs5zgZ9q73xt4oufEWqyRtL5kceBj+ElRj9K4Vt64S3AYn8K0jsY1p&#10;3fKjVtPJUbwuS3BrptFsv7RkJK52DP0HasmGLeBEgB6AY/Wu/luYPDmkpPZAbsDzc9c9hj0FZuVi&#10;oIx/EmtxabZlhyVI3Y64ryUmfUrppipBkPFSarqz39w8knzFmz7V1Oi6Q8Uf2kurs+NoAwVPua1j&#10;HkV3uZyfO9NjodK0Q2qLC7Z4z6110Nsu0SZGFzVC0BhTDgjHJNZHiHxBHZWhjt/mZiB/+uuSUXNm&#10;qSirmT4l8R3ErPpOngAt8pZeT+FYQgitYCjZLHqfetGzslija9f+PJz7ntWTdYlcLFng/jXRCKjo&#10;jJ67lFw7tvJ6deasRgseRhunSpEt5ZJvkHXjHSt6ysI1jHmcyHt3zVt2KjSuUotOaUbm6kZ5rEvx&#10;tYxjHyntXTahcmziNvIf3p6GuMlG5hnJyf1NEVcU420KkipKhU1r6RZGaQS4wMYqC3tZLiQRgbRn&#10;k13mmWRVVRBjbSnPlJp029yWy0vjzVHyjkVaujK2AvHrV5lwi7e3GBQIQZszA4PpXJ7V3udUYdLE&#10;FjbSPzJxjvWpHCSWyMZ7ir0FuDEQgxmrkEbrJ5ePxqXWNPZqx4BqLTJrkpQHaX7iu68LO8swYrg5&#10;6Y71jayk/wDa0gkQqEPfjj1rsPDMO5Vmj5IPQ11TkuTU5YRtM7ryytqUZsMRwTXCX8RaMDAIySa7&#10;yZGdlVwCO+K5rVIdkAjAz7fjXFSnY65xuZUFnjaZBgdiPSuN8R2T2twkiudrKB/9evSzFiFRjrjr&#10;61xviSyOxpA3EeCR/OuqE7u5y1qWlzzmCKRp2lK7QeOO4FW1coBJ/d60yJlZsBuG6fSo5gQx9DXU&#10;3c407HQKVudMyo2+Q4JI9DW7ZS2JjRYmyy4JbFcx4WmVri4sZ0ZvNhYZ/h6jH4it/RIYyxhHXJHP&#10;6VlJdDpp6tXOwtpYppZIScKucZ7itiOCBLdpnyTwT+Fc0sQheOQHO0BG9q7O7hFvaotuQ+4EHP8A&#10;EccVx1lbY6rlnSLNpIt8I2o2DnrnNdBZyNa6zFFGFkkHytuHH4e9WtLgFrpsMCuDIsa7h6HvWNYe&#10;bc+OBEpzlN4A9uOKim7t3Euh7WIza6VejyFljmgeMs49R/Ovz18HFtK8Rxu5Um3cj5u4+vv0r9P4&#10;VSLSp1hQPvtZM5G4B2HHH4V+WEVuba48+NvmM5Xax4B3cHPoa9TCyXLqY11sz6s+N2utc/BLw14a&#10;aYW0E96928SruPyDj6YJNfaH7N3na3c63YSoqeXY293bsCCCqjawGPw/E18B/EGzur3TLVtRdX+x&#10;2qxAxnKFnYbiPXFfpT+ymbaP4ntYyALDc6M8LIQF5zGVI/lWvLGTjEU4csZNnBftZaLZfYmu7uKM&#10;aitvFcI4bDLF90gHockV8F+Bryw1Dw69zbiWaWKSSBmCn5WY5Ck/yr9If2ubBYJrCzsLsrHNazac&#10;4lT52eM+YmCRjAJr84fAc1zouiXtmhCx3eoRsTjGChwxH5UVqShexyUEr3exnaXZ2sHiOzvNRDRx&#10;x3au0br0ZeqkGvYtX1bU5tZXW7BmLIylzzyucYrzXxwTe+JtT1GRwsJu1dOOu5eMfhXf6PfxTaIH&#10;RuQFDDt6DmknodC62M3xzock1pHqtugUyzKyPnBLDkj0r1LS/F815Y6Frtx/x86dMYXXnO0jBH0Y&#10;H86qSaJL4i+FGqqreVcWgN1GWOcBMA9Og715X8Ob+98WxXfh2dlVktmvEmX7p8kAlD/vdqzqajbs&#10;d38T9OttD8MX3iCzh/0uCQMyP12Oc5P0FcfpE093bWPiO4QBbYAtgZIHXPrxX0fewRfEfwDLrMqC&#10;2fXtGdUibny5Ysgfj8tfPnwFu7XXNA1jw7fkG4ih8lVY8iTGSw79BU87lBjTtI+p/iPaWmv+BbHx&#10;JZsrGIxvujwSykADPfqK5X4Qa3PonxHs5ra3SSO+UxyhzsXB+8M+uOnrWP8AB/WLrxD8KdU0C5yw&#10;tYJWiKY37w3TJ7cZqrot1bQNpupzIdkcq+YrcE4HPPbNeViIcrujSg7Ox+kOkNa6N4i8iN/lYEKD&#10;/EAcgfWvcvBmoy6Z4pRnH+obp6iQc/kK+R/Fes3E/g238Y6IgSaHZKAef3Y4YZ+le+rdJb+JNN1a&#10;wy8E+FYbuGWVRjPuDXJflbkvU9ilBS0fVWPvMEEZHIoqKAoYEMf3Sox9MVLX2EXdJnyTVnYKKKKY&#10;goorzzxV8U/BPhBWXVLwPMuf3MI3uSO2B0/GlKSiryY0m9Ed9NIkUZkkOFHWs251nTLe3a5lkUIo&#10;zzxXxf44+OWqeML6PRvD6vp9sCJN7Eb29jjOK8t+NfxsutD8KHwxpMkt1dzqFcw534YZzx+VeLic&#10;fFTfJqd+HwfMrz0PbZf2j/DGo+LJNH0C1e5CTmIyKe46nGM4rtNd+Jo1C0Wy0SRY5GO12POPbHrX&#10;5o/DrT/HcSRay1pLZgndulXBwfQdeRX0HpF5dxXSPcHeXYDftJwx6A4rxXUlJtTPT9koJa7H1Dos&#10;+pExW2mu000nUjkkd/pXuPh3Qbi2Q3Oq8ytzgdh6VQ+Henw2mjLMIAkrgbnxgk+ntivQK9nBYCM0&#10;qs3p2PNxOLkm4RPy/wD+ChHh6+sIfD/i22jZ7KC4ImIH3GkwgJPuSMCvz4vNVOXSAldvGfX1r9ZP&#10;27PE/hiP4Ty+C71hLqV5LDNBEOoWOQEsT0Htzya/GiM3Dp82dwYg5789awzLCqD549ThpNyk2z0j&#10;wUYdR1yG1vMOhlXI9ue/1xX6ceGLC1i0mAhOFjAIPf3r8zvhfZO+qr5qDDNnP+0DxX6UaFqywaLH&#10;Ezhn29BXkwS52melCTUbI3Qti9+kLjhvlIHv0xX0RY+GxrOgIkEQidkADN2I4r550fUrG1uPtko8&#10;xlGQOOv419IfDzxnD4rjP2UFUjHIPY9+nvW8WuZQk9y05KLkiLwr8KtP0DUDq1/O11MDuUHhVb1x&#10;39q9Vlj86MoDgHrUjAmkyFGT0r6CnhIUk6cdI9X1fzPNnXlNqUinEr2+VPK+1Wt5K5Uc1RTUFlu2&#10;tIlyVGSewrRowsb3jTloFTvIydTS8msXjiAyR2NcNaSXykWkUW4+pr01lV1KN0PHFebTahfRam9n&#10;pYDbWK5NcePoOm1NyudmEqXTikdKugLcr/pny/7IqpqngzT7q0eK3Zo5CPlfOcGtbTk1dmV7+UEf&#10;3QK2ZJEjUlztHvWuGo05wcpRt5syq1qkZWv9x8jar4IU3ksuqTOzgkKAeBVjwp4aWC5fz4xs4IYH&#10;rXr3iTVNL+0Hyow3qcVhQ64kkTQ2UG3kDdjNee7X5U9DtjO6uytda34B0adbZmzP02jkg+4r17Sr&#10;O0ls0uNgJkGelfFmreAdSg8XHVtZ3sJpA6FUITBPQ9/Y19taCkaaPbxxZ2qgAzzXXgYKVTVaHJVr&#10;ScX6iXmlW0xDIoRuxq9GPs8AjLZIGM1NI0aLulIAHc1yuqatKso+x4wOpPevSnFQbkjnTctGatvE&#10;HmIIJLck1sAYGK5/T9XeZdkqjPtW+DkZFaUJJ+oqyaeotFFFdBiUb9zDbmWNN7e1chp76hc3hFwW&#10;VOTjpXe1XLW5lxxvFc1Slf3jWE7aCWsHkx8nOas0U1gSuFODWkIuEdFciT5mOorOkvntyI7hcn1F&#10;ZOo3V9NtayDBcdutRLExSNI0JSOnorA0Zr9s/bN//AhW/V0qvtFe1ialNwdmFFFFamYUUUUAFFFF&#10;ABRRRQAUUUUAFFFFABRRRQAUUUUAFFFFABRRRQAUUUUAFFFFABRRRQAUUUUAFFFFABRRRQAUjHap&#10;OM47UtFJgcw+o6hHuYlRjOARnFRw+JVERNyBuH92nx6fNcXkkUgIUEke4JrmdYSysNSWxY4LAH86&#10;8l1Kq2Z3RhTejOv0zWXvCfPUKvUHp/Ot+sQ6fAliPs4JIA+prVtxKIVExy2Oe1d9BytyzOWoo7xJ&#10;qKKK6DMKKKKACq92xS1ldeoRiPrg1YqnqIY6fOEGT5b4/wC+TSewI/JWTyppLh1O7FzID7lTtz+V&#10;Hlp/d/SorOSVopjcqVMkhcEDpkc/rUuyL/nq/wCVfRP3Uk+yPmL6s//Q/cwgHrR7VHFJ5qb+xqSu&#10;ak1VtWgNq3usKKKOldHkI4/xRrMmmtHDGcFueDzXSWE4ubRJQc5FVdS0ixvmEtyMkD8Kw/Dt/FPf&#10;T2dufkh4r5RYithsx/faqbstT1eSnVw37te9HVnZVm32j6VqRDahbxzFem8ZrSor6irRhVXJVimv&#10;NXPMhOUHzRdjJs9C0fTvmsrZIiP7oxWkkyy5C9qkrGu9SS0vY7TGWf8APmvMxHJgEqlNKMW9Ulua&#10;rnruzbbNojHFJjPFOwCM1E8gQepNdlf2fLz1HoYq5y/iLTXmtmmhOCATxXl9p8RLy1uTpjI2I/lB&#10;69K9t1Hzms3CLkkdK+YLXSJLjxBIZAV+fr75r43M4ewrJ0W1c+gy5qrScaiukdhrOuXV2PMkft0r&#10;yrUtTuplY5yx459BX07beDNJktl+1oHY9a8i8c+EYPCKLqVooe3c7SGyTuY9s9BXLUy+vTh9YnHR&#10;9Tso4ujKXsoPVHi9rdTRTMbiKQqDywXK8+9dZph066n33kKMnRt616T4XRdT07BjVMDkHFczrejf&#10;YbpzEpw3cUUotRu2XNrofPfxs8V+HrLTG0jw/DC87rsJVchQfbpXx58Odas7PVLmG7/dsVYc8fNn&#10;Br6m+Kvhd7a1ku9gVvvfLwSa+L9Yt106/Zrl/LaU7gOc8/41nOo+Z3RDjs0dt8WtN07VbAah9qTz&#10;Yl7YPFfB+rXUkN4w5KknB6Zr64msoZrRpLkEKRk54+UfWvkrxYiDUJ/szZjV/lBGOPWu3BtOXKjj&#10;xbsPtQ9xHuFUbtpI2X0B5qhY3N2jeSuNua05rOZmzn3rrnHlepxOV9i5Yai7kJuwM4robtNkJJYY&#10;I7V5781vOysOfStSO+lfCueKJU+qNIzVrGlHcOoGetfZv7KvxOj8EyyLrEzpG7KkYUkqQCSSfQ89&#10;a+PE09n2sh3A1qwX91ppEFhuMoztVM8+tceJoqovNDpu0uY/Xj4kftOWkOmbNP3FXGwMWwqYBOcn&#10;1r5Fh/a4uC4tNEg8yUNyysMZJ6j6mvOvDP7L/wC0t8XjH/ZwisNMlEXnPJKGIjcZBRR146jORX6h&#10;/An9i34NfBm2j1zXLNLnUvkfzbtzLtYDsG+Uc9lGOlFLCxktJXf4L5mkqzve2n4/cd38MLX4i+O/&#10;CMd/rsw003MYbaBlgG7EHkHHXuK5jVv2RfAHiHUG1HWI5Lqd23O7OVU4GB8or3fXPipoOn3A0vRU&#10;M7BsO6jEaj6963dJ8RxawPsulnc3dscUSp0+ZQ5+ZrqvyRupVnFyULLz/NnAeGPBGg/DTT10HSlA&#10;iUluRnBPXBPNer6JqVhHFnzkAz6gVXvPCsV1G0uozE+uOBXifi/WtD0uY6bpr75QBwee9awU8PNT&#10;UbepE3TrQdNS9T6Q+2WV7iGJw+6uL1zwTJfSrLaSeWP4sHBrzrwXJrUMx1C7CpGG+QZOcevNet3v&#10;jLStOt/OvHWMlc4J/pXXz0sTzSxLs+ljk9lUov8Ac6o+Wfir4d8N+G7CS7uEaedcYGMsSf6DrTfg&#10;H4w8PrfSWh2QT7er8EqD29etSfEHxboWvrNIXRiTtGD3I9DXzNqGsGwvVl0z5THgBlGCfWvFm40p&#10;c1Ox22cvdkfQP7cepaPqHwG8QafKFklNlKYguGYPjC4HYgmv5b2gNofKcHcgAOfpX7nfGnxVd6t4&#10;DvY7gk7498jHk7R1A9zX4easUhu5GXIVmOAeuO1fR5FX9o583kePmFLllGxhzMAD6mst9vOOtXZc&#10;EnPeqbEZIr6FnCh0bFcMeor6C+HGo3NqYJICRlgSOh69a+e14BPSvVvBF20pjhycgr069a58Wm6U&#10;kgTs0z9p/h74ySLTI1hj2PIoJOeDx/Wu/l1+a/bZJ26lfSvHPgvY3Os6NDbyRlpVVV+furfd6V9p&#10;+HvgtGYFu7olO4C9z75r4iCbV0e7eMldHjVh4Z1LW3JhBXZ0Pp9a6qPS/E2khrFwGV/4lORX0PHo&#10;lt4etPlHmOODjjNclbxw6zdAzxGM/Wl9Wiveu7mTve55jp/h4SSm41TKbTwB6VZ1fxR4U8MwAFhu&#10;6bema+hIfAFrchJV5XHTPFcT43+Cuna/aBAyRlMYJHQjvx2q40pxu6SuyrnydffFyK2vVvrOAMFP&#10;3CcZxVTVfjr4k8RwGzigFvFKOVBB9qpeLPhPNpV+8q3scpBOAnTPSvPV0mfTPluRhueg6/T2olOo&#10;lyze4pSLBuVTLEfMeprufh9qy2XiiC4uI2lDEAgDdtA6muAtbeafJ2HaWwCehPt719K/CXwhf6dq&#10;a3t/bF1HG4jjnt9azUH0BT7H0TruiyePNC+y2cTRpIMh/un2r5k1rQda8LB7aZC5jyCx/iAr7h0a&#10;XUo4zFcReUg+72r41/an1W98N27XFpIVLIvzbSyjn5iSKWKiv4l9Tq+yeZ3XgS38XWE0924iBXBZ&#10;e1fN19oi6L4gNhDI0qRSrtYDDFT/ADq/pPjHWYotq3ThXJOM8YNdAmny6yqX8mXZOSfpzmpw1R6w&#10;W5yzqc7uz7X+FvibUxpC6bp9uWKhRux+fSvubwppslpYJNcD94y9+vPNfPv7PVjp2k6DGt7AUMgD&#10;o7DIJI6//rr6tGAML09q+iybDuVp1JXt0OSrVfLbuLRRRX05yCgA1UlmjhYu5xVrpXnnxI1T+wvD&#10;F3rKnDQRs2M4zgE8ZrysyXs6fNBG+HhzzUWfm1/wUM/aEt9L0aP4a6UJS97EztNHJtCbXC5G3JJI&#10;yACRjrX4t2ekiKFVtwQBnqcnn3r0r4n+M7/xh44v9T1eZ5o5XyisQdoJ3Ece9cdDceYSyDKivOw0&#10;ZKPtZ7s63KMpckdloemfDXRVm1iF4QN6Nls19IeLdMt3sPIPBf5sr29a4H4R2cCf6cf4QMj3rr/F&#10;HiX7TqQsfJKpDnDf3jXhY2fPVsuh6VKPLA+qv2Tr+HRGZLhjGszsAfXZ0/PNfcF5r0lzJuswW564&#10;r4v/AGWtNj1W6jlmGYY1LgY7k4Ar9O9M0fS7eFVESZ4JOBXRhm5RUYs5ptRVxfBjyyaYGlGCQM9u&#10;a65gSMA4+lEaRqu2IAD2pXdY1LyEKBySa+uwkPZ0bSeh5NSSlLRHFXXhC3uJWluWMu49T1rmtS+F&#10;/gu6CPqFsXZG3DJPWvRItb064cpbyCQr6Gqs/mXV6oUccfhXweczoOLhhXzybtbfc6fbVIrXQuaf&#10;bpaWqW8K7EQAKB2A6Vdi2ByAMGpwoApQADkV9Rg8plQjSire73RzTne4UhAYYNLRXrzTqvl2RCKb&#10;WNkx3PGCR3rEt9dtf7Q+wqCqnIBI9K6esB9LxqIuVUFevuDXk4/COg41MMktd0tf+GOqlOMk41X6&#10;G+DnmsnW9Xh0TT3vphnHCj3/AMK02baOma52906bWJPLvE2Qdwec16dXENx5aesmYU4Ju8tj5p1r&#10;xXDdX7Wtrme5lbBCjJye3FdpoPwgvtWxc+N7pzF2tozgEdRuNe0ad4X8PaVL9psLSKOXrvCjdn61&#10;sXFzbWcJnunWNF5LMcCuHDZRGN5Yh3/rqdNbGSmuWOiPLLn4N+CI4WksbZo3A4+Yn+ddz4d0S00e&#10;xVIUw+MEnrxXPSeOI9Uuxp/hmI3bAnc4xtwPT2967Gwl1GQD7dEqcdj/AErSlTw/tb0Y6LstLnK5&#10;ytZj9Qe8S0Y2K7pe1ZmmWOqMizarOxk/uggAflW7LLHChklOFFVG1G2Vd5yR7A1tiIU/a81appba&#10;+nqVDmtaKLrKGUqelNSNYxhawbrxVotnxPIwPptJrTsNSttRj8y23Y9xiqUsPOopJpsHCaW2hcaR&#10;UOG4zT6QgHrWDqCatFP59nlox1QEZP0BrolOUHqrryMjforkLPxnpU94NOuybeY8AScZPp7GuvrS&#10;FSM1eLEFFFFWBHLIIo2kIzgZ4rnyyXepxXkYIIG2uidVdCj9CMGvPItWg0m/e3mbjJwf5V52MnKM&#10;oxex14aCkpPqdze3i2cQcqWLHAArndY0KfWgs8cu1gOAelbMsUuqWAZX8suPl4/WuCsfEeoaXdmw&#10;1dwVVtoYdfrXPi6nO17RPlexdFcmsNzRtvBckDB5bgsO6gcUtzoSCQfZyT612uEu4Q8TcMOCKZZ2&#10;zQks/X1rOOE1XJHRlfWZNNzY62ijsLVYzwFHJ+tMvLvyov3P3ievXFV9WaJ4BDvAcsCB9KoX8F/b&#10;acZ4XXKjODXTWrTjelDZLcwhBNc8jpI92wFjk+tEgJQjGeK5Lw1qEj25jvGJYdO9aGt69BpNm0+C&#10;z/wgDv7+1a0q9OdO7dmZypyUtDzvRNNtJPFv2uRAGUs2PQ5617HXj3hCC6vtWa6Y4C/Mx9ckk17D&#10;W+G0jYzlvcKKKK6BBRRRSSS0QBRRRTAK+f8AxLqMupeOI42X5YSqr/M19AV5pbeFJrjXjd3a7FRi&#10;+7154ArCtHmaiM9IiGIl+lPqOZxDC8pIAVSeenArnfDXijTfEluWtHHmJ95M8j3+lX7RRagxNnTU&#10;UUVoAUhOBk0EgDJoBVlyOQaTfRbgU7W+junZEBG31q3sUtvxyOKgt7O3tWLQrjdUd/dLaxhy4Xnv&#10;3rmTcYXr6l8t3aJT1XThfmM/3TV+1tlt0x1bpmm29xHdoHikB9QKuVNKlGU3UsXKclHkCiiiuwxC&#10;iiigAorPbVbFbn7IH3SdwOcZrQrONWEm4xd7FOLWrQU1nVBljgVWF9bFtgbnpUN7byXQAjO3Fc1X&#10;GRUb09WVGnraehfVg33ayNb1YaTaNOVzx1/r+FaVrE8EIVznFee+N9TjdRpwOOCa48RWlGlzSdmz&#10;ajTUp23SOFudfN7Izu2AegHFZq3tpdyG0YkE8H8a5a38yS7ZZzwDgfSr93Lp9uN6vtZfTtXzs9dj&#10;1lU6Hoi+Gormw8m0bO5eDgGviH49/CfXPEOg3OmQWjyyE4TYBgt257V9Qx+O57RBb2snGPmqrceO&#10;3ZTA0fneYCDjA696w5E2m3aw5K6sfzFeJPD174e1eayuwRtkkUhsZBRiCOPeuSZvLnBUAn0NfYf7&#10;Z+lf2T8VkcwpCtyhkG3jduPB449a+Rn0ye+dI7RlEjuApPTmvr8NP2lOMj5qrDlm4nr/AIB1G5fV&#10;7ayhBDMSxIGR0xiv0S+HAgsNPRZpgZTjEaHJH19M1+cem+KNH8PTDw7p6eZNEFNxdn/lo/TYg/hU&#10;H86+mvhb4yX7SskpBTcFxyCTn+lcWJo3fMkaU5acp+pHge81HVtN7oqcENzg/hXvHgnQbIymbUiW&#10;GfXpXxx4G1+b7QIreVo0cllQdG9cn1r6I0rxX/ZUQBkDA8/NmsU48tux2ptH0QdS0jRr3y9P+Y4y&#10;f/11yWs3sOuSOF2lh6HJBrkbjxB4fksWuzdJyvYnOTWf4X1nTNLvDdTtuBbn39DTTbNG0bK+A9Wm&#10;Y3l6THF1B9v/AK9c4dG0+O4Ysi5XOSa67xb8WEubT7NpsbMCQDjjn/CvKNT1AzBJySoGSw9aJQTY&#10;k7m3qms3Fqh0+2XbuGDJ2A9a8X1XWIYN9jaFpSXOZDxW3qt/d30TWkZAhYf8C/Osa50rSoLcXJZm&#10;kUdP/rVzVaY0V7MuFDY9+aiuZWkLB2JABwK5qPVNUAaV1Cxrn6gCq1rqsM14Ybg+XtG9nPQL61wY&#10;irGK5WbU4q+p4j+0T4qi0D4cXuiR4iv9XhkhgaQkbs8EL68Z+hr4J0W1g0vS4rBDtIjCkj1xyc+5&#10;r1r48eJG8W/GGY20zyafp1ukcEZbMaSFfmYD1PU155bKJAWYjbGnmN6bV5NdmGpezhZPfU6Xq7ox&#10;PEd+vhrw6ul2s7x3N0py4A+YKeQ3p14rziKG4+yxQgltxXB74J5z+FSa7qcWv6/Jew/6syh0UcgD&#10;0qxoHnarr8emxSLbxzyrCJH4Cl2CZ+gzXtUKVkk+u5x1KiZtfEnxhH45Mep6JJHbxWsK26wIAEO0&#10;bc8Ac8V89X0zMnzDkDBr6e+LfwAT4UXjvbeJdM1zTyAP9FfbMjHOQ0YLDAI5Ib8BXzFqcn72OPqW&#10;ySPTFd0KKpqyPMqScmYQzH3966Tw/ZR3Eoa5BbJGB7VhLGJ3Eca7nPavUvDWnLGIwqbWQFj/AEpz&#10;dldkKLOwnlYxea3y4AGD6Cue+ztNGY0z+8G5s/pW7f3Q2B5FA7kH2rOs7oBpLm4GBwBjoAKwjrqj&#10;W+lii+nAyRs4yqDnb6n1q/5tpGrW1oo+U7mb3rKvr+a8Zmhby424IHH41z0+pgoLO0PK8Pz61qou&#10;5E2kjR1DXLiMNHEQzNx6YrkIor28mW1gBmkfPFXYbOSU/MCwJx6k13+kCx8NQfbUCyTg4+bnANaN&#10;WM0iOysP+EWs1urjiaTrgZP0rPiuF1CdnLFucnFQzy3uq3Tz3sp2schPT1x9auvdxWdqIrNVDyHk&#10;9DVJX0Go33NLEcRWMEbh+lJqFy8lqlu3VCSfxrEUXBYvKeT1PoKtvcSTBEUZAGMev40+RlpJKxc0&#10;/bHIbqRv3akDae1dBbGS6Yyg/LkgCuesYljbaw+Vu1d5oumtqF3FbD5Qx5x275NaK/UqKNzQ7fUW&#10;HmwxSeWrhGYDgE17PpNjcEIGUCMPwB1OO5rnvC+mahdA6LoRFwwYsq9Bk9SSfSvULKz022jNpYXI&#10;nljDC4cZChwOi+1RON9jqg7aHlvxR1jy/BcnhyxD/ar24V2Y42lVGEQf8CrofGl9Fp3w/k0OZfIe&#10;G2iMgdgRIy4LDI9T0rzzxQ0Gsavo9lPGYkRxLOW7Jnr78Vx/xi8Rya/4ifS9JZVsoQI1K/xAYPP4&#10;1zzibSPML7VJ9du0eddqxdB61oW+oql7E9qhYqQqY5wx46VzGpXkdhaHZ+8kfsvJ+teueFfDY8O2&#10;tld6oFEl2n2gB+Sik8D6mspqyCmm2eg6D4fm0CaeGb99LKQTIBzjrx+dcr458UW1pp1zosJO+4BR&#10;sDGNp/kahvPGepNEVsmU7jy46hVPb0zXlGuam93fT3jZO7gZPp3rKlB3uzqnVio2Rkq6AFD97HNW&#10;YAsrhVBJ78VTtQZyZCeM11WjWH2iUleAvU+1byWhxJXZ2Xh20hihW6uUBlP3MHOK5Dxh4hhMn9lw&#10;qdwOWPQCuk1XVI7C1kmg+RYhhR79jXkMsdxq2ohC2Hf+In9axhSu+ZmlSVlyo2PD+hNfXb3r8Qx8&#10;f7x9Pwr0xIMfNbgAYGajtII7KCOC2UAIuD/tHvUNxOGjcRNsccY9PrWc5czsOMUkXdV1a3tbBo7d&#10;szkdOuD61waxm4m+13S7snJX1PrTWmS4lJA2gHk+tStLkkg4QZ/E1cYWJb5nqW5rqSaMQqduDnjp&#10;9KrtEfMxDyxGSB1GKis3QsY48hsdfrW3ZWrKPn6nqe9DVhqLZJa2f2eHzgSxODk1O8iWcX2p8BjV&#10;iOQRrl/uqK4bV79rt2UngNkURi2bt8iK17cm5lMz5PJI9qqxo7SqIwWZm6Dt71Hg4y38XGK6bSra&#10;Vdmxcu3H4Vq3yrUw1bNzSNLlAUoo98132naOZYy0rbVHb1q3pOnpJEAx4UV1MVpH5Y2j8a8+rVPT&#10;o0UkZCaZaxIQF+Y8ZNZZsDExdscnGK7P7KzMC1Rtb5YFzwD19K5XPU39kjDhtvJgKtlD6VZjjCuM&#10;nHHOeuK2JbRJx+9OSehqs0caKXIyw4H4VnKZE42PI/iArR6sZSAFdQAfp1zTfB9wJQgSNgIxg7gQ&#10;D7g961PHdsrWk2pKiuyR5569QOKyfBUjebiVywYjAPbHXFdsHzUjgl/FPRjI4k8tF/CsnUI1aHee&#10;CGxntXXPBGpaVVIb/Csa+tPtWnFIxgs+TWVOK3O3kbV0ZrNuRTGvK/ka5TVRKnm3Ma7xGuSD6d67&#10;WVdlsIwfbIrn9QjZbaQoN25cGuiGjMq1J2PF1VA7NCv+sO7HpntUN03loSg5zW5MiMT5Yx+lZk0X&#10;7wAnGR+VdZ5M6epStLg21wJIflZRyR39q9IsFWUi4SMRl+fxFecOXLgADHQfhXXeErxiZLG5beMb&#10;kzxgilJaXNKDs7M63Nu0T28uQZcZwO4rpPtss0SIoxwAv8q5SZ2aM/3wcg+1aUM+9kkY7ehHHp1r&#10;kqK9jptfRHrsOYrMzSElkAFZvhtRJ4mkvhw6IQuPQ1q2rG4hYS7VIUEjsc9KzPBjRQ393NeHYqgr&#10;n/eyKzpxabOjlWh6rb6x/oDr55h3N5bZzhuDx9a+NtV8NXEPh9tT8orDDdMS64wSTjn8a+oPFFrF&#10;e+BX1VJ1WK1nX5c4JJH5k15J4oMem/Ba9nMn76W7jSJMYxlsnJ9+tbU6ri+Uzq2tZlTxNb6hDZ2O&#10;jaiuQ1m0zuDkEE5HTviv0o+CV3p2k/F3RJY7fNtqmkBYCvJB2o2459lr83NMmn8SwrBqshdhaMN0&#10;fQLs4Ar7J0bVdIbxt8OZLK6cx/6FAx5XaQNpUj/aNdVCor2ZM6LlB26nv/7VOh6rrOrWVnCY7m3i&#10;O8sPviXONrDuCOa/KGDU4tPtZopo/LdLuUMMYYEuRjmv2S8feFdQ8R6q+vaFOFnWNSQmGLFCV6dz&#10;X46fEPU7HWPinqZ0+Xzot8ZbC7cTLxKMf72a7cR70VY82nFxVmaesx/2jolpqigFpJwZEH+yCMkf&#10;StXwjax3iXdlaOAoQybRycJyfyrL0KE63qQ8KBhHJdROY8nHzgZAY9gfWsrweLu28VppsMhjkO+2&#10;ITncT8pA9RXApcr1Nm7bHuPhvxHcLCbG1hWeOeMxyIeP3Ui7WJ7HtXi3wyivPA/xbh8ManJ5cNu0&#10;scyjncuwsn64zXeXE8vhXUFe2QZ+aFlPTKnkZ/CuS8ZQtY+MtL+IQIMFzJHDc8EFCvBY54wc/pVe&#10;0UnoErOx9efDfWrCDSItP1cFxZXW3rziU/KMehBr5ZFg/wALPjPrPhe7BVJnaSKQY4jkyygY9M4r&#10;3GWxbSNQF5p8m+O7iSWJ8ghpIzlW9uBXBfG6503X9WsPE/kGG4Kld+R85A7n2ooq65Qlvoerfs/z&#10;6Tpnie60OQhYLscggYAfqD9cGuW1K1n0vU9U0qWRSsN1IIxzwpb5ePQLiuX+B9xJ/bWqW8itLIoE&#10;kbf7RXIA78YNeneM9LTUvGAuIyTHeW6yDP8Az1ZOV/DFY1qW/Mb0I3lc+kfAGpC/8JWWmXjC6gIV&#10;RjpuxznHbPavoJNQvJ/AsGozsryWrYOF27ljbH4cccV8Z/AnXLF7WXRyPLltoRIy56MrbT+dfXHh&#10;A/25ouq2ySApauyEegZcg/jXi1U7Nvsesnyq5+ifhC9Go+FtPvlbeJbeNs/UV0VfMv7MnjS31nwk&#10;3hSRm+0aWxXDZ+4en+NfRUWpWssQmyQCxXp3FfS4TFwnRhUclt+R85iaEo1ZRSNCqsdyJJSgGAO9&#10;WFdWG5TkVi3Nz5bs6r92pxWL5FF05bmdKlzNqx4f+0F8TrjwN4fW1sUfzrslAynH4bu1fnB4d8Qa&#10;z4q1/wDsx5ikkm6SZu6hex7k/wA6+0/ih8KfGnx81caRdOdO0m3fi6ziTGc7VXuc85NZus/BL4b/&#10;AAQ8PTX8M8t1fTD/AJaMDI7Yx+Ga8XE151l7Vv3V12R6lF0qKtL4it8LpvDenXLW91apNKvAkk5J&#10;Hfiuy8R+H9Q1e8W98CWiCRjhnMY2LjuCQa8K+C1lf+IvGAurmMi0gQhy2eCTjAPAyRmv0QufEWga&#10;FpgnmYQ28S8ADgY7cVxYGCxKbU7LuaV63IlKKvc+T9T+HusJbf2t4qu2Zx92Poo98jGa734XfB9L&#10;a4HijXT8sgBjgHQgHIZx698Vla94nvfiRqiwWQMNpDng8ZU9z6n0r6T0BydLjjx/qwF/SvWwuHg6&#10;qjLVfmcNerNw1NlVVFCIAAOgFKzBQWboKWmSRrKhjbgHjivetZe6cC8z8YP2ytYivPi7Jc3Zd/3I&#10;iiTrGpQjn6/ewa+ObltvzIOWr6N/bFeO2+M15tbeI44woB6Ng5JHrzXzILosPmH0rwcVUcm7mtKN&#10;ke1fCV4TcLFK4DO3G7rX2xp2+CFY4hgAV8FfDO3lm1iLJDhCcqeM1+iGnNH/AGVC6r1WvC1cro7o&#10;/CUbzAjCSNgPz+tenfCnx5b+Hb06MtkxMhBV8nByeQfSuKZYTGJZ1GV6E1oaGtnNe74nMcgHG2rl&#10;C9u5cZq1mfe9tOtzAs69GGawvFmtweHtDm1SYj92PlX+8x6CvF9N8UeI9LjEVlIjx8EiRc/j+NYH&#10;iXVtZ8StEuqSqEiJKqgwOfWveeYJ0FBp3tY4JU7Tutj2P4caqNcsJtW2keY2PmBB4HPX3r0ivmjw&#10;vqt54fuUS1kYx/xITkfTFfROm3yajaLdx9GrbLqy5fZS3CvF35+hbcMUIQ4PasfTtHhs5WuWHzsT&#10;3zW3VYXluzbVbOK7K1OF1KoyITkk4wLOQelZOr2Mt9EI0OMdPrWojofunNO61nUip0XFfgKEnCVz&#10;g4/B0MjZvju44Na1rpWh6VgN5YZe5xmulIBHPNeM+MbqJNRnde2Bn1PeuKeDdJKVrnSq8qjs2ei3&#10;+nw67EuHGxc/MuDXNala3GjQCztpJW3DhgTgV554S8bvp+qLaXxAt2yN3OfbivoIiG7hDocqRkEe&#10;9XhoKon3FKbjZX0PFbG61JZws/mN3JbNeo2Wj20sQmm+YnkYqDU9CnvFO2UAemOa09It7m0tzDcn&#10;O08H2rpjD31FoiU9NGWIdPt4DuQVdoOKggn87JA4FdajGD0MW3JE9Nbfj5OtZ11qkNtlcFmHardt&#10;cLcx+YoxQ6i+G4uVpXaHs7pHuK5I64qklq88jSzfLk5rSopOnfd3BTtsUoRMshQZwvr0q7RRVQjY&#10;UncryR75PmXcKmVFXhRinUUo00nzMfM7WCiiitCQooooAKKKKACiiigAooooAKKKKACiiigAoooo&#10;AKKKKACiiigAooooAKKKKACiiigAooooAKKKKACiiigAooooAKKKKACvLPEthqD+JUvBCzwlV+Yd&#10;sf1Fep0hVW4YZrKpSU1YqMnHYjgbdCjYxkDipaKK1SsrCbuFFFFAgooooAKo6nIYtNuZR/DE5/JS&#10;avVla6xXRL1h2t5T/wCOGgD8orVm8so/yk/dB7+9S+XN6frWfEUlskvBkb8sCeBye1Red/tD86+i&#10;qQu0fNqm3do//9H9sdKu4I7aOzc7WVcc1t15br+ha3/aX22GbbEeuOgrstF1GSeMW9ycuvevmctz&#10;SVN/VcTG1tmerisGnH6xSle+50FB+UZopXGRiveqSupNI8uxxWrXF/eE2kHyr0OKm8LaANIEk5OW&#10;l61ufZh5mQK0FXaoWvj8ry2tiMX9axT+F6Hp1cby0fq9JWT38x1FFFfcHlhXJ65HHaapb61Kfkj4&#10;PoK6yobiFLmB4JQCrjBBrhzHCfWaLprdar1WxrRqckuYo2WtaVqA/wBEnV/bofyNc7q+u3FjqiiB&#10;fMjA+YCvFddsb/wvrggguiSxJUEcY9KbdeKtYslEk6rJu7AYr43F5zXrxVKrHlcX0Pew+W04vnTu&#10;mj3/AE/xDDqaFNu1v7uc1x2v6cLOb7chCDOTWD4B1K91GWS8lQICfl9xWt8QvtEumbd+0ZB471hU&#10;x8sRG9V3aKp4dUK/LS0TR3fh7Vob+1UIwOOKreMdFbXtBnsYyAzLlc9M15D4AsfELh7m0cmJWxk/&#10;0r2T+0XsIcageg79a9bCY11cO6NZOz6nHXwzp1faUXr2PmaC/wBW8JyG1vBtZGxx0YeoNcv4p+Kl&#10;wblrewg3uF5JbjPtXuHikaXruGCFiCcEeleD33wl1G+mmn0mORWLEhjnHP4GvPnCdNcsdT0uZNXl&#10;ocD9g8QeO75Yb6bKcHJOAPYY616Dbfs9eD7lPO1GNriUjB3YPP5Vb0nwB4o0O3ENx8knZscH1wa7&#10;Dw/fazp2pfZbtWm9OQQPfPSsYQTd6iB1HsmfI/xu+BGlaJoTXmnwODGDlVzwOoJ+tfkbrdhdw6k8&#10;c8ZjUgsqk5IBPSv6NfiroV74k8OvADsLqQQe6sOv4V+TfxJ/Z8uLOHztPEsksg2A4JHX9K19rHDz&#10;12OSrB1FdHwnZXBhYrtz2zj0rdk1hgoVUGQOTXpkvwyvdKMsd/C+YeWO1sAe56Vz0ugWUr7opAuF&#10;yTt4GK1eMpyZxqEkeaMLhpjNL0NXLIoGGcZPfNeo2miaZHa5nIdm4BPqa2PDfwQ1zxTrP9naVGbh&#10;pPlWMDGGPIyx4APvW6xULaj5GjN8GeGPEnjrUl8P+HoSZZMKjEEAlunY/iegr9L/AIW/sKnwsYfE&#10;vibUJHnCLI0RKFBIR8wORnC16d+zt+zHr3gSCPUdTcfaHADAcAAgcbgctj6AGvujVrSwttOEN82B&#10;jac1koTqRk5ppGkLJpN7nwN4w+KPxV+HWqL4Z8GbbqAqAqRwqSp6AZHQfhXomh6b448YWg1HxxJI&#10;k5UEQk/KM9/TNfTGkt4O0mye8RUZsEn5QWPsO9crNqWr+Lb5YrOAW1up4JGCB7/4Vyyo2j7879o7&#10;ndRlaT5Y7dRnhj4X281qJLiUorc/Lgk16Zp3hOw0KIjTiVbr83OayxBdabaiKzkYbfT/AArnrLxL&#10;NZXLC+nMrscBSea7qKoU1yuHvd77GNX21RtqehN4n8O+OdbiaGzvRHGQQV6ZFeFDwlPoGqeTfSNJ&#10;IxDgnp9PevriHU4vJEhUk7c4FeI+MbCPUdVOoqxjwp49vpVVqCspJ3ZjRqSfuyjYpanrlho+lie6&#10;kCcYGPX0FfL+v674k8S3c0Ni0kSA4HBwV7ZNd/rMtrcXZi3+YFYBR716Fb6ZY2NgHA2Kw3HPJrzq&#10;t5vki7WOpu271PirULfVLWdrQoy7Tk+9WbBJrlx5ybQME5716d4tvILjWZPJwEXgHHWuYeWGKPdK&#10;2PfFc1lfQta6nN/ELRfDt74XcTx4faQMHg/Wvww+Jdh/Z/i29jwFVpSFx0x6Cv3f13TY9a0CeGCT&#10;5ip8sjpuA7/hX4wfHnQhpmry3LhSfM3ZHT0r28lm1Xt3R5eYRvHm7HzxMccVQwPSpZZGLEDkHmo+&#10;a+vZ5AnPeu/8GzkTKsZ2lSM8dRnmuB4711/hGUR367CTzyB6VE72dgZ+7n7IvizQ7bQQbos7Y2DA&#10;yeBX3nq/xBtbexQ2iE5AyR2r8n/2Qte0k2lwb6fZJEUBDDpn371+lFzqul3Fgba1Td0UvjqcZ4r4&#10;ydNwlKOyPTot8hvW/wAR/CyRgao5VjnK9TWTJ488LmTzod+wZIO3b0r5u8U3Sx32bdhkHkdSK466&#10;1dxAyTzMq4K/nWc8Q4rlZTPr63+MpiTbADEp4UtggZ6HNeJ/Ej4k+Ir8TadDqb7HxuVAFwPYjmvn&#10;C71zUGkCQMdi8DPTArf0u1TVEMuoEjI4IPX61m6jn7v6i5n0Lml6n5k4QytI83JLknmu2uvh5qXi&#10;VQtnKVfA2hT19q4D7Jb2tyrQNnYcivfPhp8R7TTZo7UWrSylwoYj161hCn72rNYtvY9I+Hf7M+pa&#10;aYbnU5w6kBirjOD1496+udF8FaTpK4iQZOC3uRVfwt4g1LW7UStb7UzgN0BAruk3AfNX0OXYalUs&#10;1dnPXnKOmiMu806we2ZZgFXHJHYV8G/HfxV4K0nSZNOvmSc3DFFz82M5xx6V9/Xdul1btA/IYEH8&#10;a/KH9sPwRLpWy4sZBCEcMUPUoD1Ddzzn1rDPKfs7SUNNi8NNuLuz4n/tNXvZIoV/dFjj2r1H4fah&#10;cT6zbaflmRnC7Rznd1NeQ2sQdtqDAzkmvWvAK3Vp4jtLqEKDHIrDPTr0NeHRXLLQzr6U5SR+4vhD&#10;SLKw0G2jSMLiNRjHtXWYA4Fc54UuHuNDhaTBIUDjp0ro6++wEIKlGUUc1R62Ciiiu4zCvjf9t3XL&#10;jQvgxqFxDMYg0TByvJKDlxz6qCK+yK/HX/gpz8WpoPsfwosHiQywm5k3ZLE7gFHHpyT69K8vNo81&#10;JU+7Rvh73cuyPxluLtb2XzIsgOxILfe5967Dwnp89zdi2QlwTknrwK4SOO4IG0biOOBX1j8JvCjX&#10;9gGtolaRBh3A7N3rgx1ZUKehvhYupUSPbvBugw2WkAxjBcc9vxrg/EN1cXuoARDLBwqqB74zXvMc&#10;MVlYLAT/AKtcE1wenaNpd7rKvkiRW3L74r5bnTlzHvVKVlY/Q39mzwpqOjeGxNdQgGRs5UZwBzX2&#10;Rbt5yBIsgivnT4PeJLSHw5bWbZMwXkDrz0P6V9OWJubyFWVNiMOp6130uWyhHc4pPl1Zde/i022E&#10;lwwX/eOK8n+InxW8H+G9JkuL2+inmAOy3VuXYduOlP8AiP478N+C7Fo7+P7ZcsvyRD196+GdVEGu&#10;6pLrerxRIJCWSFAAqZ9+5wKjF4uoo+xi/kRSpxj+86l/w/8AED4pePfFAi0V2gtVlDYiXagRiP3Y&#10;fGS34V+jHgrw/eeH9FSDU52uLpuZHY5OfTPfFfM/wJ1bQZNX+zRRrtiUeVhc7X9fy4r7FjlSQZQ5&#10;rtyDA4eM3ipyvPp/wx52NvOfNYfRRTTuz7V9hKair2OUdUcksUK7pWCj3qheara2nytl2PRVGTUd&#10;tbtdw+ZeqRuz8p9PeuGrjeaSpYf3n+C9TSNO3vT0RlT+KoHuPsOlxm4mLYx0Huc10dt9paMPd4D9&#10;wvQUW9laWi7baNUz6CrNVRw9VvmxM7+S2HOUNoIazqgJbgCuY1rxj4f0G3+1anP5ajjpzXKeMfHY&#10;0/dZaJCbqcDG5clB69OpHpXlmk+AvEXiTWIdY8XSbYs7im3DY7Aeledis1nGfJQR00sMnHnmbWq/&#10;FLxn4mtJoPhnYGSVGA811yAp74PH0zXyv428LfH19Q/tHxncTMkgLIEmOxVBwV2Lxk5/Gv0n0/T7&#10;TTLVbWwjEaDHQDn3NeGePLq81zxjBpVsf9Ht9qt7knLfpxXFmWBqyhGtiKzb7LYyjKLbUI2Ot+D+&#10;jT6P4PjW7JMsrbjldu0YACgdQK9UqGCJIIViQYCipq+jwdFUqMYLscz3DAPWjtiuT8XeMdH8G2Av&#10;9Yk8tG4H+NeexfHXwMwD/bYjGwBBDc/jXPiMwo0ans5rU2p4epNc0Ue0m3gY5aNT9QKkAAGFGB7V&#10;yuieMtD12IS2cwIIyDmodU+IHg3RmCalqEUbN0BPJrWnisPy86aX4ClSqr3WmdjRXk2o/Gv4f2CE&#10;pd+e392NSfpSeFfjD4a8UTNEu61wcL5vG4n0qZZnh07c6GsNVevKdR4q8KadrcQvJCIZoud47gdm&#10;9RXUWQK2cSnsg/lXiXxU+IL6WkGmaJtmkkO6QYyNo/rmvVPCd3JfeH7a5l+8y81OHxUKtaSgZujy&#10;atHRMSFJHOBVCy1K2vQVjOHXhl7ijVb9NLsJNQl+5ENzfQda+cf+FyeF7vxHb3+lsQj8Mx+7gnHb&#10;17VGJx3sayhJ6GtOhKcHNI+nSARg8ivLvGPhiRZk1TSoi+OHVewHfFeiWmp2F/aC+s5VkhP8QORx&#10;UhmhurYtC4YMCAQa2xPsq0bcyvuhUZSg72Mnw7qMV/p8YHDouCOlZ3ieC1MBVrfcWwS4HvXBaT4z&#10;s9J1uSz1EBArFS3AFew2d7Y6tai4s3EsTdxzXJRrxxFHkvqbVIeyn7S2h5f4e8XaZp2oDRJJWO4n&#10;hv4a9ZR4p0yjBlYdQa+c/iN8OtYhvX8TeHZmYnmSM+nfFeNaH8aZPD+sm3vbpmEY5iYjHuPqK56W&#10;OeHfsaq0Llh+de0gz6k1tYdGme4vi6x5yGP+NYn/AAlyanbAWbloj0JJ6Vgv8XvBvjLSTZXtzDae&#10;YB99gCfp9KxNF0HTjDLY+H7v7emMja2cZ7VzzVn+7ehcW7e8j1vQNe0OzHlvMoZuPx+tZXjD4ieH&#10;YrGSxSVGmYcAkdq/P/xlqHxK+GmpzReIbS4t7SVjsnIBQ5PGGGccVa0vWIPEKQsXw5IyX5IB6k1l&#10;Tx0rqmlYVWml79z9Dfhu8Vxps14gyXYAH2xkV6RXD/Dm1Sz8K2sMagYHOPWu4r6yHwo8uLurmdqG&#10;oxaeEMgyZDgAVcSaNwMMOfevJfiV4gGmX1nZqDuZWbPYZNchN4+sfD9kLuWdCzcAMT9414mIzN0a&#10;84dEejRwftIKSPo/Bxkc0lfOuj/EHWr65E8H76M8kDgLnpXsFr4ltp41jlkVZyPuDrn6VtSzinPV&#10;qxM8FOO2p1VFU7e4Z0/fcH1ou7+0sY/NuXCrXbDF05x51JJHLKm0+XqXKKoW+qafdR+dBMpX1yKt&#10;RTRTp5kLBh0yK3hUjP4WS4tbjpI0lRopBlWGCPY14TZ6DrHw/wBZm1hohNbNkBkP8LHOCOvHrXvN&#10;QXIU27hhkEEdM9qwxVFTXPezQlG7VzL0XX9P16EzWJPy8MDwQa1Z54raIzTHCivmjSvEv/CK+LX0&#10;67UxCVuhGODyPwxX0nC0GoWyyEBlcZwea5MLjJ1YuKtzG9SkoWfQ818QePZbd2s9PjUuCAS3PBrE&#10;074g39vcLDdqHVmx34FUfF9pbaDqMsiqDC/Kj0J9K5O2imvrb7Ujbc8ivKlWquTcpanaqcGtFofR&#10;Nrr0d2d0S/L6msvxDHNq0KR2cZdlOfauP8Ea0L6ZtNlUZQcn26da9ccGFVjtwOe1dlGtOtF88rpG&#10;E1CD91amR4e02TT7PFwMSMcn2rfpF3FQW4Pelr2qUFGKSOScm22woooPI9Ktu2pIxpI1YIx5PQUk&#10;kSyoUcnB9OKrQWMMEpnGS7dSTVw5rhlUnP8AiQ0/rcvRbMwLwWVrKiW6Lvzzjr+dal2lxJBsh6ms&#10;S4iVLxGXkg5/Ouo5rioxU3NLReRvUfKot6mNDpjRkMXwe9Q6nfNY4Aatxw+07OD61lvp5kOZRk1O&#10;IoqC5aCdyqVRSd6r0M59Qu7mD9wMZHU15rrDOWcXXzuDwT1r2WSzjaDZ93jtXL3OkweUWYc+p615&#10;9eE4yTqHVRnBpqOh4DFpVzLehs+WpbJH9Kl8R6Ilnpsl4VySMFvr7V6HFpy3eqLbgbRu6mtvxLo0&#10;aaaULDOM4PfHauWVNO7RurRaTPlmG0KwBlPbp7UkMsayBfvc1tahJFaFrWMYPTJ7VmLphMJuEIz1&#10;rnjfoaNn52ftzfCzUtd06HxfpUPmSWvB2jhUBzya/OvwjGIfDWueM549w0mOOOIk4xcTHC4HcgV+&#10;8XxA0O61vw1e6YXGyaMrjGSeDjj0r8VPFnhaXw98KtTs79Csp8RxKpHy7ykL5Ug9hkkV9Bl1bmh7&#10;M8bG0uWfMup4FBdedcedKSHc7ifUnua+ovhdqlydYgErj7OCqsOMFs8Ef1r5YggKSDANex+AbiZr&#10;tbGd9vIKkDnA7fjXdiI3RyUviP1+8FwxoQLSQSsvVyRgE+lfQOn6bM1uvmKWdx0r5L+DWv20mmmR&#10;0CEEZYn0r7M8JNqWvSRXPlYgJOxgOCB3BryIxu2keml3Fl8H3P2Rr66fYEXJHYCseK6s7d9u8bfz&#10;r1nXNKfXNNbSZ7g28bcZAyTiuLh+GehgiWDU5geCwZVPI49OlehTwFSaskTOS6GRdXOnxwrLL8oP&#10;Q9Olcle6hFeZRT3xiuu8W+DNTiiDwstzGhyqrlSD9K8ya3vYJPnUqe6ntUV6E6VudDi01obMyRwx&#10;bzwPc1RXyZxuY5HT61hatpuvTwhoUcjcMgHIxRZrKkTR3LEc9Ca4Kj1GkayWzzRPDHgKRtGPSvGP&#10;iZH/AMIL4a1HxPdSK9vFbOSTgDIBCrj3JFetPJcW8eUyhJ4P1r5F/bF8X2GnfD2y8EzOrXeqyruj&#10;B+cKp3BtvoSOTXFOhGvNQNabaZ8QabeXF5bf2xcx7Z7r95IPc8/kKq+L9Wh0vw4lkDmbUWIJB+4g&#10;69OtaFrIgmSziX5BEGxnPzZxjPpXlGtaq+t3v3VVIHZU91zz/KvWp0052itEOpV5YtLcZawiEAxn&#10;5VHGR04qzpsW2VIJRuJBYt7GqqTNIrMp4HArZ0tGNsbz0bb9a6pN7nGYXiWOFkCOqpjgEDHH4V57&#10;cIhGSQMcDNdJ4k1Jr24NvkhUzwfWuInaTZlycL1r0KKfKrmE9GaemWUa3YmToOte2adLY22kgomJ&#10;WHJJ5IHavMfCdhJNCAWDbz3HIX0rq7mK2vJ30uNn8uAgPsODnrz7VjiHf3RIrr5mrXZWc/L2PoAe&#10;lSXus6csbafZqcA4f04+vWtlltHiSKFgABt44/OuG1PSdSnbFhE7W5+9KuOD6fjTilokBzl3fvqD&#10;rZacvfLSZ+77Vtabp8LRm0s1LSH78h/iI+taWmeFgIysO4Rr9/1rckvINGt3trdCqDGGPViOv4Vt&#10;KXKYyT3Mya1stKxLMNjkfMT0/CueS9fWL1rG1HC/xjpUF9Bq/iO8WVF3QrkdcYz3x/Kuito7PTbZ&#10;bSE7WUYb1zV01fRlR2FFsbZdvJZTyaiSFZHLSDaR3rrPh34O8YfEzxTH4T8Eabc6teuA3k2yFioJ&#10;xukb7sa+rMQK/TXwj/wTNhtJI9R+NXi02pl5fTtJUMVzyFa4fIyO+Exnoa2hRlcUqkY7s/KETW8k&#10;TC2YEDqavxXEMFutxK4VSDtZsAHHpX7gaZ+xV+yboLKIfDk2qOoAL3l1KQ/qWUELn2Arv4fgF+zp&#10;p7obPwDo7GPhN8bOB+DEiu2OFT1bsc08S0/dR+DWktbSndNgnAYAc5B78V6tpt7penWxtoTGlzN1&#10;fcM57L1r9oT8IvgkXIj8D6LkjGRCVP044IqB/g18A3ZZJ/AuktIpzxHjHvVLBx6yKjipdUfjxpl5&#10;ZWFqllLMqSktvbdtPP49K9D0w2Vjp6mGVRHJzy3JA6mv00vPgD+zvrE/2m/8FWC46feGB+B5qhef&#10;s0/s36lGIn8NxW+MYe2leMqPQc1EsGukjZY228T8X/EWvzT6rc6yqs/7ryIVGRhRkbh6ivM5D9ng&#10;e7uXyzct6Z9K/aPUf2F/2ctRlZoH1Wz3DACXRKr7jcDXleu/8E3PhjdRSDRvGGq2xbosscUqg++A&#10;p/WuaWAl0kbrGxetj8nfCtrDqmuq1xlreNd5bHG/sufQ16lf3ErA+aWdiNqnPAA4wPYV9yN/wTo1&#10;jTbJbfQPHULIPm2zWZUk/VXP8q4PXf2Fvj1aQMug3GmX2OpE5XcB6Arx+dZTwM1qb0sVTS3PifUb&#10;h4IjaqSgZdpwa46TexAHpjj2r6G8TfsuftMeH4vL1HwncXgHIks3SYH6BWzj8K8k1PwD8SvDoY+I&#10;PDWqWZQZPmWkmB9SARWP1ecd0J14yejMazgmdBDbpuY9K7fTo3020YSYVs5OD2rlNP1S1trnEhML&#10;7SR5gKcDg43Yqvqutre/u9Onyo+9WcoPZo3i0tSlr10uo6gJUPy9lGcHFb+lactqqXB+dzz9M1z1&#10;rY/aGCE7Gzn3xXbIPIXeMYAwPXNJ9kENXdl5rg2w/edW4A9Kw21GOQMAR159zWBqOqyIxjUZbPJr&#10;HiuWD5I46g+tZql1BzNxIXaXcxwuTlalCyy3OwZI7AdqsRKxConJIyTXUadZpGm58bm/Opk7aDjG&#10;7sVorSG3/eA5OOtXIiQDMzcDtU2wr+7b7uRVDUr6O0Hlg7h61na51W5UUtY1BPswSLg9K5E5L7m6&#10;1o3kzSyBj90U+zsm1G5EUakjPQVqvd1OeTbZLZ2c0zKwjJLdBXqmi6QbcBrhMuwzn0o0fShDhJcg&#10;9MmuqaOKJCiHPauKtiL+6jso0esi1bxwkKgyF749q6MAyHKLge3SqVraxRRg5GCK3rVGjKqmeB1r&#10;glUcmd8NBohYAFxwOazJQm8nqBW/cTNKjSLzt61zru7nJ7cmkXcQMNm48HoKhfaiE457VOC3LYoC&#10;4beRn2pNXIepxXiqx+1aNJEoJLDaD6ZrzHw5P/xNIokJBQEYX1Ar6DZLdlkhkG7Kn5enbj8jXzVf&#10;/b9C8SLKxYSQYMhHR89dvsRiuzD6xcDz8RDlkpn0JFM08iyBjtIxj1NKEUOwJ61jaBfpLEsMmA7r&#10;5mPQHkVsED5sHnrWTbjod8H7qaILiJZAcAALwMd65m8LrHt25BNdYCuBGfTrWI8W+N0HOT1qozIq&#10;ankskCid2bkZzxWJeBfMx2/Wu3vYFs7zy5uh5B9a5LU4myZl4GD+ld0JXPMqx3MKQcgRim2F5NZX&#10;qzKOQRxQkxfG05P9arXKPHcBwetbpX0ZyLuj015hIFuYeULDP0PaujgtkWQLn7o3Aex7V5r4f1GL&#10;YdMnYgs42885PpXpl0GsTHPOTwwVhn5j+NcdVWdjvpPmVz1J7WaxgWB8FsdV6evNYtvEovJN3OVz&#10;xWrFerOgkYEYHT1z61Bayw/a1j4BKk49h0/WuSFTVnQyv4geE+HGieYqA+XTHt1rhtYkTUfBr2ob&#10;zYVBdAf7y+tdb4ps55oWWEjkEYrM8B6VdarosyTqEWAS/gApIBHvjrWvmY1d7FT4c2vm6VaagVVt&#10;ySh8e3QV7JDcT6I+ja/bDdJb3Nu+O6qJBkj6AmvOPg9qtlc+HoElIVnllVFA68cV6Zr948XgSTSk&#10;iBuYr1J4pTwAndSfQmqUrVDrofw0fo5ew6fpYtrSwvS/lh41njzuZGJf5/fnivxr+L0N1pPxg1+V&#10;08p5xBIN6BMh1ySAOPm656nNfrGmsWMGlST603kRNbRSrPGwO2QR4K/Qmvyh/aRMtv8AGjU55PMM&#10;ctnaSAygj/lkORXr890ePiI8uqOdsLyRXS9HyyqC4Ydcjng1u3F1e2t1Ya/YEGeFkl3Lj7ytlh9T&#10;WJp8AlsIXU4XywxI9Dzmr2g3dpHrg0ydwsdxkZP8DnocehrjqK70MoO+5678Q49Pu45NTsgRb3cw&#10;mhLHkMw+bn2PFcfIi+KNBvNDu8NIqeb7Ej6d+K3/ABdDc23hIW8n72PTlKlh90A5JYfjXMeF7gCA&#10;6jCcRtwW9M9j7VhBam6jd8p1HgzxS194esp9RYj+z/3G0nhUB4Ge+e9bPxR0abxH4Ja90hBIVV8E&#10;EqUVPmzmuBs4bZNQkhQBUuMfKPu5HtXsOhNCIn0oA+XKhBHQ8j1PrXTGXLK6CUdeU4X4G+M7PX0s&#10;7QoEugxTzVG3PHc9zX1B4hhgjs7HU24a1uERlHPD8Z/Ovga0tW8G/ElYtJaSG1guBMgkIOQQQwNf&#10;e+pyLc2sJjkV1u7H7RHt5GUXPGPTFKvK9zbDPoVfhfZppfxa1FgB5c8EkeVIx13Djua+wvAD/Z/E&#10;T6eBt/taJom9C6DcpYdj1FfBV34jsU13Q/E/h93t41WNrgpht+fvD619x2moR6ZANcVC/wBn8u5z&#10;uHK55z7Y614GKnZnqwjzxaPUP2d/EE+ifGefwnfSgte206FcYIkg2sv5qTzX1rem8vJriytRhUKn&#10;APIboa+BPE2vaV4N+MHh/wCI8BWCG8lhkmmwcGNxtI47kda/RsabOl9DeWwHlTSnzCeu1xkEfjXN&#10;TqNwlQXR9OzM6vLCUaz6r8UcpB4pu9G1GLT7tDKJSFJJxjPQjtxXrkbwzLuQhqxW8PWMsglnQEr0&#10;PFbMNvDbgLEuO1ezl2FxFOT54px8zyMZWpTtKnuSk7Rn0rxfxT8Orb4ia6p1lSdKjAYryrO47fT1&#10;NezSZPT7tcf4i8e+GfC1nJd6nMf3YPyoCSSOwrrxdOnXmqVd2gunfy9Diim17q1NW30HQdH0wWNh&#10;bQ20EKYUKoUKAK8k8V6p4Z1yzTTbIi455Knj9DXkHi34na942vfsWnyNa6cwwUB5kUjo3071r+Gr&#10;BorcJaRDcBj5cCuetUpyfLQjZI66VNpe+ztdF0W2skCWpAzya9t8Oxzrp6PLwD0Hevnm0OrX+ojS&#10;yVg4JO4/4V9J6V5ws0SYqSAACPTFTgmpVkGIsqdkaVUdR1K10mzk1C8bbHEpdjjPCjNXq4j4j39t&#10;pfgnUL+65EcTYHckjGB7mvoJ3t7u55zdldn4L/tIeILPxJ8UrvxfGMW9180GOflPJz9DkA15LZar&#10;YTqsJI3P/Ee3pXJ+IdWg1nVbrUNOnkmt5WbAc8oQxXbg+mK53Tnexumurgbl24x3A9R9K8fE0rPl&#10;NqMrxTZ9WfDuN49aVt/lhWHzdue341956RPOLKIbMAjv0r8+Phtdw3N4GBLIxBG4+mOa/RTQUebS&#10;0GQcYxt6dK8ONO0jvj8Jvy28V3alWwu5ec1h6YkelT438txz+lbc1vMq8+nTNc5qNtIU84DDDpVz&#10;gt7Eo9m03V/Oi8ycZXoO2DUd3ewux8rt3ryvSLfUGjERkIXrya7mFcRbDXRR97QykdHaTpJFuTIY&#10;n8a9r8BakkdsdMkyoHzIT79Rn69K+fbSVImIJ6mvVvCMK3N4gD/UA1vCTpyU4boErpxZ7q6iRCjd&#10;GGDWfJYcBYDtHvWiq7VAHalr3ZUY1UnJanLGbg9CKGIRIF6n1qWlwaStIQUFyxJk7u7Cvn/xVY3S&#10;apcW7KxJYuGHYHpivoCua1jQF1efPmtHx/D/AFrLEK8S6bs7s+WJftEMyvFG+5G4AGTX1l4eZ30e&#10;BpAQxUE5968M1vw9LoWqLA0ytvXJJznrXuXh+dZtLjAJOwBc+vFc2HjyzQ6jubdB4ooHPWu/RMyE&#10;OcHHWsuG5EJYy8Y6/hWrVdraF2LOM5pTi3qi4yS0Zz8Rg1C96cN3rp1VY1CIMAdhXNf2ZefbM22I&#10;0B6mukQOqhWOcd6mOj1RU3orDqKKMjrWl+pkFFRTTwW6753CAdycVhv4r8Px/fuVA9cH/ColVhHR&#10;sfK3sjYuBIceWcGp8lF/edR17Vwd34zFwfK0WF5j2facVjLoXiPXJPtF9IUUnO1s4/KuJ4hxl+7V&#10;zpjRvH33Y9Gm1fToG2PMu49hz/KrUE3npvA4rAsPDFlaANKfMYde1dKqqgCKMAV0U/bSd6lkuxnU&#10;UErR1YtFFFdJiFFFFABRRRQAUUUUAFFFFABRRRQAUUUUAFFFFABRRRQAUUUUAFFFFABRRRQAUUUU&#10;AFFFFABRRRQAUUUUAFFFFABRRRQAUUUUANYkDio0WUNlzkVka9FeSWuLMkN7cc1X0W6vUItNSbe5&#10;+6fp61yVaqjUUZG0abcHJHS0UUV1mIVh+J2ZfDOosvUWs2Pr5bVuVgeK2K+FtTYHH+iTc/8AbM01&#10;uTP4WflDbxJBptsincqRhh9T1pPtH+z+lR6XMsunQTuOkYBH86u+fD/cr6mpBJny1Kbtuf/S/bvV&#10;ZAlk6gbiemKwfD8LecXkGK5zwd42i8Q2Ky3LfOw6fWvSIIET94Bya+Mp1nmWJjUp7LoezUUsHTlQ&#10;mt+pa70UUV9fOmpWT2PGCiiiqjFRVooAoooqgCiiigDhvFHh201OdLqQfMAea8e8XeGtRCreacrS&#10;hOCgHb1r6XkjjlXZIMiseR7SB9iCvjM5y21V1LpKR7eCx7jH2fLex8++HdYv9KhAI8tjwUYcgiuq&#10;txN4nvF+2SYiBBK1qeKdI01pFu4/vd6yPDmq6T9rNmHAf0zXiUcOr2kew6icFUitWe22Vrb2Vstv&#10;aqERRwBWXrGmnUowiAH61rwmN4lMZyMVKAB0r7qNJYimqVrRt0Pk1VlCp7TqebWfhmS3uxHd8IfT&#10;pXokEMUEYjiGFpl3E00JRDg9jXMahLNpNsbgzcr2JrCMY4KbTjddzplOWKsr2fY6uSCCUbZUVh7g&#10;GoY7CxhOYoUX6KK43QPE19qEuyRCy+uOa7VrmONA0mRXTRxmGrJz0Vu6OepQq0nySMTxLpI1PTGt&#10;4lG76dq4218D6bHHuuoVd2XBLDOMenpXqEU0c6bozkUjwq1eZmeGjiH7Si7m9HFSpR5DxfVfhV4K&#10;1C3b+1LaPYx3NkDk14H4r0f4LaSXs7LTbOQ4O/y0BJI9evevqHxj4V1fX7N7KxnMCtxkenpXkNr+&#10;z/plk4vNRneRud2GwD9cV8nVpVVPljT+bPao1KcoXqTV+x8Oa38F/C/jHXI7i2thaMW3LsU4HpkD&#10;jivuH4G/BXTfB+nK2/zvlG9sAFnzkE/QcD2qfxBL4Y8I2XmWsPmSDCrtx+Q+ldf4B8bme1WS4i2Q&#10;sSO2Vx3OK7MvjBVYquzPFRk4v2e57iqJGuxAAB6V5z8RtP0640szXlz9nfovIyfoO9c342+NHhHQ&#10;NNnEN/EtyqEoGOOe2cdq+BNYutV8e6+dal1SW6LZwQ7bFz1Cei17ObZpR9n7GjHmf3HmYfD1Iy9o&#10;9D7g8MQ6Tpx2XsxdT93PNdRrvxB8HeGbYPNMAWwqqo5LN0//AF15R4D8MWslvFFqF0SYwMHdntXn&#10;3xv+GklvCNY0e7Z5Ih5nlgcn8a8NTnTp88Yo9OaUrXZqeKPjlqk6yW/h8iEElQzYyO3T+VM+Hl8L&#10;++TUdalaaYuGY8YJzzXyfZ2mvbmjW2leXH1OT3r6y+EOmfZ4SddjaNnQMM/rUUK85yu9fyCaaWjP&#10;r9PEnhgR7VuYzhc4zzXk3jPU/t3/ACDojsYcnHY0ksngqK4AQqHTnLHpXP8AjP4kaBpdglrZqJZH&#10;baAmDg46mvaq4pziueyS7HPCkoNtM851CxtrZTc8K3f1yK8e8S/FG4ilOnYYoqkZz0rrNT1eeC1k&#10;uZv3hclh7Z7V4ZqKxXsz3TLg9a8mp73w6G6te511nd2t3aC5T5t478mvO/E+o6hGDDbkqO+asW1+&#10;LE7A+TjpWlbaM/iCbzI22hfvHsK4762Luc3o+p36WflLJzzj/wCv9a/NL9pjSHj1mZ5QFd3yUHr2&#10;4r9rtP8AhTYyabvNwFdhknGevpX5m/tT+H7W1uWEQDzRuQW7naOtelgakqWIhZbnHjFzU5RR+XPO&#10;f0pckVcvbRorhip3DJP51SCSFRgHNfd37ngp33HofWt7SJcz+UpwD271jeRMf4av6fGYZt8ucHik&#10;3oKR+kv7Oq/Z7oXUGdoVcqTwTjuK/UXQ9di1DTI7e3jI2qD7571+cP7LmjRaloMN5clQ7fKvPKqv&#10;fHv71+jmhC00uxLAdOrEetfF4mT9q7bHp0F7iZw2seHri61RmUBFbkt2rivEnhFbaxa6knyF6A16&#10;pd+I7Bp3il4APBHtXn2va1puowy2tuS/PHpXPXpR9nc0kmeW2WnCZxATuyTn6V3U2mC3tBFbH7ow&#10;ufU+9VbKKK2uEkZTjOcL1NfQ2g674XtNEfdbh5n5PygnJ/kazp0ny6aCikj5+8MeCPFfiLWU0tLc&#10;pubJYH5cepPavvn4cfAr+wkS91NgXU71JAJB9Me3r1rmfhPcpc37XckWwcEdB9K+t4ZGuE+TgEV3&#10;YTDxfx6jm3FXiVYmjsFFvagYFbMTl0yeKoHS03b9xBq/FH5SbOte7gqVWE1zKyOarKDWj1JK+IP2&#10;0tGN54Rju9iMFyTu46dfxr7fr5q/am8Nrr3wzubhsn7MNxC9cZBJ/KtM8p8+Fk+2pnRlaR+N9laR&#10;fIwGBgYBrr7C/k0+VJo1DbCDj2HauWvmlsr8wuOVAxnvmlS5eWLd1zXxrlopHoumpx1P1m/Zw+KJ&#10;8T2H9j3ErM68/OMHI6gHuMV9cV+PP7N+uwaL4shjnkkSJlZnJORkdD+Ffr9aTx3NrHcRHKuoYH2I&#10;r63JK8pQcJHnVkunQsUUUV7vWxiZ+qXyabp8t65A8tSRnufT61/Ln+1F8TNT+K/xivda1GAxQ6ez&#10;29uz/wCsZNxzkcADI4GM9jmv3F/bq8f674M+CWpx+HpGt5pYvmmU4YITtbZ3D88HtX83F3qupazf&#10;zapqMzTzztvZ26nPTPv615fN7bENraP59TsUVClZ7v8AI0tKV7i8SGAE5r79+GPhttL0P7RbkhJF&#10;VvckdRXxR8PtO+2eI4om6EFuB0xX6aeGNMGl6KsXVdoPPvXzWe1nzcsWejltO7cjltaEiRZAzzyO&#10;9dl8FvgxqPxN1ltTnzb2VsxUNnDs/oF9B+VZJsJNd1ddO08/PL+nrX3L8K9T8P8Aw50GEaxcJCBu&#10;DB2Azn6968XDL2sve2PSxLstD6L+Hvw80nwjpyRRqHlUBd55I9gff9K9Kkkit4mlkIVEGST0AFfM&#10;l9+0X4dSE23hlTdTnO3oEPuW6Yqx4bvviH49txd6puggckBVxsYH2Havp8HmFDDwVKnC8jxZ4SpV&#10;lzTdkcvrPh69+Jvjm5nTmwjOFOMYHY++a8T+L3hPSPDupwaRYyFHlUk88cfyPav0S0bS4tMsVt41&#10;CnAzgd6+Pfi58DvHXjLxqNS0NP8ARDhXeRlzjuUGRzn1rzsVl9SMVUjFty8tjf6zTXNFPRfiL+zn&#10;Bb2V8+QZCQqsSOFbBIIr7ZUDAIryz4Y/D2LwXpKwTpiX0JDcepI7mvVa97IsFOhFyqLfy1PMxM1J&#10;+6xrusal3OAO5rGmlv71ttmu2P8AvE4zW0VVhhhkVkat4g0TQoTPq9zFbqoz87AH8BXqYuHPG058&#10;sTGm2normhb20duox8zd2PU1kal4l0zTpxZs/mTn/lmnJHufSvHNU+I114quV03woZIoycGUcMff&#10;6Yrd0DwDBZp9qklL3D8EsSf1NeR/akUvZYOOnc64YZv36rO/m8UWUQVFVnlfog/xpPsuqauga9cw&#10;xN1ReCR71Z0rQLSwbz5BvlPc84+lb1dtLDTqrmrysu233kVKkIO1JfMz7DS7DTYxHaRquO+OT+NY&#10;moartvhHCm4jjmurrPTS7VLg3IB3E5q8XhZSSp0EkiaVVJuVQ43xd8QLDwdo7X94jPJ91VUZ+Y9C&#10;fbPWvG/AGsXni7XDqixeYzsTIR0BxXtPjXwtb65YHeVURfMQwzkelZXwy8OW2jadPLEoBkkxx6L0&#10;rxp0sRWrRo1XotDW8IrngehvcSRhRtI9c1dRxIgdehqK4h8+Ex9M1FY2720WxznJr2qaq06vI9U0&#10;c75ZQvszxr406Da+KNOh0x2bfHltqjP3hgV8X6j8KPFWgyeRp9rJfQY6sAjBvr3FfpHqlhZPMLqc&#10;fNUtpFYSxgMiv/vc/wA68jE4X21Zylozvo1/Z000fJ/w20DxXaW+L1Ps5jH3MjBzXTav4On8U3ca&#10;alCpWPgHjOa931GKwEpSFPnPp0rTsLFUQEpj61z/AFPmfs73N5YlKPO0fMWv/BLSlsvPsROLhBkB&#10;GJ5/3elePanqVh4CspZvFEE0Oz++pweePav0WAUdBXCfEH4e6F8RdEbRtcQFD0YrnGa0xGR1FBzp&#10;NX7GMMwu+WaPyz8JfFC/8Z+PUsdIiMUE0uV3MCSo7c9OO3rX67aRYw6dpkFpBkqqLyep46mvL/A3&#10;wS+H3w9tFFhZxyPDgrIygspXuPSvUNPv1vQzIPlBwK6cspfVZJV9G9l+Zy4iXtG5Q2INUktbm3n0&#10;+QB90ZBU8g5HQ/Wvwr8cXuv/AA7+Lus6TBaTQ20dyWiQBmTy+oAY9gcgY4Hav3gOn2hmafZ879TX&#10;PSeBPCdxetqF7ZR3Ez8FpVD/AM81eKweIrz57R/4BdLEQpRcVfU+b/2YPHp1zw2YdWMxnkbB81Co&#10;BHp2Iwevet/x7f6jovjeBLRZPsl2OSCdgb8O9e6L4W0ywuVutKgSIgYwoAGKqeLrWC8sEgvIlVdw&#10;O84+X3HpXnVsLONNwqaOPl+p00asbpx67nyB8cfCXirSdIi8a2qhrSzBknQH5tuOT+Vcr8OP2s/C&#10;i+D/AO0Lad0WHKsrgD5vzzz64NfUXjz4ax+M/Blzol7qshtriIoRnjB+nNfhn8Rf2O/iz4W+IbWP&#10;gmyfULAsGhmLbNq/3S54z2Gazo0WptqTj+Jq6qttc+/NV/bV8SNcyWVtaxLauMFny5wfTaKx/Evw&#10;qsviNpn/AAllrKN7qXIX5eSM/j9K8l8FfsQ/H/xDoCXrXtrYCRcrHdAtIp9CwJB+oFey+Gf2VPjp&#10;ZYtfF2orDawABRZSfKwHVmJx1+laToy6py8yVUu2opI+I2Or6BqLDTbtnjhlORv44OMbece9fb/7&#10;O/xgudJv5Pt8ewNs5I4wM7sE8HtXlfjb9lTU9K1hofC2qf6TO3mFLj5geORuHqe9fJ3iXxH4o8A6&#10;nL4f18S2ElnKYmk2sI3YDnYSMMPcUQjZpvcxq6LU/eLU/it8N/GNhP4aYreyzJgwuuUyRwSTxx1r&#10;4On8C+M/A+uLa/Zx9kuZgFdR8gUnpznH5V8UfCzx5qum+II9UjkNzE7gq3I49ATxX64eCPFEXxFt&#10;bayvbTZIhBBfJVjwePcCvXp0fbVIzq7o4sVHlptR6n1p4XtpLTQLaGQYbYCQOcZ6c/St6moixoI1&#10;GAowB9KeOte0klocsVZJH53fGn4kX6fEu+sUQqliFh+U9cfNwfx5rh4/E1tqqLNqJUojA+W/c9vq&#10;as/ErwF498VfEPUtR0awaRLi4OMgjnlRhuBjH41xevfA346aXZG8j0jzoAuNqSBpVY9+nSvzKvXl&#10;VrVJXb1fTzPoMHKCpqLkej3nxE1eOD7JoqJbIy4JGCQPb0r1n4N3N5rV4Zbx2eQHvk/hk/nX56x6&#10;r4usbo2babfExPtd2VlXPcDIOa+6vgP8RPDti0I1J2gd2wyMrZBH1A/GnQk5VF7SWh2OUIpuGrPt&#10;OUSQW5mY4GK8k8YeGtT8RWhkSZhGO2ccZ5NehyfELwoflM+78OK8y+K/xf8ADvh3wncTWt7DDNt4&#10;DkFhnuFzya9bG06SV6dVNdkceFnUTacN+p8wax4h8S2Pic+E7C6dyGVEjiOTx94YHt1r768FWs9n&#10;4Ztbe5JLheSe+a/Oj4DzQ6t4zi1vWT57q5fOeVJ+bOPrX6foVZAydCMj6V7GQ6wlJnn5ik6qkmcd&#10;418WDwlYxXQj81pWKqvrgZrw/wAR/GnxTZWrzWdokTj7obDAj3964n9qr4iP4T13Q9M34EpkfGOn&#10;y/eJr5wfxONZxfXF3w4Hy7uDivIzfMq6rzpUpNJaf5m+EoRceeSue4S63q/im6bVtZKGZwACmAFA&#10;7DHpXrngDx/qMLLo90/mBFwuetfNvhTXNJNk374NgnPPf0rp7XxVpmm3qS27Ay54NYYXFctpSfqa&#10;1aKbukfamueGofE9iba5fZvA+dRyMV5q3gnUdBlxdymaDJw3T88V03wz8b23iSwaFm+dDtGeox2P&#10;+NepXEMd3A1vONyuMGvoKWFhXp+0pvU4fbOD5Wjwe817wtpMiWlnt+0Eru2npzyfTNe16TdW95ZL&#10;PbHIPU+9ec2Hwf8ADNlqa6nI8krKSQpPHPNdBF4w0K31UeH7FPmUgNjgKT/M1OGhLDy58QkkOtOM&#10;0lA7is671bTrBtl1KEPp1qe9kMNnLKOCqE8fSvl1dVTXZGV2aSQHBI4x6105jmP1ZqEd2LC4X2t2&#10;9kfUFtf2l4m+3fcD3q51rxLw/wCI9HswYBMS68MCc4x7Cu0t/EEmoOUtn2KOnqa56Wcae+r+hpUw&#10;LT9x6Hc/SoZ5PJiZieg714T478beIvDEPmwMJTklUDbWYY6d68MvPjvrdy5SeM4BGY1O7A75I7+1&#10;Z4jPKesLNErBSTTbPri41C1gP2mSTkGtFPFNg8eSCPrXzDZ/FTRbkD7SHRlAJTHTNd9p3iDStWh8&#10;20k3dj7VhSxfJrRla50Soxl8R6xH4ptpLoW+7CscAn/GunkurWFDLNIqqO5IxXz/AHklpJGQrlW7&#10;YP8ASuYm067upA9zM5XBBGcAj3prMqlJtpcz8xSwkJ7Ox7Dr/jqGINFpEbTAfeccAH0HrXG6Z8Sb&#10;KK5a31OTZnn94doGPSuVTxPpWggaZMDNJ0AB/Q8VyWpaCdUnknIwshLbSBxnnrXnurOo/aSd3+R0&#10;RpwguVI90fxlY3M6zWQDDsQeCK5Hxfr73sLZ4coQOcfSvFry7t9AYLFPk4xjNZSeLvOGZzvU9u9Z&#10;1a62BaapCa/c3F2yeYxUoOgqNfElxDbfZY8EgdSKt32oWE8JnhHzAcZ71ws0pc7n4zWEpuOxEnc9&#10;D8KwDWr7/Sju2nP1r44/b3+Fmn2vwvn1y0hCrYajBdTgAJuGDHuz3J3AH2r688A3G/U3jsyDJEu4&#10;qOp59BXT/Ej4Yp8ZtGm8OeMpha6dOo3omDIcHjqCB/OvWwNGd1OCvqZzSaakfzQWUH26cW+CGIBC&#10;Ku6T5ugCjJOfpX1/8IP2T/jp8VXstZsNP/sbT0UKbzUA0QcL0ZYz87enA696/YP4dfs/fAn4KRx3&#10;fhPw/bLfrGImvph5txIF5yztnBPqAK9L1HxjbW+C+SuTnuvHpivqfZpayOWnBRVoq7PH/hV+zb4L&#10;+GUUdzc3D6xfgEeZIuyIMeu2MHH/AH1k17hP4k0zTojbJ8oUYCqAAB0ry688W3kl4xkYLbowMZjy&#10;D+Oa4HWtdZ3kjjbdkZ54JJ9cVyVq9KnH3FqdVLDTm7zZ3GtfEyGK6eCGZmccAlRgAdcHua8v1D4l&#10;2V0XB1ApGSSypkE+2RzxXEamGuYEtQoCqxYN3yw5rkm0+GN8MAz/AN4cCvLhmFSMr3PVhg6VtT6R&#10;0z4paT5UcE1wzrIBsZyWZjS3urabqF5HOt0kUTPtd9vQe+a8X8P37aQ8f2dgPKUjG0HjP0r1ibWI&#10;b+2U3cQIx3UYNfSQq08RRTe55WIw/s5Xgj2W18H6MLbfdO91HOmVZGwCp9MVTHw/8KR/8eyNC5/i&#10;Zix/WvKvD/jRNGtRp0cjeUjO456buwB6AV01j4tutVZQXaNShAZivJPp9O1ONOhpGUTz3CortGb4&#10;t0q80S3WHUIY7lSAyTqSu05wc46YFfkd8cbmDxV8YLpIY8x6TtWCTcXzuHI544POK/Yy9tbWXT2h&#10;mJnD9Sz5JH4V8CfGb9miG6upfFHw6uYrS7Cl3s5N+2YnlvnycNjpwcn0ryMdlbhP2tFaHZhqinG0&#10;tz4S1u+i03TbmWJd8s6NGnPAPQtn09K8Zn8vTdOMkvzOAAgA5LV6R4n8461Z6YUaHybfDRvwwbcQ&#10;SR61w7WUOqeJlSzdRbWwDMeSu5T0I9+9ZYeLjF3HWTuyUxEW6MwZDgEgj1roY5UstL8gDPU596vC&#10;Fr/Ms2089V9u1Zviz/RPDr3UfOMIPxrXdpESh1PJLp4/MLMo3E5Jz1/GsghZ5kUBiSQPlGfyHerk&#10;/lom9mAUDkVteAPs9xr/AJt0GKxR+Yqx/M5IPAAGSc13XajZHNGHO7HrHh/SDpEryzKfNPA9NuOP&#10;xrROh6dtla3/AHbScyuOSX96723+Hfxd8Tlbjw14a1K+EyB1ZIGAKn0ZwozXpui/sc/tUa6VQaHH&#10;pcbAMXv7iMc+mE3HNcsKc6nQ6pUYxVrnydF4Ikur1vOvzFa7CQ23q3pwa0wsOkwhrLEyj5cV9kW/&#10;7Av7RN7C/wBruNItjkgqZnY8fRMc/XipZ/8Agn38f2ttsd1pCrwAqzyZx9SgFbRwtXqjnUeU+M7z&#10;XGu4RAFWJR1YCuPvpbq4lEUSh1X+JuTX1t4g/Yb/AGk/D8UbnTLbUISDuNlcK7qe2VfYfyzXms/7&#10;PPx2jkFhpvgvVpH6bjEFXOf72cY/GreHmuhDj1PIw8lqjeUu7gcngGsLw74Y1zxN4ss/DuiQtd3+&#10;q3C29vGMk75DgDaP4RnJPoK+yvD37B37THilPtGo2Nno0PG37bdKG/75iVz+eK+9P2M/2Fb/AOD/&#10;AMTW+LHjvV7bU7ixtXW0itVYRxTS/K7bm+9hMgcDk12YPDNtynsjlxMnCPu7n0x8LvhL4R/ZQ+Gl&#10;v8P/AAmEuNbv9k2p3pA82Z24LZH8KnhF6AVpyXJmJkmbzJGPLHk/jUmuaoPEGr3erS8HcY1GeQiH&#10;gH8eayEkG0A16M48vqckY3VxX3yHPSiNcd6dkuMCk8sio52NxBGYHIOacHGeRRt9qeAqjpRzEgSp&#10;HNMaNR0xg04AZ5FSbCRmjmAiCgjsR60nlg9hVqM4X5lFHkLjd39KodipgE/KKUSeWdg+WpiOtRlC&#10;VwaBEsV5cRZEbso7AHFSDUL0fKZWIPUHn+dVQhzzzTypzjFJuwGDrnhLwT4kXy/EOiWF8GzkzW8b&#10;Hn3214L4h/Yz/Zs8UO00/h9rF26tYzNAPyHH6V9MlCpGaaRnIziobTC7WzPgvU/+CdHwxkvDd+Gt&#10;f1HSwQcRybbkAeiswBH45rw/xR/wT7+KtqwvPBniHT9Vh3YSO5R4JVU/3iNwJHqK/WFs4xnpQrlc&#10;Y7VhKhGXQ1jXqR2kfz/+L/2X/wBoTwQWfUfC09zErZ82yZbhcd8BPm/SvHZdLvtKmYazay2zRnAW&#10;ZGjOT2wwHNf00R3DRDMfGc5/Gud8QeHPC3ijTv7I8R6Za3loTuMckKFST1PTr71n9Uibwxb+2j+d&#10;zSpIpmLDlh1Iroeo3Iea/XvxP+xj8AvFUYGnaY2jOuQr2MhiPPOXU5V8dsjpXzT4w/4J++JNKt7m&#10;48DeI0uxEu+K3uYdpbkcGVWwD/wHFctXAyvzRZ2UcdDaSsfA0+oFQdxzt7VgXNx5zl5eh/SvZPGn&#10;7PXxt8GtjWtClEc3+rktQblCe+THkj6YrwG6vrSJ3tppgsittdT8rAjgjB5BrGVJrdHXKrGWqZpI&#10;kl9dR2tum/jJH/169I8N6M9q6O5+Yn8vx71jaFp0MCrdQ4LMM5JrtI7gpLuXkdsVxV5PaJ0UKWvM&#10;zpXBjchvvDFXo0hZ14yT39KxvMkYiRjkmtC0my+1R9fUCvOlpqzuWh00KLux1Arci2CPenIHWsON&#10;hEAmeSKsxSnzDg8elYdTcuTTMEAjGd1VnQBTEABU8u2Ndw4pisCTwOaoCsuN5A7VbV1Mqhu3b1qu&#10;ZBG2MdTS7mAZhgd+etAGXcNHFcvLHx6A14/48tHvlNyo3bey9R7k+lewzGOdTI4w3oK5i4toroPb&#10;ynasnyH6VvSlytSMK0OaLR5b4P1Vrea1tnTeBlfmPIDdM9+O1e2OEDlW6gda+aTFeaXrU1pcxtEi&#10;MSrA87AeD+Ne+6FqUeq6RDKP9Yi4b3rfFR0Ulsc+Gna8GWJ7ny3K+nQ1C5xEygZ4yaoalN9nmVmG&#10;7OR/9eswauzwbXOWXP5VzqLZu6iMvxMryJbXVuu5FY7j7Ef41yF+SbQyK2CBnHr7V1t20l1a+TgA&#10;CuYdEkgeEnqeK9GkrI46y1ZxCxq7bl47ir1yFlj2dMenrST2wjk2OMEDpSlTs45roex5/QqQiWGU&#10;TxsY2Uda9rubm01PQYp4Mbto3gnO0jvn614y6q4G/t1rd0G7eyZkcko3BA6flWFWHMkzajU5W0z6&#10;I0eeLVdMhvYZA+BtkOOjDqKWK2uTqLIuDuHykdBXHaLNOmfJciPrtHTJ710dre3VvcLLGpYx8geu&#10;eua8x0+WTPRUroXWrzyoSJSCyEp+OapfD/Wb2znktoZCsc6yK4A4bIwKg1542Vi/yFmL4PvXNaHe&#10;XNjrMTxjcjPyO2DW9OF4mUo3kjoPgfMtpqraPcxKhS6JH/AsjNfQGr2vnWV9YEgfum5bkHtx718t&#10;+H9Ui03xlPBzuuJfJLKOAScg/n3r6PuNXR1ETA5dxHtb1Pqfc1VSGtzfDfC0+h9aeA9V8N6r8EtN&#10;1S323E+lwCzv4u0bMOGbd+HNfAf7R07X3jm3+2OXdtPQjJyNqMQATX1Z8G5F0fX9f8IXZfTdTto4&#10;ozAeYpcktvYEEZ5ABr5c/a7b7R8Yy8cgRoLK0ieEDBUsmWb8TXqQd4I8rE6PQ8l0B5LjQZWgLOYH&#10;KBT7Y6e1UPENj/Zt1FdwgkSIWc4+6QeBWp4MmigN1Zw8khXZfXt/9atvXftD6RLaxLufO7HvWMEl&#10;IjoeyfCm+j8TaJd+ErqPy2vUVBIcndzk9eM8DtXguimTw14l1XwvdsXBkdWHowPBFbvw/wBYvLe3&#10;gvI2MNzatlSG6n/aFdn8TdP0rWvENv450tzFdXEarcqFGwmMbdw92zzWUl7Obuawd7NHFx5c7CxW&#10;Rfukda9W0y9SNIDIf3hGOeBkdK8+tbeO41IqQzlF80Y45HHatUXYtIQGUuVG5T3GTn9KzqSurGrj&#10;d3RlfFfw/FZWNv4liZ3kuJDDMvGFLdD/AFr33wXqUifDnSPEdo/2xBC1p83BUDKEAe3JNcL4iXTd&#10;SsprSfLQahCHQ/3f9ofiK5H4UXuoQ+Er7w3LuSC2ufOiAOQC/DY/3v51lJ81PmluJQcZepp6pYS2&#10;XheH7FLse3lYAf7QOVz+Fffnge5k1r4fWF98qi9tgpAOQxHDfrXw/r1gtz4V1WSR8MqLcqOhyh2k&#10;frzX0p8CvFd5r3w3t7N0ER0uXygqjOVbkNn65ryMWrx1PRw0nex774jSXxV8Nxa4VpIo99sQMnfB&#10;2H4g1+jvhXxnba98OrDXoCTNJZxTMpHIYAbs/iDX5w6BqK6TpltBcqfJsmkEjnus2cn8zX2J+z0Y&#10;R4ItvDt0ux4o54Pm4ZkLFkP0KmvPwlScKj5HbmVmb4ulGcLv7LufU8UqzxLMn3XAYfQ81zPirxdp&#10;XhS1WS9bdNLxFEPvMf6D1NY2meIk0/wUlwrrdXNvH5YRerOM7VPpnFeJRfazqcni3xwN08nEce4E&#10;Rj+6APSvqKmbx9nBU/jav6ev+R4KwcvaSi9kz2iz8cpf6WbqW3ZWZM4bhenr6V8m+PvFK+JdXSOV&#10;tsUTMFReRnpk+3tV/wAefEHxFrVi+lWKfYrZ22/J95kXp9AT1rySyt4VmMzMWLdcdARXjVMRNqzd&#10;33OyNGEb2O206O3TLdDiuqtNcvtPmU6cxbeQmFXdyelZPg/wRrHjmdk06Vbe3RcmdhnB7KFyM+5r&#10;37wx8N4PAEsdxNIt7ISDuZcYOe3J/Ct6XO9YrTuZtpOx5xFb+LrbVlv7uzlwzHMhUhefavpXwbNd&#10;3FgZLpCvQDJzk+tdQ88P2Qz3GFjAJbd6VlaNrGlaiWj0n7iAZwMCvVw+F9nVjPnvc5atZzi48pu1&#10;8lfte65c2vwm1OHSpfLmijJLY6O3C4PqDjivrGaQRQvKf4VLc9OBX5h/tbePZYfAGpQRhria4ZFS&#10;NO53AsR9PWvQxddU0l1Zxxp8909j8e9PWZbfc/zSFmZyFxuZjls/jUTzDz8OwJPGKlj1m2S6mcZ3&#10;eYXCnnGT0/Cuau7zz75riNduW4H171hK7k2xwaTsj7E+AtjaXciiV/nBJbIyMHoK/SHwlYW5t0RO&#10;duBj0r88/gFYMzRzbiB90qOv4+1fpX4SsIo7P5Fy55ryuX32dSeh6Bp+iWfk5mUMx7deK5/WdPtZ&#10;w0cCD5eOK3rYTwjIbCg8VQkmtjIw3gt3HpWzgpK1iebsecQ2txBOWcFa6BXDDnrV+SxN5JsU7QTW&#10;qdJESBF4IH3sVMKfItA5vI54Ejlea0LS+1CylV7YMTnJA4/Oo1Jgl+bGc108FoJVEy+lW43Qlo7n&#10;0F4X1tNYsQx+8vBHQg/SulrynwIXEz4PXGfqP/rV6ufWvQy+pJwcZ9DOuknddQyaSsw3rPMEQd/z&#10;rTrqp1VOTSM5RcdwpMc0tZWqXUNoiSTsQpOODinXqKnBza2CMeZ8qOJ1HRrbVvEslxdYcxkbRnjA&#10;FehWUaxWyRKANo6CuYsNIsbmVrqNmG7pzWommvDMBG5AzXmYerJPnaOqrTXwX2NyiiivW3szjtYK&#10;KKKoAooooAytT1WDTI/NnwEH3mJwF+tcGfH/AIf1Kf7Pp10JWBwSnPXgdKpeOPDHibxTuhtglvb8&#10;lizfMfwHFee+DPgxNp2sR6yJ2RgcMw+6U7gDvk4rya8qlSXLHY76UacI88nqexDwpPqZE2pznYTk&#10;IOTj610Vn4c0ayO6OAMw7v8AMf1raRBGgRegGKdXdRw0IK9tTlqVXNiABRhRge3FLRRXRcyCiiig&#10;AooooAKKKKACiiigAooooAKKKKACiiigAooooAKKKKACiiigAooooAKKKKACiiigAooooAKKKKAC&#10;iiigAooooAKKCcDJqNZYnGVYH8aAJKKByMiigAooooAoaju+zNs69q5rR7a4/tPzJHyACSPwrV1X&#10;UYbaZbedSQRnIq/p81jPFuswPl4PqK82qlUrJX2OyEnCk9NzQooor0jjCuS8fMU8Dawwbb/oU/Pp&#10;8hrra4n4lSeT8PdblPO2xnOPohpx3RFT4X6H5W2QuLTS4GZS21UUtx0C8HHvVn+0m9/0qCKW6m0y&#10;E3oG4op49MDtVby0/uD8q+uq/EfF0VeJ/9P6J+Hfxc0+TyFiuQu1OApzivvLwF8SNI8U2qWpmQ3K&#10;/KcMDux6e/qK/nH8G6nNp37y0maLgjbkn8a9/wDBXxg1TwrqFvfxzlp4nTDFsZGeS3rx7V+ZUquJ&#10;wFT2tHW34n1daEMTH2dT5Psf0FUV5h8LfHlv438KWeqGRXlkiBcr03Y5r0/IIzmvvcvzOljKaq03&#10;by7HzVfDzozdOYUUUV3pp7GIUU13SNS8hCgdSawX8T6MJvIjl8xv9kZH51jWxNKir1ZJFwpTqaQV&#10;zoKKpwX1vcR+YpwPepluIG+6wNR9cpON4zQ3SktJIzdSuposKnRqoW1vJc5c8AVZv7q1IwzDArPP&#10;iHTbGEAkZ+tfI4qpGdVyqy0PUoQn7O1OGpw3jcSaeoYNyTwB3ryObw5dX96l5Zs8UjfxLzXqOvX+&#10;m6xfI1w+SDwor0HSdLhtrUeUoOa8Ln56ko0tj2qlT2FCPtdza0CKSHRraOUYfYN3171r1WtW3RY2&#10;7dvGKs1+k5e4vD0+Xsj5Ks25tswNf1u30e2zKcMw4PpXz5Ob/wAR6qfMaRlZu2cfU9q+kdQ0qx1N&#10;Al4m+n2elafZxCG2iCgV5WOwOJxNZ3a5ej/4B34TF0qEb294ydB0y30+xGDyQMk+1Nv1+1S+WZcK&#10;PStm9to3hJI7cYr5c8b+M7jQJTFl42U5O0/w5ry8bD6ulSlZenU3wkfrMnWT1PpS0jhsUJZ+Peq1&#10;z4r0i2kEBky54Ar4EuPjjqV/fvYBpBG/AZSRk++a0Lzx7eabapdTbnQJkk5LY/xrhjmUqEXGi7I6&#10;ZZcpPmqttn6AW12t1D5+QF+v9a8c+J3jC20m3b7G3muoLEIc4x1zg8V8T+Jvjf4plha0s7g20IXg&#10;Dnd7f41ysfxHnu4jZ39yNs2VI47+mPWubFZq6sOW1/MqjgI0Je0v8jH+IHxB8T+JbpobbdHtJxs6&#10;9favbPA3gn4hHQbefUba4ZGUYIJwobu2CDz9DWT8P/CNjfaouqmQPt9eg9K/QvQr/T7bSIYZWVdq&#10;AHHsOaxy/DOvK9adkPEVXTXNBXPye+MS2+lXdppssUkN0d2VIPJBwOefwNe4/Bb4MXtx4dguNVuJ&#10;UMzNKUXH3W6DJrR/aH8feCrnWLW10+3828D7mcAMAmOD+J49a9S8E/Eyzl0NVMItxCgGM5Jx6Ct4&#10;UqanJX/4IKTa5nuzvdL+FMVmRJBM2OnXnHatDxH4QgiswZm3Ffx49Kj0f4qaLgnUHCL2YkAHH8q8&#10;k+I3x00vUEfTPDYLzB/L3dh7g966ualCDkQvaufLbQ1LWCw09d0UaJjrnmrMmqWRTZG6k456Y+le&#10;Y+HrHxNrdmsk84ZATliOTXN+JfE3h7w0ktldTZuORtXrn1qIVvdvayL0TK/jme1st66fO0bNy5/w&#10;NeNNrN3NLkuc5+9jk+5qrqGs/bywkdnXkg/WuHlub+5uvs9qx5wAcVz1KibuTJ3Z6fHf3twNkszO&#10;Ceh6VWvbZ2Q4/SqlgZYIPLuSWYetb1tZPeqSrALgE5rOMmtyUtThDp1xLMDBtwOueT+le+eC/B3i&#10;cwx25tGVZCDkA42nuc0nhCDQNCkE80YMi9yeMda+kNG+KVjdRiKzgyR37E+1VToxvzTlYp72RAng&#10;a+0zTGkGDxjnqMjrX5m/tEfD7S9YnkbUZMSoSqMh43Hjn1r9eLiO/wDFViFiHkowyDznkV8DfHT4&#10;aR6TG2myxT3PmZwQcdSeePeuprklGdNbdSHFO6Z/Pp4v0hNN16Wys3MsanBYjnisqOxjC5J+le8f&#10;GXwfD4a8RSqscsTO5AD/AKivGHXoF7V9jh66qwjNHztaLhNxMqRQhpkbfNuIyB1qaXJPHQVFEitK&#10;AT35rpuZn7ufsEfBXRm8JR+K9fmEkrqrxpnKBXORjPGcDBr9EvFMHhPTtLkN4IwMZ5AHH+FfiH+z&#10;J8WtasNOi8HadeS29thcBG4GDnK56ehxX2/r3iHWNb2jUp2kX+6eQfrXxNduNSaa1uevhrezTRje&#10;KJxe6iW07AgUnGD1/H0rAtLcxOQBhicmtDz8ttVRx6VoW4UKHlArku5aM3k7kkULlhxnjjPat63Q&#10;Iu7pjqB3rT0XTY7/AOfP3ew612Nl4M1a8lC2sfy4PJ9q6Ix6MhLWx6H8PrGR4o5BceV8wyPbFfYv&#10;h5VWyUq4ftkV8X6LoOpWtysbNkqRkc4J9q+rvAmn6jZ2JN1naTxmvRwUkqkVyhiI2ps9CPWkpeO5&#10;oOO1fZbnkCVyHjywGp+E76yK7vMiYYPPUGuvqKaJZ4mhfo4IP41hiKXtKcqa6oqLs7n88Wut/wAT&#10;u6s2YkROyrnrwcVLEFRAepFe2ftMfD+Xwl8SZGt4kjhugGjdBj5V+9kDoemc9a8Vht2CbpO/SvzW&#10;KlC8JPY9qGisdh4a199J1OGcHALDPtX63/Bj4iaDrHhm2spbkLMAAPMYAP8A7uTz71+MUkJuGEIG&#10;R1q4NX1zQkiitLmVBGWxyc/MOzdRjtivQweNlh5KcTCrh1J3R/QQs8D8I6n6EVLX4k/DT4+eKfDF&#10;9DZzXcrBAFLTHeHz068jFfrH8LviVY/EDREvUIEgAyRna3uK+nwmcxrSUai5bnFUw7jex8xf8FDd&#10;ON7+z7qDpnMfzZHbbzz7V/Nxp1yksSzseD1xX74f8FNPiNfeH/hhDoeljzGvWeLb0Csykbmz94AB&#10;uPWvwV0rTDPGkCEKMA57VNCpzVa04fDf9NSpXXLF9j6G+C1r/aHiNLJomdQNwI6fSv0WvA4sEhts&#10;ZKAH8q+DPgm72+qQpC2x1fazdsKe31r9HLODSrq0Ey8npj618pmCc6zbPcwHuUrs4nwxfw+GL86t&#10;cSfMF2DcBwas67H4k+KWrrZ6OCYVABk24HPXbjuOlew+DPgM/jfUJFvpXS3yqts68+mfQV9neGvh&#10;FZeEraK103y1SEADauCQO5PrRQwlSovcWnXQdavBS95nivwn+Alxplla3OqIBsQZB+8fYg9Pwr7F&#10;02wh061W2gAAAxxxUENzb2cAEz8jr71wGt/GDwnorNA3myyp94KhwPxNfRYKnh8NarOSTPMxFSrW&#10;vCC0PVaO2a+VtV+N/inUGZPDdh5aPxG7AsT7kVBBp3xZ8WMPt0ztEwBILGIAfQcGuuWdU7fu4tnG&#10;8O18TPp2/wBZ0nS4GuL+5iiVe7OB/WuPuvix8OrK3N1d6vbxqCRgsCSR2AGTmvCtR/Z617X0kTVr&#10;9IlcEAAs2M9D25FeUXH7LOv6TqCtbXguoVbDO4IJz6cnt3rzK+dYyMrRo2XmdVPCUnvO59SS+Krj&#10;x6zJ4WuJIbNOGkAwX9cdxXmut/C9vEuow21rJuMTZdnYljnr+XavVdB0GPw7oy6Tpqt5jLhm7k45&#10;/lXWaF4cudNTzZWVpW6msZUKuMfNVTfe36HSnCirR0Mjw/8AD3RvCttmzLGTaAzMc5x710UUkNu2&#10;+RxXnHj7W/EFrqcek27bUZd+VHNeeWk91d6iirPI7k4xk8VlUr06UuSnC1hwhKa997n1VbT+fHvH&#10;PPFPmuIoF3SH8Bya5fRbqeC08u6PIrXgvLfzCw5Pv1r3qGLTppW1PNqUOWT7Fy0ujdKzbCgBxz3q&#10;3SAhhkHNLjFepRTUNXc552vojzD4j3Ot6bpL3dgS6HIbH8I7EjuBWX8J9fkvbJ7C5cSOcuCOMeoI&#10;qb41XtxZ+CLh7dih4+YdhkZr5x+EmoaraeIBtdkU8uvcjNeFUaoYiU4GijKbSvufddJkZxWF/ajm&#10;NUwQ9ads4lAZuvevTWOjNpUxzoShrJFh4kkGHGRWFPOkJKKuOeO1dB7U0xo/3lB+tVicJztOFkxU&#10;6vLvsczb28UswmduldA0sUceQQcVk6nbxDAhGGPpVm1sNifvSa86jGcKjpwV2dFS0oqbehlnV7ye&#10;4MKKVTse9QXb6oNssZYKpz65rQu0mtZlNvGX3HqO1WrhrtrVtwAyK55c7bVRu6NG46cqR5trXjW6&#10;w2mooUn5Sw6mu28KWksGlxvKCN4yc9a8h1uze21BLmcAKGyM969k0/WTcWUciqANoH5UUqkIzUq7&#10;2CdN8rjBHR/SiqD6lZxRGadwoHWsiPXI79t1n8yA/jXr1MxowiuV38jkjh5y6G5cSTiMm1GW9TXH&#10;X2jX+tWzw6s5UA5UDj9BXYR3UCxbnYJj1rMkI1WfETYjUdfWvPxUo1Ixm53b05TfDycG1a3meExz&#10;NpGqNpc8hYK2BySMfSvTLPRItQt1mt/m9M8CptQ8C2Op3wmnYggcMODzXXaZp8Oj2aWe/cq9C3Wu&#10;bDYWTkoyVo9zpq4pWvF3Y7TLeSzt9k4Ckc4A4qrdwTX03lKSqep/pWv5sYIXPPtVZZmmmMTjAHTn&#10;mu+rGMUqUZX8v+D0OKMm25tHnuqfCfw/qtyuoSSyrcRncrKe47fT1FcX4u+BHgz4s6QuhfEfTUuI&#10;bZy0LOMsM8ZU9ie/rX0GAEHHNZQ1BzMdy7UH51jiMPRpuMpaPqlrf5mkK1SSdj5rt/2YPhD8PtIk&#10;vfDWiRs8CEooUcEDrWz8NkDanGscSxI3zbVGMAV77q1/a2OmTXdy22MIefqK8G+GVzBd+J5Cj5CA&#10;kAdD1/OuulCEa6hSehz1qkpQvPufRtFFFeqYkfkxA5CgH6U7KhsVWvLk2sW8LurnRqUmoSAxoQEN&#10;eZicVToe5TWvU3pUJVNeh05t7c8eWv8A3yKydU8NaDrMJg1G1jkU852gMD6gjkGtK2ufOGGG0j8q&#10;tV1Q9lXhsmvQyacHY+YfG37NljrVs7+FtVuLGcqwCyMZIyW/8eH4GvzC+IFnrvhPxNNpHxGhZBYt&#10;5KyqrOjEcgq2MNnrnt0r9265SbQNDuHmh1G0hnRzkrIisDn2Ir5rNMtpYeUKmHVk3rvY9LB4yUU4&#10;zdz84/2SLvT/ABB4jMxkErK7xkEbeOCvHfvzX6jAY4rweHwH4V0HxZFqPh7ToLAsw+aBAhP1xwRX&#10;uVzKYbd5QMlVJAPc16WUVIxpyVtjLGxbkn3Pwk/bk+Mt3qHx8m0zTGP9m6PbC3d8BiJ2O5woByOg&#10;zXzpoXxxsbK6FtqpZ4MdVHQ/Sug+P3gPxd4p+Juu3YspUS7vZJOImC7lOD8wHPHT2rzSH9n7WISB&#10;NctAWXJ3owXnsCRyfYc1w1Vh6idSpu9TWMpUrQR90fDzWtN8U2ok8O3CMxJLLkAgeuK9ntLSWz2z&#10;X5ByPTjNfl7pWj+LPAWoHQvC0kl1dyALmFSX59PRfXivWNJ+M/iDwhJHZ+MGl1O8ZCVtonAWPb/z&#10;0Y8ZPoOa+eqYZJ/u9ex0Kunuff8Apni7WNC1CO80lWV1Iyqn5WA55x0zX3p8OvFc3ivQxeXIHmDh&#10;tpyM+n4V+Hng/wCLHjb4nXcdvp9o8fmMYzFH83Yn9PWv1p+BdjrvgXwDHb+K7f7NLEpZgCG3ZGcg&#10;gmtcBmtTD4n2dXY56lL2l7H01XnN54Lx4nbxDbOAJOWU9iPSvmvSP2qrC18U6jp+qW7S2dvKYxPE&#10;dwGW4OO4wecdMV7RpnxVsvGFyi6BtktmH31zn6846V9RPHUMXT0eqexzRw84Suz23AeIK/zZHOe9&#10;fA/xr+Ndr4U1C+8IeGtOisL2MgPO3QxsOXXgAkHg8kjrX3Lo9pd28bG5kMgPQelfCP7dPwu1fWPD&#10;tr498IpIby0fyp0gi8xnjfq5A5+QDjA9a484hVnhYVqeltH6d7muGqqnUcX1PIvAPjW3juFia6Pn&#10;uN0khPDf/Xr1W88Z39khurW5kVk4IB4IP9a/JjQPFWraTqKS3qz2UyyH5bhWXd25Br6DvviN4s1T&#10;w3Neacr3jWynesKndx2OK+aacPcUtT0/aKeqPo/XviVcalK1vK7FWPyndznua85/4SxrKQw25Enm&#10;Ehd3XOen1r4W1P40arfa80FpC8BCDekh6MOtezeAvFeixTxjxLNullIaIbgVB78V0fUq0Y3qdTCO&#10;JWx9m6BF9nt/td3nfNyVJyAO1d3omvS284WJwoPX3NeRx+LdG06MI0keMAqHYDdkcVi6R48s9Q1A&#10;rAyHy2wdpyA3pXOqvK0mafEfS134pv7ElgSwJ79qa3j/AFaNdtsnnlwQPY1xoNxf7ftGcOAR6/h9&#10;a9O8HeDJrVxdajHgEBlUnnB/rW0pzTvF6AtNDi7m+u7+XzbmJopGwxPv61tG91aeFQ1yflGCK9J8&#10;U6Vo0ulO00vkMqnbyB+Wf1rx6DXNBhkMRmEmccqcgD3qlJwdmJ6nJ6mmqx3jRhjIUOcHkVUtVZSX&#10;uAUwe4xiuy1XVdAK+Ys483jCjktn2HJrp9C8BavqaDUNSP2OGUZG7BlZT0wp+7+NKng6tapy0lcT&#10;nyq8ji0kDBYYBvc8BVBYn8Bmuq0v4Y65qwW68QsNOtweYwQZ2H1HC/qa9e0jSdE8NwhLFQrsvzO5&#10;HmN+P9BWLf8Aie1j3l24yfy/GvqMNlUKcb4l3fZHL7Zy0gX9MsPD/hO3Nro8P2dM5aR/mkc4+8WP&#10;NYupeKbWCcR7suei+uP8K8y1n4g2s0j2sFzEZuNrPk4C9iK8n1XW3uLl5rueNVyDuBx09PrXXUx8&#10;KS5aSOuGBc/eke2a14svFlMcUYCZyrFsgCvLNa8UwNcrdIPMZAdqjgc9favO7/xAIrdrmGQtu5z/&#10;AIVzT6h56rJng84IxzXl1MY563Oqlhox0Z6ifETTZlbqRycn9ajt7pLtwExu6cGvLLm+m8kFGKk9&#10;wcV3Pw8giFi99eHdIWZc5yuAOB9axUnN7nQoKKujq5rNI7TzrkhFfnJ7e9eO+INYEd2be0O5RzuB&#10;6jFaHjvxK8l5BZxYGFPA784yR7GuMuUeVgc5IHOOKmWx0U4aczIbPxFdWcnmAlVU5Y7ucf4V7J4V&#10;8Uy6vEI2mUoc8AdD9fpXz9qFjcXO+OIjPf39qg0Ge80a7WTbtUH7meK2weJlSajfQmvSUo2R9O6n&#10;aG4jaIEBX4JI6g+lcvqutRaPFbWmpMdj4RAp5O2t3w/4ittftI0uI1Y5IGARwOnWug1rw/YeIbH7&#10;I8KxuMhSPvBjwOTX0tWnKpT56L1PG9ooS5JrQ5vRfHkCzxxEO5YEIm7A9q9V03V7LWrGKZ0UkkqW&#10;bG4YODmvz+u7ubw74jm0rU5t15ayNvHQdcL+ld94U8eXWlTtbOA6dYyxICZ5y2PvAnrXFQzCcZey&#10;qHTWy1VFz03qdH8ef2aD49spvEfgaxtodfRGCyGUIsyAZVSo43dgeK/LDw9o2q2Oo3mnX0DWOoLJ&#10;tuLeYbSrdxk8dec1+5nhLxjpmsRRZuQWyVbcAgU98diD2NVdW+Fnws8QeJ18Q+OtCt9TATa6yITn&#10;HRvlIzxxXpTwftI81N7nkOpKnL2dVbH4tmz1i5lTSPDkP2+9nkCrb2wMj7ieBhQeTXvfhn9iv9pT&#10;4r2kMbaNH4etcnfNqcoixjqfKAaQ+3y1+4Hh21+G3gvRI18H6bZabEwVR9mgVX56AkDcfzqtqnjy&#10;wtjvMgIH97J57DFYxwfLrNgpSn7sEfn78Nv+CYHw50d11L4x61PqtwjD/RrA+RbbAOQzNmRsnuCv&#10;pX3D4c8I/BT4cxwWXgzQtM0/7MAiSJboXAX1kwWJx3JzXnmtfFaK8uBFKr3DRTMu2LAVAB1PTI/O&#10;vP28Z6heu9vZpjZ0LcKTntjtVOcYaHbRymrL3paH1bN44a2kkWJo5Yj93BAUen4VwMvj5pJWku2+&#10;7kFRINoPbHevnK88UXmlASX8iFnOFQNndn29q599b0+6vnuCApJ+XIzz/jWaxri/dO2GVK1pan01&#10;L8RriNUTT7cucnksNpB68dc+laqeLtRlj8yFTgYHOOnevnb/AISWOwtN6sGIHTOWz7VWm+IsiQ/Z&#10;g5JP8IIB+hz0rR4+/Uf9lRbtFH01L4ujhtd91sbaccnBOa4qf4vX0Nw1paqMRnBx0APQ183Xnje5&#10;LbpWWQjk/OGHP8PHcVwt/wCMbmWQQJ8uc72X+LB+UH6VlLMXsmduHyfDr+Kj6ovfjJf20D3N2zSJ&#10;GSHKkYVf72K+kvhnqtxP8Hh4i1H5TqG+RGBIzGSVVvYtjP0r8mte1OfVWt9ChXfdanPHbxPno0jb&#10;c471+v3iiztPDfgnTvBsKYjt4YoFUcZWNQOB7V6mV1ZVU5SelzxeJcNh6NOEaC1bZ5aWji3GIYDY&#10;4+lVfNz26VYMaFQACB7/ANaYkJU4HPuK9CUk9WfLRVtCaFzkmp/MOenFRrGQRt9KmERPJNYtotxJ&#10;aQ7h8xHHrTsheV4NQOLqVjj5u2O1QvMnlXQkB3dTmp0+zjmfp7VyWt+KvCXhBPtHijVrPT4iCS88&#10;yIAR25Oc14br/wC2B+zboN6bG+8TRXW1c5skecFv7oKjGfxpSkkUoNn1FLLaMdsQIxUO5WOK+JtR&#10;/b9/ZrsHWKB9SmPRs25jx6Hk8/pWI/8AwUX+AdtN5SWWruCMhjAgH5b8ke9R7ZdyvYs+99oPNM21&#10;8Ep/wUc+Cdxdm2tbLU3RekhhUbvwDEj8RU8X/BRP4BrOFmj1JQpIYeQCT9AD/OmqyJdGVtEfdW0L&#10;8wp4bn618Zxf8FAf2appkjnn1O0BGS01mdo9vlYn9DXb6Z+2Z+zNqbADxGsAIzulhkjGPqwqnUi+&#10;pn7KR9NhM9aiMXzV5lp/x++A+qIJdP8AF2llD/euEQ+3DYNegaf4n8I6uqvpOrWV0j42tHPGwOem&#10;Du5qVJPYXI1uiyYSeRTTGw6VsyaddLyq5HYiq32S6RNzrwenvVA4+RlNuKcikRWIwa0hbsw4GKZ5&#10;YU4xVJImxVjU96eHZMkVOFx2xTWj3DI4pNE6lYXMsQIQkD0BPH0ry3xV8FPhJ4/81/FPh+yuJ5Qw&#10;M/lBZQW6kOoB3e5ya9Y8kMMGphCFHFZTRabR+a3xI/Yc1GCG61b4VX0YMaqUsZUKAhR8x8wkjcew&#10;wBXw7c2uo+HdYm8N+Ko1s72LbvjdgW59McHPsa/oGfMbBs15/wDED4Y+BfijpraZ4v063mkA/wBH&#10;naJd0L44YFcMcHtmvPrYNS1ienhswlBpS2PxTgnj8rzEGFB2k1ftZCZ90Z5PFbHxI+F3jT4J6zF4&#10;a8U27PaTM4tbtV/dThTkkHt16Hmsmz8uQK6dxXh1qXLo0fR05xqR5om+hcoAM89a0o9+wOvB71mm&#10;QD7vGK0IXWUbVPK9q4VubxZdKHaFP1pixgEY4xU6R5bJ5wKHGRvH5U2MiZEPLGoPKIUopJz1+lXQ&#10;ARuOeaYx2EHmgDnLxXiXchyB3rEcSYycDcOc9810t7FuG1e561gX8PlQByMgmt6aT3JaPKvG8VxI&#10;qXEJBSA5f3X0z7VV8G6nKZSqSfIvG30PY/Q12+pC0uoZbeSPKsmPcmvIrBZ9AvfKvFCeYvPrt7H8&#10;K7aa5oOJ5db3KnMj2SQmZWkk5B5FYrJ5fyxjqe/pWhp95HPbrLnBAwf6UXfy7WTBPtXNFcr1Nntc&#10;x5Z2MTLGPaucmPlHywME961p5CkpjBxzWVdRS7S5GSK74JWuZS1RiampJEqc+pqjHhk44xV9kklX&#10;Ix7iqohMG7JyGq79DitqVcqCynj61s2yRltycse1YbY3ZJrQsrwW8yyZ4UgZpSQdT1rwnqCtHLpl&#10;yArqNykjk57Z/kK7LzGjnCKNhwBk968klurV7eKeBjG7jIGeTt64PevU7LU7HxBaLqMR8rcqqqsR&#10;kkDGRnrzXDVpvc9CnLSxj+IUma8cv83l8H8a5hZpHYKnykdT0r0K/lt7zfnDOVC4HHzAV57JGbaX&#10;EpxjJA+vSrpaKzCbMTUZJ7LV1vbOTZNFtdOOAc5z7mvoyW/uNd0qPVigiZDHKNpxh4yDnHua+eNU&#10;s5rmbzog2do4HWvdfCV1ZT+FYorlnWQgwyLxn5epFXPVIVGTTZ6DovxEOu/Hq1v9ecQrrUP2UIgG&#10;POCYjLN1OWH5mvNv2ivD2uw6wfGGvxlnZorV5c/dYDCofp2ridR1KKw8Q2tzFK8U1lOHhlXG5cH5&#10;WH0r6b+JOip42+Gut+IFuJZZ2eCbMgITMJUvwMgcZGetdNF3ikznqRu2fG3hgqdVl8ltp2AAj1J6&#10;e9dLqUk8Ks8bffBySMYrjbYrp2qLdl0VYpQS3bDH1/Gu+1ZRE8tuWV4wA6MvIrKzUrmVlY5TR2aO&#10;+zGxiGPwz/8AXr2KJXn0ZyVG3y25PQ+uPpXjggLTbwCCvHNes6Brgj06OEqCnzI6tzwRg4p4nVpo&#10;rDpa3OU0bVLyAr9pkyocEFR1XuM+ldU1rcW89+8vzxXEWYAOwPevP/OlsdTk0y5XEa42Y7A9Afwr&#10;0TTZZrm1Xf8AM0Z2DH909q52dcErF63+13fhSz1WZdy2+YhgcqozwaTwFbz/APCdv4XkTEF9CXRs&#10;+q5HHfkVb8JXM8txd6VcT4gjG7YccnOOD7iuNXVrrRPH2jXF2cfY7hULD/nlI+OfoKhq6cSJJrU9&#10;x8N6VHrOlvY3OPOm8y2aA9SSCBg+xFdV8CNfOlW174TmiYNDG5LgjAeJuDz+OaytPki0HxlqV3bS&#10;kwS3PnROcYXOCR9OP1rlPh1cPpnxQiM8Ie0vLqYzxsMMouNxTHtkivLrRvFpnTh5cr1PvXUYzKb2&#10;wlBEV3aQyx/72eeema+kP2YdXXxhYXBuZVW60i4MU4yenKpz7rXzF4ZvUvvDFg8RIew860mD5JLA&#10;nbnP4Yr079jqW6s/iT4s8PqA0Vza294FzyrF2U/nXiR/3iNtmejU0pTa6H2TZxm1gudNsoVkMjsE&#10;HfIJxXDal4B12wYaneKVt/vSEtu257AdcV9D2ukW9pMLmJRu3liSPUdql122F3pM1uedw/lzXu4b&#10;Kb0pTqaNbHi18YnUSj13Pz6+Isk2nxvcwOAYmxjpwfWvIoNSlknDIuBjPB45r2X4n3HnX81nAo3H&#10;GQBnp6+9eEraXYcEKSM9RXDKSTOlwVrnsvhHxTqukSfuSDtHyJkgZPqR6V7PY/FjUY3U6hbiQDAH&#10;zcZ9RXzfpdjcPGJnJUDuD1rUuNSt7YlJXG8dq3jVnFGWlz6Cv/F2oeMb/wAqycpGoIVFbAbPc163&#10;8LNK1TTkuDqAwHxjnPSvibSvET2FytzYj5i3UHHH0r3LS/iVqwX/AEYsoI4bOSCOvHSt6OJ5JKc3&#10;sxSpe0i4x0Povxd4g0+yU6TcuVaVedvp3B9M5r8tf20LjRP+EYgOmNv8uV329C21TkKc9ycYr6zu&#10;fEIuZXu7+Qs4UkFz39z3r8s/2u/Flx/wl8Gk2rqYfJZ2AH8TfQ10LESxVXmloctagqMD4unhY3Yl&#10;Mflluig9PrXX2llb28Ku6/MMYrL05R5rXcp3jGQT7dabfajJdT5h+7kbR716rTWh5NPSx9w/AFJB&#10;ZLdfwvISrHgkA85r9J/CbMlopGCH6mvgP9nkRR20EEoDPEoDqe27tX6LaXZIbJGgG0GuCEeZtnca&#10;80PmQsqDBxXmyWtyuotJMNq9sV6sjwW9uS/YHqetec2KX+pXW6MbYw3X0Fdcaa6ktnXaHDBHIZWc&#10;lsYAI4rrktUmzwCKzLa1tUXy1UZx1rZedIYcR9ewrlnpsaR21OM1DTbO0lMk+DnnFQ2mr2+4WoUr&#10;6H1rW1KH7dGfN9c1y0MRtbsSyjIWrjKyCx6xpc/9nBJ07cnHp3r0G58T6ZDppvFmThe5ArwuTVHk&#10;j2RkYI5rkNQtZL1Wi5fjhfSq+sOmm49Qa5rXPo7wnrEOqzSyiRW2/KMGu6yM4r5k8HWGpQwxwWam&#10;OTdkjpmvoCxXV4ESK5AkHQnuK2wmL3Tj8yKtK+qZt15r8TrmS10eGVSQPMHI9a9LNcJ8RIYJvDjf&#10;aDhUcN9fWurMHbDyZjR+NJFTwNJc3tgt4pzGeB+HWvRtu3rzXmfgnXdLtNHjsS23YTjI7E13sWo2&#10;c33XFcOWV6PIm5anRiYTb2L3FMaREOGIH41mXmq20EZIcD3rzDW/HGiWUobzfNYDPHPP+NddfGxj&#10;/D1M6eGk9ZaI9Smmu5GxakY9TSxGZJd1zKM+nT9K8jt9Z8d+IIhHodoYLZ/uzPhTj155r0fQfDx0&#10;2FJdRk+03WOXPIH0z/OuGkq1ed1e33IuXJFW/wCHOmBBGRS0UV7sVZas5BCARg0ABRhRilooSSC4&#10;UUUUwCiiigAooooAKKKKACiiigAorHvNYtreX7MjAv39BVq1uxcY281yzxcIy5N2aeylbmtoXqKK&#10;K6U7q5mFFFFMAooooAKKKKACiiigAooooAKKKKACiiigAooooAKKKKACiiigAooooAKKKKACqc1h&#10;aTnMiDPqOD+lXKKLAUrewitmzEzY9CcirtFFABSgZpKKAK1zFDJgSKGI9adAgjBAAA9qabfL7yaz&#10;9W1ePTEVQhkdzgAdB7mvJ5lTm69fRI6IpztThqbNFZmnX/2qEGXhj09xWnXpUqsakVOBlODg+WQV&#10;558Wyw+F/iErnP8AZ8+Mf7pr0OvL/jXI0Xwk8ROhwRYy4/Kto7ozkrpo/M6CYto1vHFGxZVX5mIB&#10;6Co83X93/wAeFFrJLNotuFKhyi8gYHQVX+zaj/z2SvsJRT1Z8ZClJKyZ/9T8/RefZm+U4Psaamus&#10;swCscg8H0rhp9eW5kCwd+K1rRJd28n5utfIyor7SPdjVvsft7+w3r73ejtYXMrFonOQxOAGAxgfX&#10;NfpUxwuBX8yXwt+O/iz4S61Hd2byNEWUMAeoz39R+tfdfgr/AIKG6ld68lrr9gFt0YebJuwxU/3B&#10;0OK8KFKphOe0bp9V2NsRGOK5bTSaVrPqfsJbxyA7nNWq4nwR4+8NePNMGoeH7qOcKFDqjBtpdQ4H&#10;Hsa7avuMojSWHi6Mrp/meDVjKMmpqzGSRpKhjkGQeDXi3jvSdR0qA3OjsMjs3b3r2skAZPavHPiF&#10;4usLK0e3VDK+CMDoM9zXmcSqkqSlPSXTvY9LJnP21oq66nmumSeIrxfMuLsqe4B44rO8VfGrQPh3&#10;BjXLnLuSF2Def06V47JqHxA1+9bTNJieFWODMowoGeta3h74LeFLVpLrxFK2pXch3EzAFeT6V8Cq&#10;01/Dv63PsnRhvU+4xJvj/wCLvG9ybXwNpzTpkYkclVA6Z4GeKwL/AOJXxR8L3sY8daOYIJGO2XcS&#10;MD8PT1r7p8AeCNH0WzU2VukSgHGxQBz9K6Dxl8PNC8a6a+m6quQ4Iz7HqCPQ9xXTRy7G4qDrR18j&#10;yquY0KNT2SXzPkHw38Z/BN3Nbzo2wlwjCbIIb2PpXvp+PvgCyshNNdR8ZH3guSPTNedR/sYfDlst&#10;PcXKknKiNsBf93OcV8w/tG/syXXhS3TX9FvJbjToEwyTncwJ4GDxkk447fStPq2NwC9vKlyp9dDG&#10;riMLimqcndo/Tjwn4o07xZpaarprApIAwwQTgjIPFdRX5e/spfEhvBsieEPFczRRL/qupBLnOCT0&#10;x0wOMc1+nNpe2uoQrc2cgkRxkEHNfZcO5osRTdGo1zR+9ngY/DeynzQXusp6rrNlo8BmumA9F7mv&#10;LNR8e6hdS7bdfIhHAOQSTXaeJvDFjqUb3UxbdjnB/lXwl8SfHus+FL6awiCiBezcsCPQ9jXBnGOx&#10;CnyVXyx7Lqd+Bw9Jx51q/M+tB8UYUT7LNsL/AHc5wT/hV230bQvFwE+oqvmAYzwTg84r8mL/AOOk&#10;sNwT5ckhHLEkcE9Bx1r1L4ZfG7xXdXiS37m3sA5Bfd8wH05zXhzzCV17RNo7Y0kk1T0ufbPi/wDZ&#10;r8MavCJdHY2ro2/5ThWPuO/6V86fFDUtN+HmiPY62Y9yx/IuRuOOOnXFavjP9pi4i0F4dFuDHcBg&#10;FfcOAPUDOcivzr8da3P4iubrUdTuWvLq5bLvJknGchR6AdhUV54ec06EWr79h041YxbqyuZHjz4j&#10;/aJlFrN5pkBIEbABQDj5j6+gFeaD4g6grkRsQq4xk9CO/wCFcprtj5LyOiMUJJJC9K51LiNo+CMD&#10;gmuijgqfKctWtO+591fAr4u67qWu2GmzTFEluFjcDgYfjP4V+ss5i0rw6t0ZBgICOeuR3+tfz5+A&#10;ddbRvEdtqnmbUQgnBx06V9161+0xqWt+Hl0nSZdkuF8sMo42989/xqIwjTmzanU54o4Pxd4n0zVf&#10;idNGc/Z0JVirFQXz/hX1j4c1jR59JjjsmJIHII5/+vX5b+IJruTXftszMQGDk7s5JOWr70/Z51Jt&#10;emtRpcEjrE+JSSCOnY/0puPs0n3HFcztc9huPB2q3c4exJUvz8x+XHelbwLc28iM0YCbweR+tfae&#10;geBLdraO5vvkcjp25rQufBunbx9o+Ydh2rf+zqriqjjozN4qkm4t6nm/gzSGNmltNACgGCT0zXD/&#10;ABL+Cuja7J/acMASVUIyg6n1NfUMGm29tFsiAVQO1cvr95J5LWtqpd2BwFrrVBRhaoYKqpP3D8u/&#10;E/g698P3rQxruT0HXI68Vg29rJakO/B96+mPiL4L8R2s0muz87juw3qeO1eAX6um4zDBB5/z6V5U&#10;1Z7WNHLoZ8UtxdP5cQySetdDZi4s493r1wawLWf7LJkLkYNWn1a4zsVQAcVk56i5tTqEuHkjAfvw&#10;TXv3w4v9H0zbDIn7wcgk8Zz6V83x3mxOOvWul0XVBvExUh06c01Kz5jRu6sfpRpWrwyWgMIABFeO&#10;/E+G3mgkuMgkxtyewxmvLPDOu+KtViZNNz5QO3hsY9a9UuNF1DU9CktJwGeRSpye+K9OGJc42M4x&#10;UZcyPwK/a01O1vNcJ8tU8shVA657k18GTS7SyA9K/QP9szwZrnhbxDPJqkO2OTDI4IwVBx+Yr85p&#10;pHd2eQnJPB9a+iyWXNh16nlZhG9VtEzHLZ6YpPPEbhuwquMnnnmpEjLNivalGyucFrH0/wDAe8ul&#10;1eJbY4ZmwAPTrX65eHrO31LRYZQcnAHHJzjmvxs+C0r2fiSPBIHUEdsV+3vgGGwXw3ElsQTsVtx7&#10;5HWvj81io4jTqejgX7jXmY6+HS8nyL0HFdPZeFkngAI+Yc8V0+ltbrd4bDH07V7dpXh6xmiSZQF4&#10;B49a4aVFSO6yPK/B/hdUuwjxHngsc4r658N+GNMWy+dAT2/GvLpIF09h5PHavWfBt3LNGYZOx4ru&#10;oRipcrIndLQ14PCWnxTicIFIOa6tEVFCKMAU7tzS4NfU4XBwpLmS1Z5dStKekmJRRRXYZBRRRRcD&#10;4P8A2uvCNxqFsl9aYTew35HJUDJ5/CvzdvHZFePZjafTtX7a/Gbwq3ifwq8McXmyICVXua/Jfx5o&#10;g08GKZvL8obQD39K/Pc0oOjXlH5ns0Jc9NNHi8OptazkNh16kE1oTat9rjCYMillGUBPLdKyo4gr&#10;rK4zzyPUf/Xr9Ivg1ofgG40iAm2hedVw4KDJ78/SuSjS9pLlvYppo+SPA3wp1HxBrtuL+1ubeBGQ&#10;vK0WUYA5OD056V+rfgvQvD3gvQhb6KrYRQCcHdgc102k2VnHYLFZ2iRJj+6KtSLZ2djMz4+UEkd/&#10;wr0pUuRXTNaUYr4j8CP+ChfjK58SfF220ORTJ5cAkVmGDH85GABxhhz0r5H8JeHLvxFqcel2A+Z/&#10;lz2XPevev2s9ZtvEvx91mfTNjJAUtc/xBk4K/ma9T+D3w80jQNLW+mbzLmTDMT2Pp+FdMMSsPh7r&#10;dmDoupiJPojpPht8L9J8HaRBdXw865AOQRwCe9fUHw5it5riK3uYlZc9D6VwVvH90N17D2rV1D4g&#10;2fhexRrIRtcyfKvqCPp614fM6k+aR6UY2jyn6RfD9tM03T1wwyc4A7A9K9Qiv7abO4jB6V+aXwc8&#10;V+J9aha/1qTYpHADcgZJwBX3R4J0+6vrWK+kysRHDHuK9/AV5O0KcThxWGhZ1Js9M2xSRlYgORXn&#10;N58LdE1fUBfa0zT7W3BB8oz74616ZHGsSBE7U+vfWAhUs8Qr+XQ8hVnG8YPQy9O0TSNJjEem20cI&#10;Ax8qgH8+tU9Y1i6scQ2FuZ3Izk52j/69dBWVbW043LIePWsse6lKMaeGVr9UtgoqLblMxIftuoJv&#10;vpGiIOQq8CtTTbZyzGYll7Z7006ZNLMVlb936jrW2iLGgRBgDoK8/L8vnUn7Wvf59Trr14qPJD/h&#10;gWONDuVQDQ7FELqu4gZAHen0V9EqajHlhoefdvVnAWdpfXV21zra7CxyNwHTsBUOp6boumH7Rbqq&#10;yNz071o+OZJo9IBgOGDA/hTtNsV1O0SaVcggZzXy1XDclV0o+8+7PVp1bxU27LsYkV3NIgSMFifT&#10;mugsLWQqXmGM1t2+l29sMRAAVfCKBiu+hhJSV2YVcTHaJn28ttAPL3ZqzNeQxRmQnpTWsbcjAXBr&#10;zXxTfzWUyxnKgc0606uGVloTTpxqvc86+NHibWHsVttOYLBu+dSASRg+teAeCfERtb+NwuMjk9c/&#10;SvY/HWqWt3pRU7SzcfnXiGi6WINVidVJUHn0xXkT9pJuU5HRUgouPKfT9n4uFzKk8Tk5wefXvXsX&#10;h3UVv7fco49a8Q0zS7MFWZQAP1r3vQbWK10yNIhjj+tduXQlKokhYmacNTZpCwQbjTJJY4l3SkKP&#10;esifVLVztQ5Ar3a+JjTVr6nn06bnsjRSFTJ52c5q1VO0ngkhAhPFXKeGjHlvDr+Ypt3tIRmCjJrC&#10;1vUYrSyeYuBgdzUur6rY6fHtunwxGcDrXiWvarcajckWyMY+gBFePmOKld009Drw2H5/fZ5TpHiP&#10;xD468aDSrhcQKwC4Poepr621J7bw/oRkdMrEAOPU15r8MtC26rPq8sQj2gqCB1Jr2a9s4L+2a1uR&#10;lG6isMJhJ1qU6t7vZFVaqU1HojwS+jvtTi+0RszZIO0e1aOhX2u2sq20kXlbj3HPNetw6ZY6RbM9&#10;rGBtHA+lcBa3+o3uri91BNiA9BzxXN9UlSklU0bN3iOe9loeipYf6MFlwZMcmqX7mwbcH6cEVsy3&#10;CRQG46geleLeIdb1LUPNFuFQ9gPauvHxp0FFw1Zhh3Ko2pbHouqa7HBa+dAQSD3rg9Z8awalbeTE&#10;dsiHJAPNcLa6hNGT9sOSO/WvNbvU7mw117xSCjHGD0INebLEVKm/Xc6o04QtpsfUng3Wf7XTy3BE&#10;if3vSu6S1VJTcStn0r5X8J+L9VtdVWTcqiT5cY4xXtgvdRv5klM24EcIvQ124ecYK0o3d9O3zM61&#10;OUpXTsehyXEESGSRwo9Sa8o8S+LI9Ot5ZYyXHbb1P51u6lpWo3ZWNlwP71eO+OfDstk4cqZnAyMd&#10;PxpYyvKs1fSxNGkoXs7nE6v8SfEFzZyWV+ojjkJChz/D/jXpHwI08zfbNUuMFgQFx0HYfpXyt481&#10;eeWOK3MRQpkgP3PpX1p+zlqltqPgiN44zC7AEqRgnGRn3r0supxg+a5xYyTlJRR9C0UUhIUZPSvY&#10;ckk2zAxNVee4kWxtTgkZaucvrfXtKgBtlUxj7xHJro5NR021le5aRc4JPPYVWtPEun6kTb25DZ/l&#10;Xz1SVOblUk7N7HfBzilGMdOpz/8Awk9iLRYJUbzjxwtdBaatdNAvmQsecZx29azJ9JsbO5Oo30ix&#10;Rj5juwBUV78RPDlonl20nnP0CoM1jQnKMm+fk0+81mouyUbncQSrLGJE6U8ohOcc1heHL77faPPt&#10;2/N096mvby4gvViiHHUmu+pj4rDwrVlfXXQ5VQbqOEC1caZZ3TrJKnzL0PSp7qMyWzxr1KkCsK81&#10;ZomCSHbXknxq+O3hT4RfD++8T6xchZIYn8pP4pJNpKqODgkjGeg71zRzDDc0lCNr/ia/VqzUW9vy&#10;PP8AQtW0/XPGdxod+wVLWd48NjDHHv7k19DHwB4LvrNEubGG6VeVLrkZ9R6V+Hvw3+OXjDxx4ll8&#10;Ra8I7axuLnzCqvtZvM+YoPU+4r9b/hp8QtRuvDlugt8ofus3ce1cOCxChUlSxUTetzT1ps7K7+Cn&#10;w61LT5dPuNJhhSVWBMXyv83X51wf1r86fjv+wbLpFo3ivwFdm4t7FjKbV1zKw9N68sB7iv0xm8d2&#10;1rEJLlMdsdz9K018YaBPANzbw45ULnr2NddbD4WrFpS5ZdGc7VVbq5+N/wAIfi1ofgaS30ew8OuL&#10;2KUBzgjaxODnjJ9q/RiLxTrfjLwrIv8AZLz+epCxJlA3phu1ez6PoXgYRm5h0+0jLHdgxLkH8RXV&#10;f2npNlAWVkVB/cHH6V5eFyK8HOrVSv5BGs6d0o3Pyl034Y/GD+0ZItP8OTo5bcytgIcnP3mI5r6N&#10;+E3g/wCInhXX0uPEmkSWsDowc5VlByCAAp6mvsK38SaZcn90zY9cU/7QNWPkW+VReWJrenk8Kb5o&#10;Vm3fRJIqdeT+JaFuS8gtUXC8E9OlF9NN9jY2qeYzDgU97CJ8CQsce9SiaEEIpBOOgNevVo1uSVOc&#10;uVPToc147xR5lcfDzw14kgkbxPo9vNJNw7OisT+OK4m5+BmmaTby2/gGCCwaUgsXHGc89snjtXvt&#10;1dSwwmRE6DvWfFrDPEfMC59e1fP/AOrmE5leTclre1n95fJJvnSPxj/aM/Yo8aya7J4s0y+04PdA&#10;iRFcxtuyTkDb0Pcda+FrT4D/ABetrqWGO1S72EhGicbQwJ9cZr+hb4kfDrw54/gkg1NnQSdWjYg4&#10;9R6H3r5h139mW50zTjb+CNUmXLH5JG42n0J716FKjXoL2dJe75u7NJUubU/FLxxofxM8EqLfxUWt&#10;2XDAiUHP0we1cd4e+JupeF5Vu7e6mjVZA7HJwT3z61+6uj/sl+FLnTmj8bSm/unfdvlVZNoxjapP&#10;Qd6821P/AIJ5fCLULuWa4ZmhbO2IM4Vc+gJ/rXVTpe2XLXpWOZUqkNYs8I+BH7Seh6jmLxLIUfzN&#10;0TzNwV/u5Jr78tv2jPhPBAlt/akAkxgbTuAY+/Q15p4E/Yd+A3hgDzbF5yBtYu7YbjqwzyRU9/8A&#10;sa/BKPXIdVuvtTW1uuPsMbiOGTkkFyPmJBPYjI60o5Ruqasd9Os7e+eZ+OfidF421s6Tod61wisU&#10;ZbdC7SE+gXpXpHg74TeLLuJJ9ZjOkWh2lhJgzsPZedvHXd+Vezafc+BPAFq1t4S0y200YCKsMW0k&#10;dssBk/nWZqnxDtUuAZJVyAVYMD1q6OQ0IS9piXc2deUvdpxOp0HRPCnhX97pdoJZScm4kO+T8Cen&#10;4VYvfFaxyY2/N155Iz718+a18UdPWZYIbiNHbOV3AY9B1ry7XvivHDehJbu3mcDHl5CkEDuc11zx&#10;VOivZUY2XkdFDLZVHzVNT6F1/wAZ3AK3XykRlsoOTkDqDXmGoeMvtIeS4jZgykAA4BzXhVt45Ooy&#10;yx2siD5yX+fcSCPXNXl1GS43MWPA/CvHr4xy0TPTp4NU9LGgLuG1haN1AZiTknkeorl7vWIYZSsS&#10;eYR1yP8AGqV2xkuSXcOeM57Y9KxNYvbTYRJJyp5xXLds35BdQ1SQS/u1wp6jNT6ZO7N5xLZA9civ&#10;PDeGScMTwefWui0vUEtZ987ny8c+9LlMJQuztnnlmdRLwK9O0rV7DS/DS2yZXY7y5YjBYjHHevGp&#10;dZsUIdGyG4FN1LxPBFp3kTsGKsrIcZPB5H0rak7Ow1C65TyqXxdDqfxWTS7NWuns32uqk7mV+eO3&#10;Br6NewmQmSRTlf4T6V8K/CXWNO0v48NrdzJ5cErzbCyn7z9V4/Svv671G1l/0sHaGH1/IV11KKjY&#10;dOb1OWFh5mCi5PNYd1YXce6Rl5zivQ4JAQJYOcj+dU5FjkUjHLfpUKnG14lu9jmdD1O706eNI3zh&#10;gT2xivfNB8QxakhE/wAjADZ3yQec18/X2mzxTCVP4qt6PqVxZ3Mas7eVu+YZwTXp4DFSotRk9Dkx&#10;OC9rC63O8+KvgBviBZC80mNE1S2x+82jLqOcNjk/WvjHSdbnhvpre/V4ZoZfLkV/vI3fjuD2r9B7&#10;G5huIxeW7HB7K3Yds18s/HX4fm1tl+JegK7PAxW7hRcl1J4fjkkcc+lb5jQTTr0zlwWLlD93PoVd&#10;C8WarazKDKCqrtVWGQR244xX054R+JIu4xpuqvvkVVUfKEyT6DJPSvgSw1ppIkuNzAEAk9CCeoIr&#10;1vQvEc11CLjy0Qoy7XXO/jvk964MFjqlF6vQ6sTThWjqtT7xv7SY2rXFs7Rkp8pBIPPp714NrWq3&#10;ek33kXW9jIPfaSOuGPGT39a2vBnxD1HUrQpqrtKqEAq7jJXpkZr0fW/C+j+KLOG2uFDRyMsing44&#10;4GR79a9mq3iY+49Thw1SWFm1UWh4SmsRPiW7KxjOTnjArF1Lx7o2nTvZrPkhdytFk5JPHI6V5N8a&#10;rHxR4WubyC/R5rO3YGIxchgvXJ4/WvmOfxJBFH9siDxxsNrITyCf0ryW535We4qsGk0z6l1fxxoX&#10;2t5pZmklHCDHb61iw+NHvAZbgfIDtAXg/Ug9B7182HWPNt1uVkJSQDaWpo1q+3+bEwVsY4PUVm+b&#10;qH1rl0Z9Lr45t7ZlVGcbcAAc/me9SXnjeGdQTJ16nAGSeuRXzhaeIbxom+1YbuAOtWF11wuXUE56&#10;DmphdFQxMWz2X+27fzdi8L39D71P/b0UJCJGDnvnk148PEMCIME5PWpv7ejlKjeF4OM00pOWxUq+&#10;t7n1h+zVaW3jb9o7QtNv491vp6TX+D3aFfl49ATn8K/UPx/e3F54hhuGYBbeMxqR/EWweRX5+/8A&#10;BNjT49Z8YeNvGMhDGyht7FGYcqZN0jbT2GBzX3DqNxDeanPcFtxYnK+mDjivssFBUsOkl/TPh86x&#10;Dq4pq90jKKlzuPr0qWKHAyOnWiAE5J6VOzcBF4FEn0PNQKufmFPB29aWFSxP6V5D+0H8X9H+Anwz&#10;uPHmpKLi4Z1t7W3Bw0kzcjnsAASTzgVjN23NOZPQPi78c/h18DdAbXvHM5YvhYbSAhriUscZRCRk&#10;DuTgCvyF+Kf7eXxn8dySWHguceGdNBZR9nP7+RCcgu5zg4/u18tfEXx94r+LPja88ceNLn7Tdzt8&#10;oz8kUf8ADGg/hVfT15rjFhAYvXNUqyeiK5LF3U729166+363dS3cp7zuZGBPoWPc+lUFFvBKMICS&#10;Tyucj3qVju+ZgPaq56k55FQlde8CbJ3w6bF6Z5z1xSSRLKix9AvSrFqsSxknmntG5QvCpbHpQoIp&#10;SZXYYTam7H1xTUKqxO3GB0oDDcyHIZeqngioJDIfl6VXKuxpctxzK8h3kkHse1VzGqlmQ59m54qv&#10;twcqc1ODuJVeM9KXKibruHkQHc2wfP7fyoCvEoW3d0KnK7WIwfUYppY4Ixn0o3MfmY0ctndA2j0z&#10;w78ZPjN4WnE+g+JtQttoA2id2TA7bWJFfSPhH9vb9pDw06y3up2ur/LtMd5Dxjthkwc+tfEobA+t&#10;Cs64wTVc0u4nI/WLwn/wU+1dZltviJ4VifcQWl06Ur8vf5HByf8AgQr6f8Gft2/s4eNvM+2alJoE&#10;iMqhNRTy927+6yFhgHrnFfz/ADNlt+efWq8odl2RthD1HrVqpJGfJHsf1XaFr/hXxVClz4X1K21C&#10;ORN6tbyrJkAZP3ST05rdktmjUEchhwe1fyn6Nquq6HcR3Wg3c9jNEdyyW8rxkMRjPykc44+lfW/w&#10;1/bo+P8A8OGitL/Uh4hs9wLw6gNzAeiSLhhx65q/b9yPZX2P3zMTA8imgHGMV8B/DP8A4KRfCbxQ&#10;TpvxFsZ/DtwP+XgKbi3b1JKfMn4qfrX3V4a8R+F/Gdi2s+DNQg1WzDFTLayCVAw5IyvcZ6VoppkO&#10;nJFyWLPSqUiMhznNbjQuu4suP8KrzwpIAy9qqxmnqef/ABD8B+Fvit4RuPCfi2ASLIv7mUf6yGQd&#10;GQ9j2+lfj3488AeIfhH4wl8HeJRlfv2k+eJ4ezL6kdGHUGv268jHSvLPjL8I/Dvxj8GzeHtSRI9R&#10;jRmsLvA3wzkcHP8AdJADD0964cZhVUg+Vano4PGOlKzeh+RNuFI3HnPNaMSLG5aMc+lZd5o/iDwf&#10;4iufB3jCA22pWLFJVwdrg8B0J6qcZBrSV8gMvXHNfJ1KbhKzPqKclK0kbFrdIgIPSgtuORWVEckl&#10;6sJJhvMB4qEzbcuYJ79KbLIysAeQO1ReapBHSqvntuDseDxVcoOxanAd8DgdhVSW3idQJB0/nUZm&#10;WTqeRSiXKlDyRzVRdhX0PPtTsHtpWZuFZj+FebeLtNF88d2GI2R4Ppwa9qvrZ5ty53qeT7V5vrmm&#10;yyW3lgY/vj1WvQw8zhq07pnMaDqM7Qm3RstHwcenauqS6EgznDEYxXmjPPplyksZ25fB919K666n&#10;W3H2kY2kA/j6CtakE3ocUKmln0NK6G6EvxuxWXY3Lahe/wBh2Uck922AkMSl5GY8ABVySSa+uvgx&#10;+yL45+JV/FrHjw/2FoIEcw35+0XCNyVVOqZH8R59q/TrwN8Kfhb8MLKOHwTpEdvPG/mfaHAeYn3k&#10;PzH866KOEnURy1sZCGlz8jfB37Hnx08Z34zYJpEBVWY3zGOQK4yDsAJyO46jvXtulf8ABPbUpVx4&#10;t8SrEVk6WcJZyB7ucc/Sv1He4nnkMskhdj7mq7nPEhOR0NelDAxS948+pjZSfuHwUP8AgnX8Npbl&#10;bq51/UZFI+dT5aZP/AVwPyrs9K/YX+BtnZiy1SK5nIUjfLKXI3d8DGMeor7ALsU2560hGSM1ssPB&#10;dDnlial9z5osf2Rfgnp1ulvHZNMIeIy5LH8ye/vWnZfst/BrTrgy2mjxuJBtaOZ3kQZ5IRScJzzk&#10;V9C4IO70pOafsodg9tU/mZ4ba/s2/BhbkT3eiRSMM5BeRsZ4ABJGAOwqO4/Zb/Z+vJRNeeHY2KKU&#10;UB3AA/BvWvcXJ700AknOTUvDxetkS51G787PCpP2VP2fnPmL4fAZcEHzpMnHbO6q9l+yp8CbL7SY&#10;dKmVbkfMBdS/L/u88fhX0CHY8ZqQ9jUPDxW6Rftqq2kfL2ofsZfs76jOs5sb+GRQBlLyTnvyGyK9&#10;A0P9n34aaHo194bhudSa01CGSKSOSQSBfMGCy5HUds167IzFsg0wO471rGlG2we3q9ZHwwf+Cevw&#10;z8pFsPFepq6OD+/ghdQAOm0AA/U1Q1P9gfUWhNvoPjG1RYlIT7RaSFmz0JZZAM+uBivvTzHz1qZZ&#10;C/BqZUKb3iONWr3Py+uv2D/jhCvl2ur6HdsBgANMmR25YYzXK6h+yH+074fBez0WDUYQdzfZbmNm&#10;4HOFYqT7AZNfrbuxwKswXDIeGIrN4al/KbxxdRH4jeOvgv8AGzT9Lj1HXPCep2Zji8x5hA0qIn+2&#10;Y8kYHUEZFc14X8RLZabD/bsU0NzE3zjyX4UcKT8vGa/fCHXtTSTK3EgHTGcjFTy6xcNuM0cUwcDd&#10;vRSWx6nHNYSwEZbaHRDMpRd3E/BN5dK0zxLDqNtOstuwHnjJyFzxwe4ro9e8O2OqNNqNiC5Me8YO&#10;cbOc/wD1q/X3xJ8Lfgr41he38WeE7G480ku8QMTkt1O5cEGvMpf2U/grb232fwpeat4fQqysI3W5&#10;Qg8ZxKDjHtWEstlb3ZHXDNactJpo/OywvY4tN0+/uXPkO4WRuuQ3H6Vs6ul5oeoN4xsoHmtWSIqG&#10;yB5iPgc9sivpfV/2FddtiE8DeKLS9gWHy0gu1a2Iwcg/KGDH6AVxHxh8CfFH4d/B9tB13TLy9uco&#10;/n2kZmgRIjk73XJwcZ5ryMRl1WDd0dUMbSnsz3XwZ9nnh1Z1IiubmaC+8kEnZtUKx+jda9Q/ZxvU&#10;8PftNXmjW+BFq2nsACecxHzOPz5FfOvwE1G1v3huLeb7XNqumYdi4JSRTuKgdRgHAFer+DtSh0n9&#10;o3wlqp3N5szWpYLtz5kRGfcZFfKybpVYSXRr8z24pSjOPeL/ACP1ltfMS3dZfvIze+ec1jeLdZOh&#10;6JLqAx8o5J6Aev4V0USspbd/eNc14ztbu+8N3C6fEs8oXciN0JHTPtX2lWLVBqL6fqfKQadRNo+G&#10;fFup2ur3cupXB+YsSWQYxx8uR6Yrw3XfFOm6Zc+Rbq0hk6kdvwp/jDxNd3UU1uqiB5JCkhYHdlOC&#10;Bjoa84NiTMPMJGBknOTj8a+YUep9Dy33O/0rX7u/t/KDlYznGetSTSyr8xJPoaydKEceEhrZk3iI&#10;sQCB17V0qCkji2lZBbastrMskmeOvvXpfh/VGvkKxDZ7f1rxy21Lw35jG/u44wh+YHJxTdW+Ofw8&#10;8H2/l6MZL6TjLRj5B9Sef0pTw8pLRGnNZnrPii+uYYHG/hwQADzX5efFOy1zWvF8k18rEom0DHbN&#10;e+eIf2lBrmofZZ7HyFLYQ7h0Pfiub8a+dqlidaiiJlQLyOCVPc1tgacqUuZo4MW3UjofMOpW76dE&#10;IwCF/wA5rm7CaWfUkWEbsEkCux8XeZdSefu+UcYB4rnfDaSW+rQyBNzMyjb6ZOM17Kfu3PMs1JI/&#10;UH9n7T5PsUU6xljIFIGO/wD9avvFLoWsQjHRevoPWvlD4RWkWmWFvEjEs0Ssw9OK+obRop4gUBJx&#10;z6Vy0dU2dU3bQh1bU4HhC5PynIxVXS9UNqAAuI2PIqS6gBzxis42s07LDAOpGe3Fb83QzT1PT4wZ&#10;4xJD0xxWK8UqXJZia6zRtK1O5tQbS3ZlXgHisK+MsN00cyFWU4IIxiuecdbo220JVKheeax72Dzg&#10;dpxUN5fyRpsgGWNUrCe+nmCFDj1NTJ6alFi2024YDB2rnn6V2NnY29qh43HOcmm2uns6jJI9cVsG&#10;CJE2c1xVJt6G9ONzLecrNuUcjmuw0XxBqSoAx3rno3pWZY2FvLMNyE54+tdLeWdvaWu6EeUo7nt9&#10;awhUnHWDsdPJC1pI6jT9RkvScoAB3z3ryb4o6yiPFYM+I0YM2O5wePoPSvGfE/x+8O+HrySz069W&#10;5ZcBhF8wJ6EDHUjvXlXij4mazrGmtPawxrLyyZ4yMd855q6uMqV6Xs5u+pNPCRjPnifWOlQIbeOT&#10;ja4BGeKoa74/8KeE4JY7mbfMvGxOct6ZFfH/AIKt/ip8T7oaJYyukI5kmUkxxgDO3tyTxwa+t/AX&#10;7O3h/Qn/ALR8VSNqVwQMRv8A6tPy+8fescHQlWlair+uyNK1SNJXkzyW813xX8Rbv7LoFvMlmzA7&#10;gjYxnuw/lX0z4K+Gmk6BAl5qSC5u2AbLjIQ46KDnn1Jr0q1tbayhW2s41ijXgKgCgfgKnr6jD5fG&#10;HvT1Z5FXEOYgGKWiivROcKKKKG7bgFFITgZrnNX8RDS1wttLMx7AYA+prOpVjTV5Mai3sdJRXF2P&#10;i77YQrQeW3oTWi+uSK2ERT+Nc31+jumdCwdV9Do6PauIudc1FpFgjwu84yvWrp0zU2USxyYZupY8&#10;1j/aXO7UYNmjwTir1ZJHVU1nReWIH1NY+m2l/bhhdSb8++auXOnQ3Q2yMw+lbQr1Zq6p29TCVOMZ&#10;W5rkN1rek2Sl7q4RQPf/AArjJfiTpfmbbeKRkzgORgH6DOas3fguSWX9zcfuz1DZz+YroNO8N6Pp&#10;0YVIEd+pdlBJP41LeIqPlS5fMpKnFXepnQeJbm7x9ltic/U11MBmeEG5XYx6gHNTDgYHAorelSnF&#10;3nO5nOcX8MbFb7FZ7t3lJk98DNTqioNqAAe1OorZRS1SIu9goooqhBRRRQAUUUUAFFFFABRRRQAU&#10;UUUAFFFFABRRRQAUUUUAFFFFABRRRQAUUUUAFFFFABRRRQAUUUUAFFFFABXmeoX81x4mOnxDK7iC&#10;Pwr0yuen065h1c6nZIjh1AYE7SCO/vmuDMMM68Eo9GdOFreyk5F+wsxCgds57CtKo0MhGZAAfQc1&#10;JXRh6SpQ5EZVZucuZiEgAk9BXzf8a/iBod94O1nwjpsgmnlt2RiOFByOAe9fSBAIwehry34vaXpR&#10;+GuuXEkEYaO0kdWCKCCMEYIGa6IK8oq/Uybsrn5pQMbaxWNwUKrhQeox61B9suP74/KoJ7hp7SCQ&#10;5yY1znr0rP3NX2XqfL2V3Y//1fyf0u1lklAC/wD169ItLdowA/HHQUQ6dHYJ5rjLAY2itXTobrUb&#10;1bSxieaYYAjUFmOfQAE18tXrc3vI9enDl0KM9q4bkZBGRmtvTdJku1VVjOTwMDkfj6V9EfDn9nH4&#10;t+P7uN9D00lN2FlkAVB/eJ3YPy19k+F/+CePjmVoL/xHr8VrKpbekEfavNniJVNKEXJ+WprK0NZM&#10;+Nvh9rHjH4ZEXvhDUZoZJMZjdmMZ2/3lyAcfn6EV+hnwy/aY+OPjOxWzgtLaSRBgymPGcdc5PFep&#10;aL+wx8MrS1RdbuJ7+dB95mIX/vnv+Ndzpfw78O/DuU6P4dUIgPZQDXnV4YvB/vnFw5vO35HZg/Y4&#10;mXLLW3c8t1f4i/G3esniJFt4HP8AyxGV4HcDmug0LVbnVbZp7uTzjxk4xz6Yr2htFi1pktLsnnBG&#10;OK6SL4dafZxE2fB28KBgE159OjiMXKUk3NLdvU9SWJw2FShZRZ5PbX4kUxImzHHAxk0h8L3OpyGS&#10;2baxxweKq+KpZPDc2HTnrnHH0Pv6V0vhDxLHqiRrER5hH3RW1PC+0fJJ2HUxHKuaB7J4Wsruw0tI&#10;LsjcOK6PGB71zcFzqESglcqeea6CGRpIxI3UivucsdOnSjhVe6Pj8YpSqOrLr2HAnbk1z/iHRLPx&#10;TpUmk3gDRyAg5APbH9a3bqOWS3aOE7WI4NZ9lZXcB3TS59h/jV46nUqf7LZyi9/+HM6Vo/vFKzWx&#10;8U6/+y9ruiXAv/BNwsqg5ZJTuO3sFBxyPrWt4U+KN/8ADzOk+KklSQ/MFYYwAcE+30r7UrnPEfhH&#10;QfFlk1lrVusykYBx8wB9D1FeNX4WdNqtgajUl0f+Z6VPN/aJwxMbo+Q/GH7Ry6rDJp2iSLbsVIy2&#10;Mg+oH09a+JPF9xLr1/JfT3LMxxkE5BI7jPrX2h46/Zj8BadObqAzRFyfmWUnKnsc85HrXjWofBjR&#10;vMNtpTysuOC7ZGelfPYilied/WdZHoUJ0+VKnsfA3iHSdSiuGmiUOikkYrFg1LV44VCZjKn5hz+d&#10;fovF+y/rmo25e3v7ZEI6OjEg/UHmvAPFnwE8Y6PrLCIpPEDtXYOSfXntUJVIR9+ISWujPl2fUr2R&#10;9rs+X4yBxV2wW4upVXaeTjJr6fHgLV4bX7Heaa7MMASKoxnvXHwfCjx9PfTNpUSuoLHymUg7R3z0&#10;z6VKk7e7EVnscBfaVDbWBnvCoVVz/wDrr531230yOWSawwFYnI7c+le//Ffwd470jTbVNRVYchg6&#10;88jtz7V823+lX8Eht5hkgZNengoaczZzV9NLGHb3ptrkEE8DGK9H0XxWFg2EDI74ryxbaUzFn4xW&#10;xDCsaq7MMZr0a1OM9zkjUkndHpsuofa4n2MWJHFfqn+whd6GvhaRJ9gkG1mbOd3JAI/rX4f33izV&#10;dOmaC0IAHev0J/YK8e2l74sm0+8dYFMbHB4D5IyPzrjxGGnDkqJXSZdPEKb5bn73QzJJGGU5XFVL&#10;9coMDJrgDrcdtCsdlLu4BwPQ1vWuoJ5InmfORmvYeOlUpexmjH6m4y54soa9rFppNoZLtyM+leI3&#10;nxSsdNEkv33Xoh43fQ1v+N/EsMrfZzbuykn5sdK8A1eAaleKsMZDOcKCK8yrL7UXsdkY2WqOm1Hx&#10;/eeLLn7PJD5UJAGAc8e9cr4js7K0sfMtrcF24JIrufDfw/1JbZ7m63Et12iuol8Jz3lubOBOCP4h&#10;nn3rBv2iu9xSV7Ox8TXdkx3O4A5PSn+HtAm1y/8AKbJUdMHGOfSvcvE/wjv4tS+V2aN2XcBxt9RX&#10;0V8PPhPpOk2KTXcYD9T8oBP1NcaouU7cupXNGKvI+YtQ+Erw2gntFLNjJOT0qzoXwe8Tz3Ks2xEx&#10;kEZORX3DdaNptsNsWMD1qxYrbWqjAXaOc1v9XjezCLvHmR5DoPhFPCmnLEmQyj5j6n1q0vi+0tJx&#10;bSOC/HyjHeuh8aeMbGCBrGEqmByzY4z0wK+TvEvjrwr4WvxJfXaPOTlAOpbsKyqzlTdqepael5I8&#10;X/b7+F9/4y+Hk3ii1kjWO2hZ5N3VcMG3A+mBgiv58JHy+GHyjpX7c/tSfH678R+A7rw/YE20YPly&#10;A9CD1HoQTivxnks4nbg57HFfS5DJuE+1zysxfvRZziFjWlbwljkDpV02I6LViCE5IxyK+hlLQ83X&#10;qev/AAygeK+jlI6ggD1J7V+snwanu4vC1pHeFhMyYYE5+UHivyV8A3NwL8JGOVxz6V+sHwSKSaaI&#10;7py/yhQT2HWvjc7bVVHp4D4WfSGgz2E1xtcEkHPPTAr3fSL2IqnlfdbA4968b0PSrd7gLbHIPGa9&#10;n8NaM8ZEYPINY4dvl2PQ6HpthpNtNCJbhQc967PSrW3tzi1AHPNVrLT5HtwrHoK1tOsTBIXzXo0k&#10;20kjnq1FZ6m2vT5qeSKYTmivqqdPkio3PIbu7hRRRWgBRRRSeoEc0UVwhimUMp4wa+X/AIvfs3eH&#10;/GWmT3eizPZ3Q+cKMNGcDGCp/pzX1JUcqCSNkboRivOzDBUa1OTqR179TajWlB+6z+fPxnpC+FPF&#10;83hK/ffJEAcqMDHrz0r6o/Zc1S2svEsltOxIPykPyTuwRj8e9ejftKfAHWvEXiNPEHhmxR55sI7o&#10;nOOep9Peuc+D3wF8Y+Edch1zWcBomGMsGyueRXxmsJKEVqme3JppO5+jYObULAp5FeaeJ/C2t6za&#10;vbQOQZBgnODz6fhXr+kTRmyRABwoH5VqAR9TgV7iwSxEUuY41jHRm7RPxO+Kf7FV5pfjD/hMoZcw&#10;yzmSfe2ecDaQMZyMc5PNbK2Gi6HaLaaePtJjHJXua+t/2oPFNzq9zB4F8Lzr50u4z7eSPlwF46Hn&#10;NfN99axfCzwm8mpIrXCR5+b5sE8DmvBxL990b3Uep6lPWKqWtc+OvHXxZ1m31F9EsYhbToPlkJJ3&#10;A+3FWfhr4C8W+JrsavrMxlZ8lTuyFU9T6Zr0HwP8E3+JuuDxZ40jMcIYjZjAIJyM59a6T4j/ABL8&#10;HfDW3PgzwXh7mNlQ7ei7jg5IrJ1IqHLSWvUTdr3Z6/4A0y90/wAQWXh3TpWfznCHPOMDP/66/V7T&#10;bVbGwitFAGxQDjjnvX5h/smWV7revJrWqxsAhUqWHBLbwWX8K/Uk4619Dw1aTqTR5GYTbauFFHbN&#10;eQ6j8S4LLxsfD6HdFHhXxg8kevt6V9DisZDDpOp1OGFNzvY9eopkbrIgkXowyKfXUndXRFgzRRRQ&#10;lbYAooooA4vxPaXd9D5RHyjnArpNJijt9PihiGAq4rQwD1pqqEBA715lHBSp1XUk73OiVZShyWtY&#10;d15NFFFeklyqxziEgDJ7V4v4y1GG4us5+UAgV6jrvm/2bKYiQQO1eEy2Bu5QHz145rws0rOU1SS0&#10;R3YSNvePPJfDiatcMPMJBIPsK5SeZ9E1d7FkyUIHHb0r39tHks7YyWkZZgOfevmjWdRvZfG8n9oo&#10;YirKoA7g9DXJpZR6l4iT5bnsdvqNxNEkw3AIQea+jvCuopqOmqwOduK8h0rRkvdNjDn58dO9eoeD&#10;bC4sLN4bhdvPA9q1wjlCtG3UzlrTbZqeIIEktA8jbQh/OvHbnVZXLx2hy2dowe9e539pb30BiuRl&#10;M5xWNaeFPD1tMLqCAZHTJyPyrpxOGlUrvksOjXjCFpFLwumoi0DTjBPBz2NaerpqC2zyRXHkjHUC&#10;t4AKMAYFQ3ECXChJBkA5rarhHTpNqTv9xn7ZSnexwOg+G5J5Tf6nIZT0G7nPvzXS3PhywuHD42lf&#10;St9VVAFTgCnYxRTy6CgufViliZXvHQq2trDZwiCBQqj04p1xcRW0ZklOBU5IHJ4rx3W9ebWL6SCJ&#10;tkUJKAjvg8n8a1xVVYemoU93sTRpupLUseLPEVxKggi4ib+6eaqaRq1ifLiuG2t71xmpXiBGS03S&#10;uvftWLp9zPO2Jomzk9q8DmlKfPJ3Z2xaWiR7X4g1q0e0+xWcwyQM815XfX1pHE0Ucis/QAHmm6hJ&#10;GLKTKEvt4HfNcJ4WsJ11SWe8TI4OG549vpWddOctTSFkM17VLuxsj9mgMpPGecYrzfV4tX1DSDPb&#10;2srkZI2DofpX0xPa29xCYhgr2HasG0jZZDb2+AMngVg9NGzTmW55X4Eee6tI47pWSZR0IxyK+lvC&#10;2n3e2OZDgr681853epatoPiFgkQ2KcncK+mPCOvWk1slyGChlBx3qaVZXSk9iZJ62R6TNHdnaRz6&#10;1n6h4ettT/4/M/hWlJqdmkXnFxt65rzrxH8YfBvhuNmvJjkZx2GQM4yfXtXuVFhtW5nFFVXpGJ8w&#10;fHzRbbSr63is8DzMgjv2O7+laPwPu72GGcLIyKGCjk4A9vrXhvxU+KMfxH1qK908MlrECFbpnPsQ&#10;K9S+EFtqkVpLKAwjkIJOPlJrmou+vQtpKWp906ZqVvNAF3cj1rB8U65DaQeUsnPUgHmuKtZtUFg0&#10;yDhM/jXNarBfzac99uXPPBNXXrTlDkWxpTorm50cV4g8TR6jdG0sWeL1Y9Pp+NaGi3N3pp+0wyA5&#10;59MV8yS3mp3GqtJPIyr5hPB6ivcvAU9tKMXDhlBxtJ5/KuClUUtEdMztb3UTqk+++kMhXoCSQM+1&#10;XbPR74n7QkBdOnyrXsmi2Phq8tPMMMPYcgZOPeuvs4rKGHyrELtHZecV30cC6vvKSOSWIUdLHnfh&#10;3xLZaXbtZXo2FDz9fpTE8d6Tq2uNZ6f8wiGCT3P0rs9b8Oafrdq8EyhWfneBzmvDvDnga9sdfuJZ&#10;efKJwcYBrgzd18NBUNHFvQ7MF7Gq3Ue/U7/UtUQSBpl+XPWvz/8A2ovH3gHxp5fgN7ZLiFmO+eRs&#10;KXxjbGOpI7npX2v4l1BNNtpPtuERFJJP0r8Uvjv4v8NeH/FV5r08kVzeuqNbWkf8KEkHPoT1NcuX&#10;x9tLU6sZONOKgtjx/wATWh0P4jLpNrJssogFgjib+Hb9zI6fU81/QN8DdQ0CPwDp0MrI0qwJlmGS&#10;MAcZx1FfznfC+XUPF/j5dQ1Bg8k8g68fxDA49K/er4f2t5/YqQRuC6jBUdAcYr3qv7pxlbU8elFT&#10;Ttses+Lzp17dAWCABc8gcGrfh7wq+o24meQKg7Y607SfD2oR25lu2Qbh9Tirb6mnhqN5hcIc8BCe&#10;p9hXAq3vpyWnU6lBqNoPU308JRiULO+5ByCK6hNLsliELRhx71yPhzxfb6iP9NcKxHGelW9Q8Y2l&#10;tciC3G8EH5jwK9LD1KFnVn6JPc46sKzfKad/oNm8GbSMRuvTaKo+GbkgTRtyqv1rCu/HdvP/AMS+&#10;0I89xt47Z9Pertha+IbCyDW0StuG7BI3VNSac1OgvwJSfK4zNnXtQSLZaLMI/MOGI68/yqgxstKR&#10;ZI5wXPAA5z614ZqepeKtW1u4T7O8SREjJUjGO5rpI5RYWyidy7Afe9TVwpyxEuef/DGtNKKsdxfe&#10;LJ3gkQlEUcfWuIuPErZKRtwB271yN7fNPcdMp2FZdxIzk7MJjjmvWo4ZLWepastjen8Q3CRN5bbm&#10;7D1qoPEcnmBbg7Q3X61zE11HFA0kqnA9Otcrf+K7Czm8suGHBwfT/GtJOnDcuMXLRI9Xl15I8bWz&#10;np71nL4sjJYScHsM14dqfjX7JG0sSjyw3y56jNclfeNxO4WEHOMnjjPpXO8bRW7NlhJ9UfUU3iR3&#10;A8pQo9aZ/a6Mu+YAnPTOa+bbfxajqrlzuwMqT0ro4fFVvNGrpMAzHoRzVLF0/ssUsHLoj2ltR0yY&#10;YniyD1BAI4pz3PhyaMi6tYmj4zvRa8Nl8ZW8Lussy5QZPI4Hofesi4+IFpHB5pZnU8gAZpvH01uZ&#10;ywM+lz3j+y/ADuZG0u0LEjnylPXuKrz+Fvh3qO4Xei2UuOPmhT/CvnP/AIWTFgiBmHO4sRgg/Q0t&#10;t8Slmyss+9s5B5AIqPrlCT1sbRwtdL3ZM9avPgd8GNQJlfRI4GJyTCzIM+wBxWFc/s7fD55DPptz&#10;eW2FxtEhZc9jzWAnxNaGTMTgjGdpGe1a0HxTWKNZEIClemcZPvUXwk3qkVyYyOsZM88vf2Wr5rl3&#10;0bxKwDHOyaEMB7bgQa8t1X9kj4w3V9I9nrunNAePnVsnHTgdPevrm2+I2m+Sryndvxk8YDfX0q/L&#10;490sxST2z7ii5KjrW7wmDa2JWJxyfLv8j4h/4ZK+NMGETUdOePJJIVkwPbdk1zviP4D/ABx0LTGv&#10;YtLTUEiTd/ozgsT6BDyffH4V9g3fxwlE5to9NeQYzy2Dn0IqpF8d7m6Z9JtbJFuJI9sW9sKZPQkd&#10;OOc9K5J4fAy92D1N4VMYtZwR+Z8esapp92dL8RWk+nXqZ3QXKGM49Ru61h654leYPbwEghGwCf4s&#10;cEYr7++KWnaN48gXR/GEvnTImRIuEeKTGQqOOo9zX5m/EvQ73wD4ij8NXckksU0YeG5Dbi+7OVPo&#10;wHFedUwyhL3TrjXvG7Vjym31X+w9cF7qSs6xTpJ8nUrkHIJ6c1+ncN7a6lo9nfWJAinhV15yct1r&#10;8s9S011BeJWeNs9+RivsL4KeMZL/AMJrpGpB/Mt2/dFRldvTHrnv6U8QrxuhUKnvOJ9VaeWVQCf1&#10;rchiRjlUwcda4rSdYtriJRvBI+UqOue9dyrSQqEfggfnmueErHS5lae2DQkMB7E153JFLbzFJBgj&#10;p7ivVLcSXZCzRlMA4J6GsXXNJL27XCjIXk+uParqTdrjjVt7ovhTU3F3FZg4Mp2hT0weSa7XVDbx&#10;2zQMMh2AdeoYDt+NeCm48l8IcnqOfmB7V6dous6ff2QSd1V4/v5PeurD4q69nI48RhE5e0R8ffEf&#10;wnN4B8RzXMQD6VqMu+BjksjOeUbjselRaKL2G4a6sGCtNhTvyFwK+ovFNppPiHQrjRr3MkT8/KcM&#10;COQQe3SvnPNxpxMZR0yNq7wOUPSs3TTd2XSjZanqfh6/gtLsztbrLlQCx+8hHoR1B+le2ad4803Q&#10;40t3kAinIIVyAgY+h7Zr46XUW0+Q3MEuOPxxVaXXHvJY5JN2/sX5GBWlPFOi3yGlWjGfxn3zqepe&#10;HfFHh+XQdcto5Ipo2BjYbtwbj73+FfnD8afgjc+E3/4SjwShm0sHyjaAtJOCf4lH9wfpXq1r431K&#10;3Zs3D7gBtOc7fZfQV0cnjoGRblXYNtALZ7+4rKrmDm1KSOeFBRjy3Pz8trqaS3BLkeXlQPTHUYrQ&#10;trhpZFJ+cY5IPSvS/it4Ms7O6k8XeHzn7VIzzW4ACAnoVA59c15XZWt3dRmW2U4xlsdAPeuyEo1V&#10;zQOeo2panS/aRjagHIxTQsauNpxmuOuL2GyT5bhGZeysCasQ6oJ5ooolYs65HoQOv40nStqHt0ja&#10;vGulImijdgfvEAlR9T2rlPFn/CQaLfW9rM/kJdQi4t3K5WWM9xnrz6V+gH7MPwnfWfh7q/izxgPL&#10;j8TLPpWlQSkAbwjESY/vbl49hXlWu+Cbv4i/sxeFjFHHJq+g292RMT+9aOC4aMwr65IyB2xXFDMI&#10;KpyPZNL7znxGIutD9Dv+CdukxaX+zXN4kZBHLrmo3c4fGGZE/dJn1wVOPrXu0Ely0IluP9YfvcYr&#10;A+Amif8ACFfst+EdGSNopU06KaSN+CJJsyOCPq1dU5Zly/Br7+aUYKKPlHNzqSlII8kDnGKcwJIY&#10;HpVfLKMCpkORXK9zW9kT2zhHyx9ufWvwl/b4+LV58SPjM3g2Jz/Z3hgG3jXIO6Z8NK+R6cKB2x71&#10;+yvxZ8a2/wANPhbrnj6coP7NtndPMGQZSMRDHf5yOO9fzSPfXmt3c+r6o3mXV3K80znqzuxZj+Zr&#10;Cqr6DpRT95lSJSD1PIxVkJtGc0qwhOppJGYIWA46Vz2NWyozEMdo78mod4c89BUjptA96ZIpDjaM&#10;c0DFVtrA9D2HrXdaLcQyNHcWmNyjlSO9caEDqDjmtLTZmtZwUzwcH3GKHsK/U9C8XrZar4ft7u4g&#10;WHUYhlpBzvBOMH1rx6Ut5pjHYYr0G51Ce7tRFdEN5ecH1HauXntEIyMZHNCKlK+xgojdBxUwYY9C&#10;astFIfv8Y9e9IsJckZ5piIvmXj05p3JHzVJ904bvQ3LbRQBH7jr6Uuc9T1prEA4BzTNy5AY9aAGu&#10;AxB9KlJyajJAOaXPFJq4EwwuCDj2pzkM2SOnSq+4kYNGSRzStYGzUtpEAcbRhhgj1rq/B/jzxl8O&#10;buLUvAF/caXOrh5BDK6xyY6CRAdrAe4rhImOOvNWVkB5o5l3EpNn6yfAz/govOJrXwt8brSBpJZB&#10;GdTt9yhU7GWLHbuwP4V+puhavovizSIvEPhyZLqwuFDwzRsGV1PTBH6jqK/lPjmlQ+anuDn0Iwa+&#10;q/2Wv2lNa+AviL7LeyTXXhu6dTdWoc5iIIzLCDxux95f4hx1wa1jWWzIcdbn9BxXkjH0qvLGc5PJ&#10;7Umm63pPinS7fX/Dc6XNleQpcQyJ3SQZGfQ+o7GrS78FQK6U7q6MXoz5U/aR+Blh8UNPXxV4ah8v&#10;xLYqNrFiEuIlBJjYdN2B8p4r8wrLWo2jKXCPDOmQyMp4IONufWv3jkUYUKNpBzx6+tfnV+158Dr2&#10;1vv+FueA7QvCI9uo2sYyWKnPnRoPQZMnfvXk4/Aqp+8juezl2P5P3cz5PWRW+ZSACKaDtXAxWBYT&#10;RX1mt/Zsux+nPNTedKAQG6181Ok4ux9CpXNRppMYOKh+VSNrfQVWTcwyxz9KX92pG4jP1oSsNsur&#10;ITnjA7USOY8qD9KhDfIE6j1qKSdChiJ561aQiCS4CE/3mrltTIlkaToSMGrstwXcq3Bq/wCDPAnj&#10;D4ua4/hbwNB5k8QDTStkRxp3Jbpu7heprrowcnaJz1aiim5HjuoeHtd8Q39vpHhS1N9e3DbI4EBZ&#10;iT/dA5Pv6V+q37Nf7GGh/D63h8YfFjy9W1lV/c2rAmG2LjksjfecdA3Qc45r6H+CnwC8FfBbSkfS&#10;4vtOsvEEmv5OXJP3tgP3FPoOfevcJF81zKx+Y9a9zD4a1nM+bxWKUm/ZlZwHwoHCjA+g7VVa3ZuO&#10;g7VoCPHepNvYV6PMlseV1bM2MGMUpRGxuq8tjczs3kqW29cdqi+yXOQNjAHoccfnRc0USoUQGgKD&#10;1pl7d6NpkfmapqFtbegllVD/AOPEVw+o/FX4WaTJ5eo+J9LgbGcPdRj9c4o5jWNG+p3LIRx/SoSn&#10;pXk1z+0h8A7J8TeL9JZRwdlyr4PfO3OBWNfftY/s22iQ7PE1rO8zY/dNuCgcszkA7RjoMcngVn7V&#10;DdJnt5XsaYFCgkivCov2uv2WryMSW/i+2X2kSVT+RQVct/2ov2b9QfZa+MLBf+upeP8AIsoo9su5&#10;XsGe0bc8mpyMgCuB0X4wfB3X4Gn0fxTpdwFOMLcKDx7MRXYWPiHwvqqh9O1O0nB5/dzI38jSdRS6&#10;kum10L3lg804QZ5rQhjV13R4YYzkEHj8KA2W2L/9empdiLW3Mp4uOOKj2tnitN1BPpUe3j3ouarQ&#10;pLu4yKlClhkVczgUm5RwRRYUiqisGz1qeQnaT6VIjqQAKc6hhRsZmZntSbmxxU5iORRtAXrV8xXK&#10;PN0WChhz610FnrWrWiqsc5KgYIIyCvoR3rmPK5rSgYsu0c5p30uylFIr3Xw9+HHijV4dSFrFo2rQ&#10;bjDd2iLHywwQy4CnP5+9eG+MNH13wR8VPDmma3Gkt3BdpPaGM/675lTcM8gfNX0A0KyDY4zn1rqt&#10;Y0q28R+G7XWb+NJr3wzdw3MUhXMnkFgHVW6/hnFfO51llGrSlWgrSWp7eVY2pCooTd4n0AbjxKo8&#10;nTocqrEFnx69snOK1LUeIXtSlyYkY8A88fhW8jrIgkT7rDI+hp1RQy6UWpSqya7dDnqYi90oJHwN&#10;8RP2b/ibq93cazb3dnftLK0xVEMLkn25BOPfmvG2+A/xakcRvpjqM7d6joOxwev0zX6u0ZNaf2TQ&#10;vfX7yFiqy2kfmTa/s4/ESy23CRytwNwIUAH14yfwrhPEPw38S219Jbauz2qrjb5q4Hv7/Q1+uNU7&#10;vTrC/wAC+hSXHTcAcUv7MgvhZosZO9z8ObH9n/x54n1SVLKYxRyKWRhg49Ad1d7Y/sO34miuta1P&#10;au3MiAffb0yegr9iYNPsLb/j3hRM+iipnt7eRdssasPQgGtoYTl2Zo8fJ9D8srD9lfwloqed5ccj&#10;nkllDEkfWul8UfDSzu/DlxHHbRGVohGgOAD2Ar9Drrwvol3lpIFVj3UYrCu/hv4YvoxDcxuUHIAb&#10;HP8AOuSpgpp3gr/MHioyWp/M/rcUem6hNpt0ilQzDoQOCQcZ5rrPBXhHw54gKa1bB7SRH27udrEd&#10;ce9foz+3X+zD8OdM+HUvxS0S3ure906RWlaGTcsgJxh1PJJPQjpXwr4GWaw0q00OWMxzElyknDAn&#10;B/SiScIWnuZXjJ+6j9Cfg/YKLOC2jyUXjc3U19SGy8mJQFABFfNfw4mudF0yO6OHk2jB9sdDXqMP&#10;jTxJcyeXDFHIB/CM5rClJJWYpGr4gM2mkbfmDHqay7HUoNwF1KsIBzuYgfzq5d2et+IBG12PK2jk&#10;Dp9a4TxX8Ob/AFq2+xRTHax54zW7TaukZrfU+idH+KfhPw3YGDUL2HBOd5kXGfTOa4zXPjb8LtQv&#10;JdSk1O1ZIwEJWVWwR269favlPVv2fmuLSRbpi0WMFDg7v04rxjU/hDo2l3apLbxYXByUGa4pyqRj&#10;yX0OyPJLU++7X40fCaaYxR6jET1ywwP1rY0rxt4T8QXnk6Fcxuc44NfB+n/DHwvrt0lqqAXDDK4y&#10;M46n8q948C/B+18IR/boJdzOT8x5Iz61zJ1Ju1tDbkppXTPpnVte0TwzD9q1e7SONcHAO4/kMmuS&#10;v/2gfCyqbfw3ZSalKeBwY1z7lhn8hVOz8CvrEyRW0ZuZWIGWHygf3iewFelab8CtOgxNczhJA24C&#10;NeFPsSc1t9Sqzb9mkP21OPxM8Kv/AB18ZvELBrSOLS42PRVDsAfQn0qS68C+OtW0vF7q09zNKuSj&#10;NsXB7cGvpS4+GUoKfY7wYXn50z/KtW1+HkKoRfXs0hP9zCAfTqal5RWlpL8y/r1NLQ+RPC37MEWp&#10;6is+rzxouCGKr8wxyMHPevobSf2c/h5YRIl8kt6FxxK3yn8BXoEPgxtOLS6ddyEkHCyYI/MdK818&#10;Ra3qyytZKzwzR8MM9/wPSt6OVQpfxqd/mc1bEe00hKx6/o3hzwv4Rt1tNGt4rKMcKo4/ma6Bbi2Y&#10;DbIpz05HNeBaZbXV3aeZqTtIxGOSTj6ZqgZGs7xFhTJ3YBHWirjZ4S/sKaS7al0sEq7XPN3PpIEH&#10;pRjvWRpP9ovaI97tVsdBWvXr4LFPEU1UlBx9TzqtP2cnC9yC4uIrZQ8p4JxVWPVbKT+PH1q5PBDc&#10;xmKdQymsmPQLBH8xtzn3P+FFd4nm/cpNGtFUOX962ma8c0MozEwb6GpKrw2lvBzEoB9asVvT52v3&#10;qV/Ixny39zYKXJpKK1IIGtbV5PNeNS3qQM02SztJRh41P4VZoqHTi90UpyWzIIbW2t8+QgXPoKno&#10;opxgoq0VYTk3qwoooqhBRRRQnfYAooooAKKKKACiiigAooooAKKKKACiiigAooooAKKKKACiiigA&#10;ooooAKKKKACiiigAooooAKKKKACiiigAooooAKKKKACiiigAooooAKKKKACvI/jvKY/hLrSqSpkh&#10;VAR6s6ivXK8S/aFuFt/hdeFm2h5rdc/WQVUPiXqTP4WfnDcF5ZAJBgxKF4qvsHvS3wlBkdTgsefa&#10;snFx/fP519lqfIqSWjP/1vhAWP8AautxabboZpp32xRp1duyjHWv3M/ZN/Zj8LeBvClt4k1yxibV&#10;7mPdI+SzLu5K7uAfTjsK+avBf7F3g3wr4ps/FF9q2+eA7khXKhZWP3lJ6/Sv1x0eBbfTooVx8qgZ&#10;HtXwGGksVio4f7CV35ns1m6dNy6stWOnWWm2621jEsUa9FUYAq0etKT2FVLq6itIjLKcAd6+0qzp&#10;4WlzpKMUeT7033ZJLIIxk1zC6Fp11qB1CYBjnofWuN1f4o6VZyyW8CGZ067SK4SX4hT3YyqNFz9K&#10;+FzHPKOKqRctVHWx9FgMnxaTkvdv1PogxWEPzqoBHcDmoRq0aPsYHHriuR8L3x1C3WadgOB1q5re&#10;u2dniGJ0Y966IY+XJ7ehaC8upyywLVb2E7yf5C+MPDNh4o07Lr868qwAyD/jXiXg7w9qPhfXQ91C&#10;5iGRuCnaM+p9a+hdA1CO8tgcgk9K38LjGBXpUcD9eisRTmk+3mR9alhb0Zq9vM5+41uykgUxuuW4&#10;xnmte2uIZIQ6njHNc9rHhOy1aVZVcwFf7laOmaLDpq43tIOnzVrTpYyNf3oXW1+hzz+runeEtexU&#10;vvFen6dceRLuJ9qbe+MNBsIfPuptq9ckcD8elX76y0wET3ESvjpxmuA8f6fpev8Ah2bTTA5DqRmI&#10;YIrKtjMXh+dSnHyVjWjRoVVG0X5u53WleJdF1iD7RYzq6+uRXK+LPiFYaCjWtkpnucfLgZUfU1+f&#10;Gg+Afib4Y1uZdIiuZ7Nn+ZZnwQB3Bzya9uvdI1xbQMqPnn5ST+VcsM6xMqfI1ZnUsuoqV27rsbWv&#10;eMtV1g4bLyuMN8vA9hXO2xui4WZCrHnpwa5Lw3rOoJqDreqVAYoOM8160hhMgkf6g15qn7Z8zZ12&#10;UNERtqtza23LgKB0/wAa8z1vWW1KQOVwIzxXTeJw11EY7ADef51zttoeqNDsePLBeR1JrGpNt8sR&#10;cyYuiXga4MTfdbqD6V7j4X07T5stdqABzkY5FfPtrBe2uqxC8haEZIyeO1e7WGvWNnYIuw5Ubee5&#10;9qdCpe6fQrlOQ+O1r8Ml8K+R4jdVzgRBiMhuxHevxO8aX2j3erT/ANkMrIJPLOP9mv1M+O3hqy8R&#10;6K2s3Kl3gbdlRlhgdMentX5a32hvbvLLNFsd3PUYPJ44rohVjJ7WJq07Kx5LegQTlscE8Vg6hcTP&#10;A3knFd9f6XcSEl1yAe1cnfaZcQoWlG1B/WvSpTjoeXUptJnjF5Pe7i0hyB0NdR8LPHOr+DfGUOrW&#10;bsCDkgEjoemBXM+IQILkxRHI9q5uORUkDhiMdcda9n2UatNwa0aPJ53GV0f04fA3xJqnjfw3b+JH&#10;lcxTorruHPoQfxr6WXxHBpcGJIjIfSvxJ/ZV/awvPB2hx+DdRUzRRqdu4fw54wfX1r9XPCPi3SvF&#10;VmmpSXCIrAEgkAcjpmvmJwdKXsuq7nv0pucVI7e61CbX5CskGxQeg56/StzQ7HQNI5uIB5h55HNb&#10;Oi69otr+4jQYHG7j+dWtQ1DRdSlVlYFs9B7VEpNK9zRO75bHU2Vxp80P+jAbD7VUvpIIIv3S9TVW&#10;ztwqhIF4rp4rGNUAlGT71rTpTqvlijmqSjSabfyOLh0o383nSJj3NdlFaBItgbmkkKx/LEPyoggm&#10;Zg7nFbUqPLK1rsxq1nUXZHO33hua5nMvnsox0rzjxlc/2VZta/aGjYL1HX617vICEOPSvm/4pWk9&#10;+HiTIbZwenT1rPF4WFHWO504TETq+7J7HzvfWdpPJLfXVzJKGJY7jnp7V85eM9BvfEOpre+GY1lR&#10;xtYyHaeOuB617/aeHNfkyjAEZ9euavx/DzU0Als1RmKFiM4KmvJ1fwHc/Nn5bftHWl1o2hvYXafM&#10;WG45455Ar4NGnzzS4hGQcDAr9Mv2sPCesQWZe/USZxs288gjr+FfDWmWRtJtzr8xA59K+jyrEqFF&#10;9zw8fD94cynhK54LnPerI0CC3iJZvm7ivTVheVAQO3WuU1mB4mCgAA85r04Ytydmck6d1oZ/hpTY&#10;6kssePmIXNfpb8Bb+e8t0SM5GMEd81+aWm293JcIYUyyEMfTivv34AyXLahZ2MRAkneLcCcdWxnj&#10;614md62kdeBVkz9CdAtNT3AAgLjIHQ17b4WuL5bhGKksSAa1fDnwv1GO0Rp8HCdT1J9T2rqrHw5q&#10;On6gjGP5R3zxxWcKEqcEz0bra56tpyObVTKMH0q8qKDxxUNqSYlJ61Yzg19VhKMJU07Hi1X7zDaK&#10;bT8imV6JkFFFFABRRRQAUUVFNNDbxmadgijqScClK1ve2AJlVoWDDIxXxz8QNQ8bWWpTzeHZ4obV&#10;PmIcA4z1619Gat41s/KaHST5z/3h9335rwfx5YWup6JOdRVgCDyhx2znNfLZrVpVpWpdOqPXwdOU&#10;FeaPG1/aE8SaITaX+w7PlZogeeODz618++K/jF8Y/F+srpGn6pJB9pJ8uK2+Xge/XOOtec6t4p0e&#10;PU/sdpMZAOCGbJHoa9Z+DVnY33iddcvCf9F/1ZHAG4DNfNSqzlam5HoKcIu63Prr4PfBqaK3h1fW&#10;55bq7eNTJLMdzbvTJGfzrt/HfwU8Bagon1x3kfIIQtgEjnn1FereE9Rmn09Ftl39Dn2PSr154Ptt&#10;ZuUu9ZdnKHPlqfl/GvQpYR1YezoU+aX4I56mIlCd5ysvxZ8y3vwp13x1pI0jSf8AiXWa5UTIQpx0&#10;4HrjvXjrfsEeBfDsj+KNc1Se8eI+Y/mAEMRzX6WQwQ28SwQqFRRgAVzfifQzrdp9iZtqHOarG5PP&#10;C4d1ZXcuy29DnjjfaS9m7KPmfDuheObLwJaRx6TbRxrGvyHGAQOmB1rpLf40+OPEtwlrpYeBpSqo&#10;vlnBJ469AK+iNB+DfgrTkDS24uHxgl+R+Ven2ej6Zp0axWUCRqowMKOlc+WZPjayUuZQj/XYuriq&#10;MdLXZzvhzTPEH9kqmu3GZmAPHJGRzk+teaaZ8HPs3ieXVpb1pEZy4wBu57N717B4g03+0dLmhSeS&#10;3O04eJsMOO1ef/C3R9Y01bma/neaJyNjOxJPvzXt1sFCnUp0HBvzve/yOeNZuEpppeVj1mKNYYli&#10;TooAH4VJRRX1MYqKUV0PNCiiimAjEKpY9qbGcoDTiARg9DQAAMCsnGXtFLpYfQWiiitRBRRRSauB&#10;FPGskLIxwCK8u1LT44p1W3IZnPQV6sQCMHkGqI0vTw5lES59a4cVhHVacDelVUNyDT7C1gslQjOe&#10;Tn1r4h+JmlxDxtI1urKzyffJ4PPAFfdMlqkkewfL24r5P+LegMusxyRbmBbJI7c/0rgr03S5YyiU&#10;5cybbPZvBGglNPWedy7kDB9vSvSrWOWMESd+lc54KSNdCgKkFtoz9a64nNdGEwt7VWwr1G7w6DWA&#10;YYNQxKysR2qeiu6dHmmp3MFKysFISAMmlqhqM9vb2jy3DBFweScVGLqKMbBBXdieO7hkkMYPIq0T&#10;2r53HiEade+ZHOx3HOGOa9q0fWU1OBXCkZHU1wYbGc3uVHY3q4dx1ibLgMjKehGK+Z7zVtMsEuGu&#10;M8OefWvdvEniOy0CxMsrBpG4VAeTXxB4t8TTalfyWythEOQgHy59fesM0rRlNQg9UjTDwai2+p1t&#10;v47tYbpwIfN/u444rqdO11riRZY4CA5Ix1rxbQ5FN0DdqcAcY716jpOtw2joqozKD+tcEL9zW1jv&#10;buNltPtJUjjpXndk2pXOoBVhaMEn5q9Fk8S2cy4ZCoHr3qp/wmGns/lWyBSpx83f3pzjrdsqLOp8&#10;O6S0g33yFgegqhqunHTNVFxb2xSJzyfpXc6Jr2mR2oLgtK3IAHJ+lJq2o3WqxNbpblEx1brXm4yV&#10;JK/P73Y6KfM3bl0Pn74k2NqAurW+dyjawHTHWsnwNdQ6pOdKnkaNyMgnpjsM16hffDyfWoZI7u52&#10;K3Ax2965Vfh54e8MiW91O7kjCDJeRwowvOazpxdSzS0Latseh6nBcaVpbQTvvQKcc8mvmzxa3hrU&#10;dKa2twz3KnIGO49zWnf/ABHtru4aztJBKkbZU5OWx0xnjFclf6hBfOJYFCE8kGuiNk7RJk29zxW5&#10;0I2wAQZOeR1INfYnwb02WayiW7QhFwMhuuR3FfN03y3aovzb2wQOvNfcnwp02VdOhdoDGipg7hjk&#10;d/8A69erh5uUbI4ZWUjs9S05bbT3jhbaoUmuP06ayu9HlgmjDqAxwfWvR/FGo6LoWlvqWsSLFboP&#10;mLdMV8zaV8QtN8SST3GiAiAMVwwxxnr+NZYpulPkludNCXMtEePajo0UutXNsqGKNWO0/riuYvL6&#10;Tw+kt29wLdEBwxPX6V03in4o+E9I1RtO1SRY5QWJwQenb618+eIviHb+OSNP063RY1bK55bH/wBe&#10;vGqV1TTcXqdcmmZXib4xeNI2RvDWpN5LqwYHJCnOc+tei/DD9qTxz4fu47W7043SXG3zZVfOG9wf&#10;4fTvXDaL8Ik1mcS6pMYIcEMqkAf/AFq9QTQPBnhez+x6bPCBjguw3HH+0etckK9WMuemzFxi/i2P&#10;uTwj8bNM1eyS51UpEzqGATgj1yDWfrHxg09b+VdHuImDdAeT+n9a/FH4w/FPVLjxAdN8N6i8MCcF&#10;4nCltvoeh9OKv+DdS8T3+nqp1NoppiCjGTL4PYnvXVXxuIqU4+1ldJ/MUFSg24x/yP1a8UeN9J1r&#10;SLkXpDbEJI6hsdh75r8L/wBojTpJvGrahZQvvlJDKw5A6jn09K/Rm2v20LwwjXM3nyRxc55JI55P&#10;vXwJ8R9V8ZePvGMUup2a2cEWFUKCMoT1P17V6WW+7NSejJxE/aaMt/s3aBCPEi38qujLIjhmHy5X&#10;+Efj1r9kfDerXGlWRlg2nectk859a/O/4UaDPpcS2xUBoZBsXHJ3dx/9av0X8AfDrxLr0ZuLsGKM&#10;j5SeQ34davFYuUpNLUcIKMUti5P8QdVthhWwDyec/iB6159qPiK4u5hdKzFh1Zm69/wr6DuPgTYX&#10;7Ri+ueIs/wCrBXPucVmT/s+WaSO8d03lv29Pzrgm6u9i1OCVuZHBeGfHNrCPLZSMHqDxk+9bd7fj&#10;xLIYI96IvORkf5FeoeEvgxoGkQGK6HmJ0VTzj1OSO9eox+FfD9tAYYbZVAXGe+PrXqYLDVqsPaWs&#10;jmr14q8E7nAfDnwbaWY/tq5UtIMeWWJOPU4r2Gq9rbpa2628edqjjNWK+mw9FU42SPLbb3Ob8UXS&#10;2GhT7ODL+7H1c4J/Kvn+9lYSSKrZTOB+FegeONaNxqL6ZuAit8AjuzMATn6V5fOAWbB4JzRTqKU3&#10;2PRoU+WOpRdtoMjVkTX9oZE3uQM/McdPpTr27JGIh17muRvGuBdpKPmyDlScAnsa3qVEtEaqNyhq&#10;GpLNJMJRtGcbSeCB0NeDeJLy9udQAspfLhTaSSuSW53Dnt6Gux1PUvEF3NJA2mSJGPvSYyp57GvM&#10;9Wv8uYpQ8LZCgMCMZ6V5Nduzuz0sJTs9jj9Q8S3drLK8mck53McAewFYK+INSjj+0FjJk7iD3HtT&#10;fEdu+pxPFaPvfdnPB6V5ZdahfWUxMjyMqHgZ4x7+1eFUSvuetZH0VpGppdMLiAY3ctz0o8R6pNaj&#10;7Ta8yRnGQeDntj2rxvQdaliukuLZt0cx+ePI6H37V3Go3n2u3eIbW6EN06etS5NbEtF3RvEP9ppL&#10;vGyZWwQRwV7H8aL67khXzIXZNnoeleGa9qd94WuV1a1DSJtxN1wOeK9J8P8AiKx8TWpntWLEYzxx&#10;ioTk9xJF06pcySG4Du+5cFt3P5VGmoXcLfuWBGcndUz2wRsxnrx0qs1vhiPU8Yo1LL6XlzKuUYjP&#10;JI9TW3BeTo4DNnnJHY1h28T8IDj61qwxDGFPTrmk2TI2TqFzGF24C+lSHxBIEaPLISOdh6/nWYEa&#10;RcDnFZGon7LHvarVSWxlFakesatdC0MdplC3Vh1rldN16506RpC+CTjOOfSnXmoblCDJrlLqQScA&#10;nj+tKne90aaNWPSl1WWVw8rtIrNkjOefrXM/FzwlbeNvBrWqW/l3cLCeGcLhlKDkE91I61X8N69B&#10;BdCyvD+7j9u/pn1969IbVryJyEJeKTjaem012xfVbnJVitj8w552jMlhMwaWJtj4/ve1dR4I1u78&#10;La+l08pjtplKyDJwMj8q9W+Onw4GkH/hONOQNGSFukjGWUD+PjqDXznNOJP3MbEhxuHbAPTp7V6E&#10;YqaOOUnGXoff/g/VbJ9PGsLIpWfKKF5AA6/Q5r13wnqEuoW8iSjIjb5D/WvgrwL4zYW66FeP9mS3&#10;I3N1Jyc7gO9fYnhjWBaK1zZyrIwACsw4YevpXFUpuDsztjUUo3R9C2lqn2USbvNY/Mcfwj3rD1GV&#10;GhMCndnrjnB9KoaLqjarY3EVopt41AaQ7slz3/DNc1q+tRaXKkdvhyuN49qzm/dsZxb5rHnmth4L&#10;7zEO0nr/AIVmWt60UhmBIBOTimX2oTX9y0zfKCSQKzg5GR39a5HNp3R187Wh6T/wkOjNE3k+arED&#10;OQMc8GvKPHf9hW2jTeIis5NtjJU5+Qnn5fQVL5sgJWqtxJ9pgezmUSRuCrIRkEHsa6lXbsmRayPF&#10;l126vnaYqAjgbFxyB2zWrDeK7CN5OM4xjqfwrk52jtZnhUjbGxXA6gZ4FWrKe3j2zEEODjHr71tJ&#10;Iwc9TuYcJiZG6HoRzU7SGRNwOAO1Z9tOJUznrWgsQwRXM43G3cS5FvcWjwXoDxspUjnuPavhDxqZ&#10;rHXrjRonZUtW+XDHlf8A9XrX23fCSSPbD94H/Oa+N/i5aXFp47dZWR3njjkPl9PmGAp9xivVyqNp&#10;M8vMrxipI5DRIpGvI/syGRnJ+UV7n4Z8GeJdX1qzs7EhLrYLhYXx93OMDu3Xt61zvgnw5qeoW969&#10;kBCTBHDkjG53cDr6gc/SvsD4SeE9PvPioljb3C3V5a3MGl2wXku0SCZwg9fkx+Fe3i48lGVSXRHl&#10;Yad5WZ69458Y6v4T+PPgH4K6bJHbad4X8hpoUHySXVwjGWXPU/ewPQk103wd8FDxF8Bb7XZPlaXU&#10;7u1tMkqQr3JDMOmASTxXk3jTUrW7/aAt/EWlXtvqUmrXQtpI4lxJb7CWlLg8gqetfS/we0zz/APg&#10;uxvVYx6lqU8ixDKgIs0jo7D1IXOe+a+GhGNSrCMo72++7OnGaRtc+5NUhOl2lr4fhXEMEUaDHQBV&#10;Ax+lYcnDlRW5fTJcapIjNnPOaxrlCJuDkGv1CvLZeR4UI6EW3PPSlXjmgcjBoDruwfpXOEpdD4S/&#10;4KOeKW0f4IaX4Vt2VTrepoJlJ+Zo4FMgI9BuxmvxhSNFVcLgV+hn/BRrxRcah8T9A8KvCoh06we5&#10;U5JLG4k28/QIMV8C7dzf0rA3pQsrsy5InLFl6VH9nkdiuDjFbsaRgndxzW/HFp7wkKo3dC1YlcrP&#10;PI4jcD5FzjuatvZylPMYdOlelWdl4fgiBK4JOSPWsjWJtPdNsCY2E859aB8h54UZWx0qRjtkBWnz&#10;gNJx0qJc5yelANGkbtmj8sjjvWW7tHJgd6t7gQPKAz6mqrxs0ed3fmglFZ5HbjPPvUlsGPJNKYQe&#10;pwKmjA2Y7UFEUwKKGqOJt+S3BqS5AkUKTVVAsa5A5oBDZQRlz09BTOT9MVO6cgYJpRCqgqnFAEC8&#10;0vqKHUoxUn0pDgcqOlACg0YOPrRj3p+AcAmk9gewfd+Yd6TLbeKl46AdOlNAzWBnTLESseM5xyav&#10;LtfBQ9KqptCccY600Sjkxg0Io/Yb/gm38Wr7WNE1P4IatMrTab/p1gSPmaFz++UnP8LYIAHGa/TK&#10;U7ZD/jX85P7KPjFvBv7RfhTXTK0MD3i2k+CQGjuAUIb1XcVJ7cV/R1eW+11lRNiy5IFd2H2sZVF1&#10;GqxPzDmo7u2gv4Gt587SGwP9ojH8qj8wgVNBMCwwMnpit3BkI/Mn9oL9lvUvCd1L44+E9v59tMA1&#10;3p8R2mJz/wAtIgeAp/iXt1FfFV1d3VrdHTNRXyrpEBeNiAy59f8A61f0MXViDhZcHdgN6Y96+d/i&#10;5+zV8Nfi9bmXWIRZ6gIWRLqFQjBs5Xp2HcHtXlY3Ac/vRWp6uEzKUEoTPxtS+bGc4wOxqvNfyeYr&#10;ISV6819T+IP2Hfidol3LF4S1azu4IjtVb0mKRlI6koGXrXl0/wCy1+0HbTNGujQXYHV7e5Uj8A+2&#10;vLlhJreJ6kcdCXU8qfVpvMxCR+FVbjV5YiZXbJX1r3fw3+yZ8dfEFwtvqmn/ANlqPvyy/Oo/FTiv&#10;sv4W/sVeEvA96mv+Lbj/AISC7hbeiTx7YkYgcKoJDAdt2a0pYST6GdXHQh9o+NPgz+z345+NU1vr&#10;iIdO8PmXZLdzN5by4OGFurD5sHgsQB1weK/XLwT4I8OfD/TV0PwjaR2dsjbm2AAyNjkuRySa3bWw&#10;iibc0SBFULGoGCgXptA4FaQ+XivawuGjSj5ni4nFyrPyJSVPSnbeKgGc5HWs7xZ4u8NeAPC15408&#10;Z3As9M0+MyzSHk4HZR1LE8ADkmtpaHJa+ho3l3Z6ZZvqOpSrDBEpZ3cgABRk9fQV8PfFb/goH8Kf&#10;h/qraH4Ss5/Ed3CBva3YJArn7qmQ5J/2gB+Nfm9+0t+1R40/aG1cWVqG0bw1aFhb2iNhpQeC8xB+&#10;YsP4egFfJkMUcKukBZV9+tc86vRF06VneR9xeOf29P2hPF0kEek3Nr4eS3dnBsVbc4PAWTfncAPp&#10;Xz54l+M3xi8VTm78QeKdTuS/BVLhokA9lQgV5D9oaNxGvIAqQ3BJ2g1nzs30Rdub3W78s97fXM5G&#10;f9ZM7/8AoRqjFDaEEFAdvdgKmEoI5NRNL8pfsauMm0Pna+EtQJgrtwuDkbePzA60jb4XMkbsM5zt&#10;4zVMTdAacZiAP6VPIP2kupYaVpVZpnbdzj6VVkaRSCHY46bsNj86mEkYUEmpVRJBlelQ9HYXOVzD&#10;DdLmdAWHfof0rQ02e7spVltXeMquBsYr/KoCuxcCrFoxYnI5rRRLUmjsNK8feOtCm+06RrN9bv0B&#10;S4cfzOK9p8Pftb/tGeH7X7LY+IPOx0kuEWR/pyK+eHsZdnm5GAOnfNQLuKh14xTWmoOV1Zn3Z4a/&#10;4KAfHC2dE8Q2mn6nGpy2VaF2/FCR+Yr3zRP+CkHgp5I08VeHrzTwzYc27JOvHcbip/Cvyks3cnbn&#10;FPvICxUkdM/jWnORyI/fbwd+1P8AAHx2UXSvElvZzuAfs19/o8oJ7fN8p/AmveIbi1voVu9Nmjuo&#10;WGQ8TB1OfcV/MBNZRTHdOinjAyAa67wd498f/DzUE1HwLrF1pbrx+5c7dp4PyNlT+IpqpYTppn9K&#10;SFkchhyP0qfzecEV+Q3w0/4KEeMPDskGmfE6wXWbGJhvvwwjutvqUACOR2HGa/Sn4c/G74YfFu0i&#10;ufCGpQ+ZcEqtrMwjuQwG4jyjzwO4yPQmq502Yum07npm71qJ2IbipZEkhcxtwfeoW68dDVxGS4+b&#10;cKmjLBgRUCrgYPerKAjAq/IC1GzH8677whc7p7rT3B/0m3eP9M15/EPWu58KK512HbyArE/kRXHX&#10;V4Sj5HXh9JK59L6XIJtMtpR/FEh/QVerm/B94l/4XsLqPo0Kj/vnj+ldE+4KSvXFc1GV6UZeQ6yt&#10;OS8x1FRwsXiVm6kVJWsZcyTRmFFFFMDHludUXUkgWIGAjlh/nitiiisoRs3dlNprYKqRXkcty1sn&#10;VBkmreM8DiqxW3tFaQ4GTljWGJnNSiouy6v9Bxtrfc+af2w9XOh/ATWdRaAXEcarvVugBO3P4Eg1&#10;+J/gvUr/AMQ+J7O71HAQZVcHOPl5575xX6Zf8FDfiraaZ8LP+Fc6PPIbvXG8qTywCiwhlDlyeg5w&#10;Mc5r83Phdo8EOpw+S3+pXYAPpgH61x46alTcoEUoz9r5H6e/D6C3XTIo2bICDGRXbPf2lrKTbgce&#10;lc58ObNLnRre3kUnbhWYdSTXoGo/CjxKyifRl8xXPAY44rDDyXKmzsqRd7IsadNJe7WYYBrpEg2A&#10;AjIq5pXgDX7SNY5ETIAG4tXWWfgy/aRTeugQHkKea9KML2Zz3OHk04T42gVzsHgSz1S+xqXKZycA&#10;D6V70fB2mhCFkkDH+IN/TFO0zwnZafKZpXadj/e7flWnsr7lKVjy+6+Gnh6Haun22ZOMNjLfTPau&#10;w0T4dabbgXOq5lkPIToq/l1NekBVUYUAAU6tVSiuhDk31K1pZWdhCILKNYkHZas1mWN+byaRVHyJ&#10;/PNadaWtoZqXMroKKKKBhXlfjPQ7kXL6laQtMJMEhRkgjg/hXqlFAmux8/aU2pXLGCGJyM4xjpXb&#10;2vhOaOQXc0Qd8cAnGCa9JAUcgYpa4a+AhWVpM6qOKnS2GICI1U8YAFPoorshFRSijnbu7hRRRVCC&#10;iiigAooooAKa4ZhhTtNOopNX0AaqlRgkk+pp1FFCSWiAKKKKYBRRSEgdTRfuAtFFFABRRRQAUUUU&#10;AFFFFABRRRQAUUUUAFFFFABRRRQAUUUUAFFFFABRRRQAUUUUAFFFFABRRRQAUUUUAFFFFABRRRQA&#10;UUUUAFFFFABRRRQAV4H+0rn/AIVPdqCQXmgUY9WkHNe+V4N+0k7p8Krpo8bvPt8Z9fMFVD4l6iez&#10;Pzn1KZZHJUcj5TnvWTuk/uirmpttxu+9kgn+tZe5Pf8AKvs1sfGvdn//1+x+BsHiDxN8UoLfWr6S&#10;6UGSR0dycHso56Cv2QsLcWtmkA7AV/On+zp8RtSsPiVZ3qKV+0SCEEHs/rX9E+lTm506Gc/xqDX5&#10;/kNOnTzCUJL3rXPbzGTdKNtrmhXHeJtLvtZsXtLeXysnrXY1BOoK19DxBgpYqjy81ktex5uGrujN&#10;VI7o+TL3wvJ4e1NpLlg6k5z1P41qv4p8JWEAe7O09CNhJJq/8SrqAzLbxMdzPjiuWsPBM+rwCa4H&#10;lxtnOepFflvvU24xs2fosa/tKcZ1nb8Dr9D14624h0mMiNjweufyr1KLwTp11EJbxT5h6n0rL8AH&#10;w/pcQ0a02rMgxnAzxXqXGOtfX8OZRTxdP2+ImnbTlXT1Pl82zKpCp7KiuVLr3MXTNCs9LTZCS31r&#10;axRRX3GFwVHDLloRsfP1q06r5qjuwooorpa00MTltfnkt4zIThV5/CuStvHuhwArJMpZevNenXNr&#10;b3cZiuF3A8V5hq3ww8IPIbiVCpI6Z618zi8HVpTdW90erQrQlBU5bmfa+O9I1hmEBUgHHGBmqmo6&#10;g9/lYwOmAe9eceKPAkGnA/8ACODyRgkFT0NY2jHxJZAPezq/sM/1rzpVXtJHUopGt4i0C6tLZrpA&#10;vA3A4H8q8rju7yZgk7sR37V6brWvzXMH2eQcgda4EwsshdeR715+IS5vdOmD01On0cxxy7ZfmGPl&#10;/wAK7iO6t4lDRqM/SuO8P7JYzvUk12kdgPNHmDArelsc89zOuIYb+UyTgD0NXItL0lLUNMSdg7Va&#10;1O0iS3ItFyxHWqPhjStRu7hlaNsL1z/SvMx9RwlZHXQjdXPmf4s/FvQPD1jJpkNlPNK7qoGNqdep&#10;J7V+cfjLxhDNqD/aIinmSMxHXaO1fs98Ufhn4f1jRZE1RNrAEqw/hYDI+tfil8TbHS9P1W5igdWV&#10;XxuzyT6VjgarnU5KhriorlUkzlZfEtgzBABtzisHxDc2N1aNJat8y81hTQrv8zI9cVRnJkbjgelf&#10;QxpK90eNOd7pnjfii0uTdtcBQAa5uztDNMvTGeTXuWpWMd0gibnPWuNXQkjcrEO9ezSxC5eU86pS&#10;aZbtJHtYglg2wjuOD+lfXHwW+NWs6deRaTe3DeTFjCtzn8a+SI7W5jDKOn8qzZb/AFDT3MlpIUPH&#10;NcWLwqrqzKp1JUnzdD+iPwf4j1bxHpi32my534JU9q9h8IxalDfeZfjfzkYr8nv2MPj/AHOp60ng&#10;/wAUzqnykq/3c4xgc561+v8AHrek2hE2myq4xkYOf0rylQcHy1Xqj2qdeM1dHt2kSxypnAVsVuEA&#10;14Zb6rrOrMINMbax9K9Y0OwvbG12X8vmuf0r28tq3fsFC/dnnYyklefN8jTMKqdw71WuL5LVfmrR&#10;xuGOtVLm0hlU+YBXVXw06V5UTlpyTa9oYh10sMbRj1rKkXS7yXdc7W9jTr+0jiyUYD0xXOJY3N0+&#10;Ylz714lSrKTtU1PXp06aV4aGhdroJBjhiXcP7orFcGV/KEI9emK9A0rw7bW6ebcLlzirs+nW+8sq&#10;inUwdZRVS1kyPrNOL5Ltn5A/t6a5B4c8LELbxLMzghmODt74zX422HjJZZw867lbpjiv1O/4Kg3t&#10;sbXT9MlA8ySQ7G7cdj+AOK/Ii20mZMbwdoArbLqMZU5Sl3POx037WyPcdJ1q0uUwucHjNaYvNAab&#10;zdWdCiEEqfvfhXkVnqFzaRYQdPWsa9lnupizZyBjiuyOEu99DONRx6H0lf8AxM+HlnCbSwh3yEfe&#10;CYGPQmvrj9l6/i1jxxp13HGkcbhXI67uTjJ7V+VWyXG/GO1foh+yprtraeItKmuTtgEiH5uBgcAZ&#10;9R1rzM3oqjTTp6u/U6aOJctGj+jLTQwsY93UqD+lXepyay9Fu4r7SoLmE5VkFalfV4OnH2UeuhyV&#10;G+dsKKKK7EraIzCiiimAUUUUAFFFFAEckixIXbtXj/jG8k1W7jtcFIlB3c/0r12chRliAPevHfFU&#10;ltdTsYHG7ocV8xm9ec37Nuy7HpYCCu5NEEiWVjZJkrgcdq4X4g6holv4Kvp9RuFhjMbKrnpuKnAN&#10;ZGsaVqEmZLRnkJ/hzx+Ar5P+PmreKH0U+Fr63aGxu3jBlboCDyT2HSvElWSurHrKF+p+a1/qMNr4&#10;rMWlSvI0mFjIBLHAyRg9/wCVfsL+yl8OZ/EHhGz17Wc4niSV8LtB3Djk85x1FcF4L+FfwH8I6DFr&#10;msCwvtSMamRpWUMN2B8ozwOcdOa/S7whp2laX4dtLXRoY4IBGu1YhhRx2rtwmAjXqxTfS7PPruVJ&#10;OaZsWGn2WmW62tmgRFGABVyuYu9VuINYS0IGz9a6YMrcg19BgcbRlKWHpKyjoedWpzjapPqLUMkb&#10;OetTUV24jDRrx5ZvQxUrDETZxSeejP5YPNR3LSCP92OfWuevNZ03Q7d73UHCBRkk15c8R9WmqFPZ&#10;G8KXPG6OiuYjNA0Q7inQxLDCsS/wiuO8L+LbbxNvuLY4QdB34rqJbmXzBHCo57mtVj6HN7eXoOVG&#10;cf3b9S9RSKGwA2M04jBxXqQqc6Ukc7VhKKKOe4q7iELKDgnmlqldW0dwPvbT6g061hlhGGfevvXI&#10;sRL2nI46GnIuW9y3RRRXWZhRRRQAUUUZrKbUWmAoOBivnP4sieXVYY4umBz9TX0XXh3xa0uCJYNW&#10;VmDg9M8cHPSuHMabspLZFxejR6H4Q0xbTRLeRj+8dQW+prrQNoxnNYfhmUT6BayjvGDW7W+FoQjF&#10;TiOcm9wooorsMylfpcNbN9mfYw7187+N476bi7neUg8KCcfp3r3nV70JAY4j9TXjHie7sooWYtlg&#10;MkjuK+VzGcale8Xt9x6mFi407tHk8sTOcyFiccZOcVoaH4i1+zvFtY5WMY+UDJ4/DvWDdaotpEDH&#10;8xIyorT8D3Mt5NLeXS8c4x0FcU0uXRmkbtnT+JtUvbuGWSUjdGhbmvnJ5g8nmgcN1rv/ABHr632p&#10;yW9oWUL8jg8Vy02mRSp8rEdPoKUEOpe+psadNZui+UQCO1dla6XqUyg20RYdc9K0/CHgrRZ4PtVs&#10;+6RsdSK9Wh0q+g/0aJBx3FbQnZamVrnkEkd1H+4mwCvvWZ5ZW6UoM89+K7zxrpthoOnHU9TuorRR&#10;yWkYL0+uK8c0r41fBGznaPVtYjFwnVeqn8R3rSpXgl724RWtj648HSf6CsxjG4cZP9K1tW1SVJEt&#10;yuAxxxXznc/tWfCTRLEDS7gX8mQFigxznuSeAPeu10nXNY8ZWA8SRxuiMC6RsMfl6j0rxJxvJq+5&#10;1xSXvNHUeKRrUdr5enuEdxgEnr+FfH3iv4d+OZtVOpePdZW5sI2LpAjHgHoD2wPSvSLC4+IfjDxa&#10;FvJfKtrZyrOAAF9Avqan+PPiO38O+FBb+HtHudZ1E8DZ91WxwZD6fStLRS5nokU03qfOH2X7VrQj&#10;so2jjjYBG9R7CvaZPApNupiuQJk/hPfjua+IdP8AjH8W7KWO01rwtLb4JYMsTgkA+h7V9HeJ/jrr&#10;PhzwUl5LoUk91LCCrLxsYj+JT1A9ua0pqMX73Uzjors6bRtNtbDxRBBrZQIj5kw3GfXNfoHoOv6A&#10;2lwrayxqoUcKQf1HWvwz+Ceo+Ifit4obVNXupIZPtBYQ5J+Un5sg9Biv108FeAALEWryfZ9owpjH&#10;Ve3Br1MFVqU78iOKaU99jx39r34gaLpPglhdSu7eZHsSIk7hu5DY6DHeviP9mb4l6n4htr2xvIBJ&#10;9nY4YvyQDglh9a+u/wBoX4PyfZHu9UDXtjIQrHONmSMAfj+VVv2e/hN8OfCaA6Ois0rAyODn6j8+&#10;TXFipzcpOa9650U4t25Xofn/AOPvg18UPiV8X5rTwTCsC3TD9+5by0z1JwDz6Dv7V9R+Hf8Agnn8&#10;Rra3WS68WJbvIiq4Ee5h67WGMc9j0r778Rap4R8HXqXdsv791IBQA+hxn0rZ/wCFqWa2aSpaSysR&#10;ztHBNY0qVGr+6xkrJbW6+o6tOpK06aufCHiX9g74i3OgyQ6f45mWaNRsVY8Bsf3jnJ9q+VZv2Wtf&#10;8OXyr491N53UMdqSE7iDwSc9Pav1iu/jleSu9rFpjxDO0luo9ayb3TfDfipUvNUtEmJOQSOeaKmE&#10;pQtHCN28zSjQla9ZHg/7P/wk+Cvh/SC+t6VZ3U07YU3SLIxwPvDfnHpxit/4l/Dz4K6rp01toOiW&#10;lnOHwstqBG6sOf4f5GrPjCPwd4UsWmOLYICwYsNoAPXnpXnK+JfD7xi8S6WRJcMrJyDmtVGTioON&#10;y3GK2PKm+H+rQOqwv5qoc5Y+ntXBa14fS81h5b8q21cbRxn8a+gbrxdoiSNbRM27Bw3bNcTZaQbu&#10;8M92Mxrk9Oua3jTi3puYTdnc6X4baDHLcWEtrbbndh5fqMnnntwOtfp1oR1JdLiE0YU7RxkV8ffB&#10;ZLCfW4oZ408pCChP94dse1fcnA+7wK7sHgnVm5OVvQ4qla6d1cwdSnuLO0aWIAvg4rl9Dm1m7f7V&#10;qTfITwBW54o3NAqocNuHTvWTZ6ZrBcBRiM8n615mIpONVwV2jtwziqd9Lvud1Ay7NoqQlWby/SqF&#10;tbSRrhzg1La4MkmDnBr2sFWm4woSjZHnTik20y7SFggLt0HJ/ClrI1+9TTtEu75+kcTH8cYH617s&#10;pWi5MwSu7HzbPO97eXN3N/y0ldufc/4Vz9/OVk4OCK2VLR23+kt83c+55rktSZVkKRncwPJ9a5qO&#10;yPY20My5u2dtmQduenqe1NtrM326UjcF4OelVpFVScnPetO3laOAjopFb6dTN36Fi5tYdPsI7u6n&#10;EalsYJ/SvG/FPirSb6ORGjULGoBZgu4nPb3rP+JN3qbRfa4JyrRltgHfIx09R1r5O8Q+LpNEvoNK&#10;1E7pJovM3DkklsbjnoT6V4mOzBRbppHp4bCWiptnc+IjYCY3VlbeWdvzFeh+teJ3dtI0jwkAq+cb&#10;f5ZrYHiP7TC3nSjAY9D1Bqgs0N3EGjIxnAxXjSvJ8x6KR5fKmoaFqRutO5lHP7zJTH0FeleEfF1r&#10;fZ0/UMpdHk8fKfoe1NngiZdr4OOPqK4e+sJ7O9821yEflWU/oardFKLWqPWb6Nbv90+GBzweRg14&#10;uEn8DeIIrucs0JcnZnAZc+g44r0DRtQ34S4Pzg8ZqfxBptrq1g0FwuWIJUjr61MU1uVY6i31uwvn&#10;XY+DKAVGeme1akjorDcTnNfLq6zdeGtWg+1ozRBjliPu9vpXv2l6va3qsYGXC4OR0q+Tl1Gnc7q3&#10;CRRs5IPOKntHSSTyhz3zXMi+42xsDuFW7a9O/cTgDqaOYTVzsViEeT/DWRfT2t0DDjJ6Vlar4gWy&#10;tHcYY4wB1zXKeBdZk1nzWkVC3nSbWXptU4H51l5mew3VbGWCTzSNqH1rlbmKYkttwPWvXdasWuFw&#10;68c8V5/eWDwnYTxjI/8Ar04sZzO9EGSen616Zo2tm7j8mUbmixznoK81midJDnlaFuJbWTz0baeM&#10;e/tW0JuLuiZRT3PY7vRbjWNGnGoShI7lSnl4DAqfWvzd+JXhO78HeK7+ztXUWRmzEScttKj0/lX6&#10;DeGvEUWp3kmnXqlAkQkRyflZ84KgfSuS+K/w20nxxoUp2C3mj/1Dwpli+C3zdyDjFd1DEJO7OWrQ&#10;5lZH54Wl29pKJE++h3Byema+m/AHxFuNS8Jf2XfTnzbZih4Azk5GO/PavmJ7e5s3+yahG6y8n51K&#10;ttz3Bqzp91/Zt3HcwKN0Th1z7f4131KXtEefRqOm9T7/APCXj7VNVMlnazDyoUzIB8oIHUNnqfpX&#10;Q3WtRXku+3HAHXHX/wDVXgvgjWZZ9GXUGGI5XOE2gFT35HJHvXpWnyyXMYm24wT9K8qtHlukexB3&#10;imjfkIaQN7VVcAtycDOKmhlXB3D5qZhCPb+tcLTTuyrW3KZWQHPSqzyeWemTnjGeRV7ls8ngVmXU&#10;eEOSffn+VbU1zSIldnzT45+12fjm4ki/di4UMFB44OOldHaOiw7pF5ZO/b6Vg/Ee1ubXxDC7oBHN&#10;FlA2MkZ5OetJpNy7qqzEnaOQ3Bx/hXsTguS5yRjaUond6YJCwdeldZiTYCT0rl9M8yNW9eo/pW/H&#10;O4hXdyc158kbKLsUr391gDjIyTXy38QtFC+LIn3H9/GpUHkDBx+FfVWpyGS2IAwOCfwr588cQXsu&#10;p2UkKNm582PJ5X5cHI9sda9PLZpM8zMvgHeG9RgsrfTpb+5bzk1J5ZoRyBDGuE47nNfT/wCwbexT&#10;/tFeGtIuISw0+7m1ZJzwzeYnk/P64zwa82+EngLw8NUK+JQt/PNZ+Yq4IUb32qQR1r66+EnhC18M&#10;/H25/syJbZ9L0+yhmeMEBWa9UhB05ZMdfWvSzjFqlgpyPBwq/fJHoFz8FvDtn4g8S+OZ7VQ9lqGu&#10;3kkjD53YzOIypHQBTXrvwWOoW/8Awi/hLU0RpLC0eZCcElBHlefYN1FYf7ROrN4W+FXi2NBLatql&#10;5eSxODjCtKqhCewYmr/wH8YSeJtasNCMKxR6F4fQCQDLFnKpy/cEDIFfCZVUlWxFOpJ9T1cX8LPo&#10;SOYvN5yU2eRmyaoW064Ypz6fiaJZnHzA1+qSfM9DwIaLUmUnHFNYIB5j5wOoHNRByea1dKLvfxD/&#10;AGhUuNhqSeh+AX7afiO58QftOa5G7l7fTUhs4l27dqpGrEY6n5mJzXzlHJuHLYxXVfFDUX1X4r+K&#10;tQlJdpNVuiGLbjxIRjJ68CuKdScleSfWuJvU6Y7F8lzgIfl6k1bhuJEXbmspX8vChRgDtVkSEp5n&#10;UgUhlx79lJBwe3PasqafJCHuearXEqMu0ZODkUzPmDc/+TQAj8nAxk9qgwVcgDgdKsxxsxGRyOlW&#10;Rbur7HFAFDa0a7c0iRnGQcj0rTFqQnBJOf0pkiNC2FHXpigye5USLdwfxpswEZG38qtNhBhOc0qK&#10;AxeTp04oAoAh+o5qJVTJJ7VZUfvCy5wexqNVUHYR0rJuzAYEjHc018GMgjG6rMowoI/So1ICEA1X&#10;OgM3YBkYqRkYKPX1q0yAKWXkZ5NMfAO6P5iexpe0KK5jGfyFPCfMeMY9akVfl+YYp5TGdwqG7hcr&#10;gKQG3YPSrEaMrk9uxpCDwR06/hUqEFR2zSECLtOeueKkCqjbe3XikDFVwW/IVJj/AOtQhFrSbtNK&#10;1uy1uMsv2KeOfjr8jhv6V/VebuK/s7bULY5hu4I509MOgIr+UC9Zo7WRe7Dj6V/VX4UG3wDoBkIZ&#10;v7NtunI4iUcfWu2k+pEx+w78jmrenxoL9ST+P1qJSSxwO9W7U4nXFdnMZM176IBBgk81kTrgYYZz&#10;W1eH90vc5rHkcu2TUvUVyk4XaUIFVRbgZK8VakO081C0hHApWJbvsOiQlljkY49K2bmyigtA8b7j&#10;6DoKw4juO7uK0pfkso5P4pOce1Q1qCi+pTUHeVbpTGxnb6VMo6A1Ao/eMT0qi9izbx73AHfufTvX&#10;4Z/t4ftCax8SviVc/DXQLpf+EY8PyKBHbtlbm5UfPJIR97YTtVRwOT1r9X/2mfiN/wAKh+AmveNr&#10;V1W+MYtLNWXcDNOdihh6YJNfzaIkmwvIAJHJZserHJrCvsXT11Gs0k2HiUqcdCeKZvb7pPPT3pWd&#10;uAT0qL515J4x1NcTNkICM5YdeOKQhABjpUgXPNNIxwBSGIGxwKeNxHy9Ki6/MaeAeM9DWsNgBlb7&#10;v50uOMA9qRj3z3p3PHvViYxhzjtV2FuNv61VBOSR+NXF5HpxSEWAgePAPPrUkCSRvzUO4xgIo4rU&#10;sDbzEiQkU0r6FRdjZtZI5Ytsi5FW30iKaISQgAKPWqhs/LIEJyOpFa9vvClCpFVGN3YvmRztvZ3E&#10;EuyUbccmrNyVyozkHmuh8wEMj/rVW7tYyMKBgj9a19kxc0TnZUeSPevr1FW4o4yrYHK9qcYzHH5Y&#10;4weKrS3BjRwx68ZrFxsL2iI5IrW4hKXC5GcAGr+i6jrvhjV7XxB4Uu3sL+03eVPH95QwwR7gg1mQ&#10;3VtMc9MDvV+KRCcMeaSlZkOVz9av2WP2vofHdrbfDT4rzbPEZby7S8f7l31IViBhZMcDPDfWvv6S&#10;Ewt5b9jzX8zpa8tXW406ZreeIh45YyQyOpyrKRyCpAINfvX+yt8aB8c/hPFqOpLjWNHZbPUGJyJZ&#10;FQESjv8AOOTno2a6Kcrk20ue8rhuACCPWpU67RUzBVG5uwqAcPuxWoi5EOea9A8JYXV4Xx1J5/A8&#10;V5/D1ziu68I5OsRehJ/ka4qvW500b30PZvhxF5PgnToQeBGT/wB9MxruT7VwnwvO/wABaYx5/dnk&#10;+m5sV3bMq9a8vAR5aUZN6NHRi/4svURRhcU6iivQSsrI5go9zRR3pgcNrHjiw0y/WyAyM4Zvf0qC&#10;fxxBJGY7VGDt909a8y+JUNnJqv8Aoh+c53D0+lcbp2qvpl6kkx3RquDmvlMXmFaNSVNSsj2aOFpu&#10;Ck1qfSGiS6rcNuumLAcnPHWunnt0uIzE44NeQaf8TNLt5IY5idjHaT2+v4V6hH4g0OW1N7HdwmID&#10;cW3DAHqa7MpVKcJKo7vzObFxkp3SsvI/ne/atvdVb9o3W/DLSzSWsG0ospJCMQNwQngLkZArc+FO&#10;jsmtWt5dS7UZFwoHDHpk/hXO/tLa/o3jH48654h8OXQu7KS4bB6fdCqfqpZTtPcV3PwzvBLqtppa&#10;f6yRQy47FR/Ktcz5IL2dLZHFltWdRe0q7tv89PwP06+GtrHZ2aMuSzkEj39q+vdMKmwi2HIx9a+T&#10;vAmU0mLy23MuMfjX0d4NZGs3KEkZxg9sVllz5ZJnViNbnY4A4opGIVSx6DmqNnqEF5kKdpHY+le4&#10;5pWTZxpN7F+ikyD0NLViCq91cw2sJlnOFFWK4vXJmuLwQ4+SL9TUylZXC19EJoU8cN7LngTHPNdr&#10;Xll9MVTCnBHcV6Lpq3C2MX2pw7lQcj6VEKnM2mJRUdEXqKKK1GQ3Ewt4WmIyFGaw4fEthKSpDKR6&#10;1vyRpMhjkGVPUVyt/wCF7Uhp7ZmDDnBORWdRtK8Ro2Y9YsHyWkCgeprHn8X6dFcmGPMijqyjIrzv&#10;VVks4+EP1rI0/wC03U6pChYsccVzurO1zRQR7Xaa/Z3bKqKy7jgZFblcl4csJLY+ZcYD4xt711tX&#10;h6kppyYqkeV2Ck4B61G8IfqT+FILeIHOM1nVlWlK0aat3b/RImy7k1FIAAMClrsi3b3iQooopgFF&#10;FFABRRRQAUUUUAFU7mxhujuckEdCD/SrlFZVaEKqtUVyoTcHeLK8MUkI2E7h61YopiSJIMoc0qUI&#10;UUqcX6Cbb1H0UUVsIKKKKACiiigAooooAKKKKACiiigAooooAKKKKACiiigAooooAKKKKACiiigA&#10;ooooAKKKKACiiigAooooAKKKKAKGp6jb6VZSX90cJGCTiuY8I6pqWteZqd0GSNyQqHoAOmKt+K18&#10;+1htWXcryDcPYetdLbRxxQJHCAqgDAFczblV5U9EbKyhe2rJqKKK6TEK+ff2mJo4vhmRIcZu7fj1&#10;w2cV9BV80ftUXQtfhzDJkAi7QjPTIBxWlJXnFLuiKkuWLl5HwFeGSSdkl6qTjjoD2ql5Z9av3Tlg&#10;PmJLYJ9zVPJ9/wBK+v5raM+Si07s/9Dw/wDZL8CL4u+LOkafzHFFKs0rAghtg5THqf0Ff0bwQR20&#10;KwRDCoAAK/nL/ZE8YDwZ4+0/W9SiAitpHLHkE5G3J+in8q/oj0bWbDXbCPULCRJUdQ2UII5+lfHZ&#10;LKisfWU371lb06npYxScItbXZrUx13qV9afRX11SmpxcJbM85O2xxa+C7CS5ae7+cE5APauwjhgi&#10;j8pVAUDGKkrmfGOtHQPD8+oIjO6qdoX1+vavG/s/CZZRnXUdlu9Tslia+KnGnKTfRHN6npmlNrC3&#10;WjlI7lecKcHPfIr0Cza7a3U3uBJ3xXxP4P8AHd1feK4ZLiUM0snzKcArn3+lfb8TB4lYelfPcLVo&#10;4jFVatNcvXlW33HoZtSlShTpy18+o+iiivvTwgoooobtuBWvLuGyt2uZ87VBPFeJav41j1WVhEhS&#10;MHGT1x9K9J8XapBZ6VLGZFDMMYJ55r4p1vWbpdQljspSmMYYHOa+OzrHSdT2cH7qPay6glH2jWp7&#10;FqOvTtHtTB69etYNpdSXD5mXHeuC0vXbiWErduzsvc45pJPEDR3IhVi2f0ry41k0pNnU462O7v4Y&#10;mbHfrXPzWiBmZjhTzSprMDgbs7qnkuLSSDEj4+tN8stUC0LOiXsNi4ZQCByM969AgvzqxjjVfLZu&#10;31rwGWUszRxNxnj617h4atZobWKYtkhQcn1opVrxcEJK8rnqUfw/sLmFTcTOzY9cD9KnnsLXwrZ8&#10;NuA6Z6/nWHL8QYtJttsuG29ST0rnD4qg15hNcPkHoPauDM6tKFLmpx9/8DXDQrSnacvdPnf4+eIt&#10;T1XRZoJLh7e1kUqVTguD/tdvwr8VNe0uSHWLqKGSTy/MbCOSefx5r96Pix4B0/xl4QubGC4ELbGZ&#10;SOqnt+tfiV4s8N6p4R8Uz6RrN6l3Iq5VlPUdMfhXLk05c7c+qKxz0UVseXSAovK4qocseBnFdXfJ&#10;aS5eFgx9KwPJfOfwr6anPueS1YzBJubbiopISg34xzU8sYR8D8az726KptP0rbd6Gci5DGlwpiIy&#10;x7etcX4g0a9tzvALBuRjt7VqWt7LBJuQ1uG/keElxye1bKUoSuZOzR5bpA1XTr9Lq1Z4WA4ZCR+t&#10;fZXwQ+PXivQvFlpH4r1G4urfuZHLFfbPUg+/SvnhXRTskGVzWzZ+HLvUlE2nkFs44PNTiJRqxtNW&#10;8x0nKD9xn9M3wZ+KXgbxj4eivdFuU3TE7lPBVuhUnvg+le+hgwyK/mx+CniTxj8ONTiuJzIsUbhy&#10;Bg/Nnnr2xX7bfCT9oDQfG1jBaXTrHcsgIA+647Yzzn1FPL81VF+wqbdzarhpVI+0jufSzyeWu6uc&#10;1K8vpf3dshroY2SaMOpyD0p4RV6CvWq062JXuv3TlpSjTd5RuzkbTR7mYbrg4FdLbWMFsDsFW+Kc&#10;OlaUMshT1erCriZT06DXYKufSsySYeWzj0rQkTeu2uc10fYNJnuY3A2ox5+lefmTqb20Q6Ci2kz8&#10;E/8Ago/q8V78SNK0mEAgWzPIevzeZ8v04zXwxAkMsYQKA2BkV7L+1hrC+Ivjrd3NvdLcLboscqo2&#10;5UlG7K5HGVzzivAmu/JlViceuO9cuBp2oprrqOtK9WRp3GlQOCDHwfSsb+wosgRjb71rjXbd8gHl&#10;T0xniqtxrEUshSPgEV0ycraBO1izZ+GoJpFU85Iya+pfhnpUekXNnY2wOfNVhnqMc8V8/wDh++to&#10;JUupSDsIOM+lfQngrxjpVzq9sI0zceagG48AE9RXhZlKc/ctoOlFO5/QF8GNRl1TwDZ3cpyWQV6t&#10;XkPwOEQ+HlksPTYOn0r16vrcobeFg32MKvxBRRRXpmYUUUUAFFKBmgjFACUUVR1N5o7KR7dN7gcL&#10;61nWqKnBzfQcVzNIzde1WwsbMtdMOeB9a8a0+KzudSZgMh2yRUmsXOtXl0Ue2YqOgAq9oOr6Tpcp&#10;/tFDBK3Zh+lfE4jGLEzcpaHuYekqceValnxDe6d4csmvmhJx2HX/APXX44ftYftFah4r8R/8Idos&#10;SKts5G5Tg7up3f7p/Ov0G/ao/aI0v4d+Cp10RRc6jPGwt1Uj5TjG4/T0r8C4HvNQ1648QaqzGa8c&#10;yvvGMMx6fT2rOnR55tt+6vxZVabSS6ntWh+K9Vj1O31LUSHjhC+YjchsEdfXB5Ar9y/gz8a4NW8L&#10;241J8lY15K7Rn/ZA7V+F1rZpOilPnRTnHXn0r9Dfhlem28NW8qZeNOvTOQM4rn+tSoTUqbsxQSmu&#10;WeqP0HfXrzX/ABFD/Zq/xdP9kdya9qhRggZ+DjkV82/s76uur2N40oHnRNgk9QCcgZr6YzmvcyTB&#10;xqqeKlK92cGNmk1TS2GbhnFNMihttMJVMs3SvMtY+IUdtqh0y0gZmXkseOPpXRXzKVCPvSMqGFlW&#10;doI9VxkZr46/aB8d2DSLoelT75FOJVUHHHUE16b4j+KcFjprlSwkIIIHUD1FfBXxK8X2dpJLrd/l&#10;BI5IA6tngcdya8nMs0jXSpUV6nfh8FKi3Ke59B/Cr4mWEGvRaTc/u/NwoxkjgZ59OK+1ZZUNsLi3&#10;wQwBBHpX56fBjQrS9zr+uQiEuoZAT0z3/KvpC38dRR339j2MnmlBjjkY9K4qFdxi1Prt3NKtJTaa&#10;ex7XHqiIwy+TnHNXJdYgSPepyfQ14o91qOTMDjv7ii2vru5kxIx55r0cNiK0fdjJmc8PTerPWLS7&#10;uLm43u2eeg6V0clwgjw/GfWvJ9LfUYbjcpynfPrXRapqpihGTya9GnVlBO27OWdHmZ0bY6ocCrtn&#10;Ojgx5ywrgrPUtRusLj93613Wmx2wh8yHknrWuFk3NWCtG0dTRooor3jgCo1ljclUOSKkqlFLEk7R&#10;ldjE8Z71zV6jg4pPdlxje5d+tIAB0peKK3UE9XqQFeW/FyxN34WMqt5ZifJb0BFepVxfxBjjk8KX&#10;XmjKqA361hjI3pSHFXdjA+Ftxfy+H44HGY4hgHqTXqQ3dGrzf4XSxyeHj5B+VXI/GvRZZFiQyN0r&#10;noR5IOpzOyKa2ihzFgvyDJ7VzN5LrgBkcBUB+6D1/GujinilXcjV5t4u8RXWnuVdsIOgHNcuPxEZ&#10;pOM38jqwtN81rL5mbrR1m9iJgxGnTrzXn0kulaVlNUbzJG4x1yfSreseLvtFv9ntGIZuvsK8W1vU&#10;4dIB1W5k3855OcgcnFeK1y2kz0ZXeiOx1LQINcczRr5Kk9uK7rwlp2n6HpMjJCZDyTz1r53k+POi&#10;T3C6JpMUkk7gHIXKgHqSa+mtOljs/C63U7/NKm/jnOazc0/g6EQi1ufL2t+JNHstTmneIgM53nB4&#10;Oehrz7W/jZ4Ett9jbI7TLwxJ2hPf3rr/ABl8OviZ4ugvW8N2cbJKWKGQlT/PrXwYnwJ+Iz+IZtH8&#10;TyxxXCyiNg4LHcewwenvmuRYmVm5Oy9DSrSe9j6M139pD/hDLUyaZIkk5XcuHAGPcHvWb4O/aJ+L&#10;3xK19tC8OvLNJJhG8tMbc9wVPGPU8V778DP2UfC3h9k1nxha2mrS7SqCaPeBkjOVbKngV9R2tl4C&#10;8D3JvdF0mzsWXgNAip17HaKqMZTjfmsKMGmfIGr/ALKnxE8f3xvvG2uSRJOwMiB920d9oY9a6O7/&#10;AGJvh3p2lmeK9uJ5ExjeVHTqPlAz7mvpy68XPqrmWJQu3pjp+dZaaxdXdyttKpKsecV1wpU1fqaS&#10;1WqPCvAfwJ8NaVqKS3VqsscJLRgrhQfXHTNfV+nyW9pbLYW2I1+6B0z9KgisplsiLWM4xkmvPtLt&#10;tUvvFKC4BMMbH5h29K5Ks40/gNKcO57zoPhLRtOjN3GvzyEsT7101vbROGdokC9sgHNVr68g0XTj&#10;PMchQB/+quET4oaeWMcUZJXt0r06E6NJxhW0sru2p5co1at5Q2OF+KHwcOt3h8Q6XceSyg748DBH&#10;Xj+tfN2owo6fYdQ2MIiVwRn2zXuXxK+Levf2bLYaOq2hlQ4cnLcdcdua+TLS/num+0XJPmPjdk55&#10;rkrSoxqP2Cdn3OunKShao9T2j4SeHfC1lry3VtAiuG3NIQNxzwa+8YEtooh5W1Vx1HpXxJ8IvDL6&#10;vfS6ijAEERge55z+VfV9v4ba3iVLmYyY6n0r08JWdGPNyXOStCMt5WOO+Nvh6bxl4GudE0y5WCcY&#10;cOefu87eOeelfF3wYn12HW4dKeJ4YyTExK8eYuSR+lfdd34VuJ3bEvBOeuK8P1zSZ/B/jawvLlVW&#10;1VyQV5JJGOnfrXmYqu6tX2k1Y7KMYQhyxdz1DxL4Od9KS4mh85lyWA7fh/Osbw74YvpkLWsWE3Y+&#10;bjj6Gveba6ju7VbiMfKw7ipYkhXiJQp9q9WODpOpFRno1c4/rkldNannKfDLRLtfN1ZMyHqE4H59&#10;TUF38PrPTbPGmOwRT904wB7V6nUUuNmD0r0MRgKMKbkt+5jHGVFK9z8zf2pfgl4u8V+GTL4ZkDop&#10;LSRkEvhfmwuPX0ryr4LfDK9uPD8fmo4kjG10ZcEN3Bz0r9hRa223aI1wfavlO08ReF/CfjzVI9Rd&#10;IoPNdghbPPBOO1ePWoPDcjnLSR2Qrqq20j5N0v4Ta94g8bLYTS+Rbhtzg98fzr3/AMb+DNN8DeGE&#10;NjH5hL/MQOST1P0rP8ffFHTb/XEvfCsflrbjljgc9flx1rgNX+LGr69F9m1uFiVHGzhfqa4ZVIQm&#10;3e77l7p3R6F8IpUl8QLJj7jBsYxjjn86+54ruJoRJzgj0r8tNN+JsWh6qrWylHRsbv4TmvuX4Y/E&#10;m38VRLbn5mGMkdPTj1x3rvwuLcZLlerOKVNNNM9Cvrk3l5thU4UjnBrr0GEAI5xS8DpRXuYTCOlN&#10;1JO7Zz1KvMlFLYZJjy2J9KrWMZjtgW6t8x/GkvJgm2HPzOcVdxjiqhGMsQ5R+yrfeQ3oFcJ8RLkw&#10;+HGtlPzXDqn4dT/Ku7ryX4lXKvc2dhuxs3SkfX5R/WtsS/caRphY3qI8pvX/ANHBbkHtXDSh2yW5&#10;I7n0rsr0sGZZRjHpXMShQDis4SselLVmMVBY49e9Z93eNbplT9Af1rRkYLuUkA+9cq0wkDzyMAF4&#10;xj+dbS2IW5wXiuZr25hdwDhmyfqMDH1r5m8SaXYzxta3sIlVSCCSMjB9etfRviSZJS5XgKOvpmvn&#10;rV5pricrcoA0ZKkjoR2r5bGJObse9RfuJHztr3h7VLC6lv8ATJTbxk5WI4YZ+vfNczovibWY9YDa&#10;ozIm05AHGa9wli3yESdCT15/GvO/EWixBmkhBKsevBIrODsrGzglqdFZaql7H5i9APyrQkiWRR3O&#10;c4HSvDPtGoaFcRy2h3Ip+ZSeorutM8V2t0NvmDI4+aiUHa6LTO2SxiUidcgj9K2UKlCjN/jXPQ6p&#10;HLgDhQPXrj2qwNVhCMQwwp5I61KTZRgeM9NF7p01tbkCR1O0kd68W8Oa/d+F74Wt1GxgC7WAB4PX&#10;P0r3HUdQtZIiN+Sw4ry2/hiui2TlcEEE/wAq6YrTlkZ1O6PRfD3ja01e58qBioKkrkYyV9K7J9aS&#10;KPdgk45r5Bj1K5sbopEWyK6ez8Y6qz4mYvHtIwwHGPfrQ6C6GUcQktT1rxH4mltVeY/MSNoUVN8B&#10;vEukTzXsBcpNLcbkQn7vGM49D/OvELrXLu+ffMMKehzzTfBusXHhXXU1nTtuCw359BzR7BcrRDqJ&#10;yXY/Q4SLKp7np0zmse+sFuYnJUAf1rO0/wAUabqMUeoWp2JcIHX0LHrj2+tdFDIs8fmRDj0rl5Ox&#10;u12PItU0m4DBUyw9hXLXkDgbTnA4x0Ne43tuwPmxrxjivPdYtPMlMyg7ieR7e1PlG0cxbXEkbKyH&#10;DAEAjjg16L4X1WGaE28/yMoY564zx3rzC4SeIFR6/nRa3tzBKHfp1IP8qtREkebfGf4fvezxa/o8&#10;DF7ZCjyLk7ozzukHrngGvmyK2OSZVy44I9DX6A6xew6rpkdu2CFYMFPt618teOfBd/ouoPrMPlm1&#10;nJKqg5X2P9K9TCV9OSRw4nDXfPE0vAuoBNE/s+XBkjclSOPlPqPWvWtJ1b7PCYIwMAkk98+9eF6B&#10;dPYplQPm6kjmvQtK1GOZzGj4PG5cdfxrCvC7bNaMrJI9etblXG9jzV3ehXDA5PIrhLeeRH8pD/Wu&#10;khMqtnPIHWuKUDp3NHAL/MM5FRanaslqWAyf1qYSlcyydhVTUtUDQbRwSM5/pSp+6Z2Plv4m6i2o&#10;+K7USKIjb25RcnLE5z+FN0cBJRJcHerLjHp71m+Or21vvF00qJxHGgJPzZyKNKlZk2M2AOpB7V69&#10;7wSOLXnk0ep6Vdm4JCdBx+VbQkYqI19a5PSJ4vJXy2z711iJvRW6k+2OtcklqdUdiDUL5bWE7znt&#10;ivI/EwSQJPdoXgtQzbAcHnGcHtmvYLmCK5jaPHIwR9RXhXxK1RdE1CCyhIfdnzRng5wVrbBytOx5&#10;uOg3G7Psv4X6dpmlWM2raPCszSeULUSHO1cBnjU+oPNfQX7Lf9ufE747eOotdRE/tDSfMgCsDsmt&#10;JE8rHcmvz18A/EDWrd9JtIJ0gihuLqUqcDBkj2rk/U8V0X7PvxCuPhX8VfBuow37W73sk+n6nIZh&#10;wt22A7H/AGGIOTxXq5jy1MNKD1PFp0uWomj65/a9+IWoaz8NL+4v8/ZrvW7C0sg33W+yKZbrI67S&#10;wr0T9mDWYtc1jxFqEcZgaDT7NI4weGQlm3D0A9PSvAv20PEngi28X+HfgT4en+1QeHzJeXsxAKvc&#10;XI4XcDglVJZvqK7r9jm6iuNN8bX9s/meVdWcKcY+VY2Bwf6V4WSYfl9m5rXV/edmJlzJtH3Lbylh&#10;lelJNu5pbR/3TKTuO76YxTJHO7B7V95HSx4s9GTIQAKs+c9tBJeqxTyFaRmHUKgyx/IVV4JGKzPF&#10;LlPButM7MsaWM7uVODhYycA/UVUjCO5/M7cz/wBoapqF/DjbLdTSL6/M5IprSLCNz55OPWqtnKs1&#10;sJOfmJb8zVpwGAIPTrmvNe52ofcHbgqenWmNK2QDxTJZUzz+lV8ljyOvSgY4gNzT4cEhWFMTBPIq&#10;ZQAx2mgDaskiZD5vUd6vXIgMAeQ/N2rAywT5e/pUJnZlMbZGfWgDeVvMjwuMDt3qq8GZAuQPTNZy&#10;SeWcxt81I8ygkMc49fWghxfQnubG6s2VpUwjcg1TZHHzKeBWgl5NeR4lctt6A1nTho03n5RSbsiS&#10;E7th3c1Wt2csVA6etTyMFG5jkHpVC3eYXBwcg9qwbuFjTOQaYgBUlqimmIYbuPrSQSgqRQFiZssp&#10;QDgdqiVflwnHP1qY5I+UfnTQMLxwRQBHtAYydSeKcWDcHNLnHGM/SlGAMHtQA3aMAHkU5I9uDSlR&#10;0zUwTjmgA2HdipMKpGOQR1pvbk9OlLy21RxgUJXYFfUDGLcqpPPGR6Gv6q/DkFraeDdDs7TIji06&#10;2VA3XaIl2/jiv5ddG059R1mx0uJPOnu7qCGKMdd7yKAPxr+q6/tobVo7WFdghiSPaOg2qBj8MV3w&#10;ViJmGg2krjkVPpYEt95bDGOah/jbORiptL+W/Ejc54IPeuixkbOoyRoionBz+lYLuqmtvVSRhc8K&#10;a52TmQH1p2sKw9trnntVd0zyKsBME1WuWCpzSbBKxZsYGmuUtIRmSQ4UetaGpI0d2LXOWgOCPcVb&#10;8MoIkfVmT5bcNgn1xgEVi8vM8+4lgcknqSe5qHuMGIBaTPFQR4Ay1PfIO3ORTFV5PkT7zcD60wR+&#10;Vv8AwU58cuG8MfC+GV0SSN9UnRejHd5cWT7YY4+lflJFG6J85yT6nJr7B/bf8Wp42/aV1iG22tb6&#10;HFFpaMueWiG6TOe4diPwr5Klj29q5a0t0dEUZxX5t3U1AwkL4Y/L3q3jDc8Gm7QeT2rkbsaWIsc4&#10;oIOQDVgZPXj0puBk+uetSpXIuQ4AzSnaMEVYVT17U7aDkDtW8NhXIDGT1+tBXGF9as7SoPcmnbQO&#10;varC5X8hicCpwjYwB+NXIoSy5FWIYQ2Cc89qBXM2ZJFCgjirdsnz/u81tNZl48pzimpb7PnA+71r&#10;WMbO4mX7KYJtjmPLcAV1sNtG6g857GuLwgkSU9RyD6V2GkXCo8ctwC0ZGCo6+xrSmrO4iGSFY8SM&#10;eh4z3qRbaS4iLrgkZxW/cC2dfMC7h05FVEEartJwTkDA4rfn8hWOWntAZTg4UDGR61gX9kQytj6i&#10;u8ktogOMYP8AOsDUgdxVPvAVz1UaPQ4l4hEcr92te2RGjDHr6f1pmxWbJqU/K5bpgcCuJ6Mm5bjl&#10;z9/gmvuL9gPx3a+GfjdP4OlJx4ksXiiHJUT2+ZFJ7Dcu4c+1fCKMzsGHUV7Z8ANch8H/AB88IeJJ&#10;X2wx36o5PbzVaP8Am1bJ2BH9CzDb96q4DFhvrRv4jFOydCD0qkDhuldad0DVizHjOK7bwnuj1MFz&#10;gFWI/AGuHib5q7Tw/G736TDpHHKT/wB84/rXDiHaLZ14dXkkexfDTzYfh5pCuOfJXP0LGvQcA9a4&#10;bwHOo8CaQ5HWCJce/Su5rzcAv3cY/wB2Jri/4kn5sKKKK9E5grM1a7ktLJ5IlJbB57DjvWnUcsKX&#10;ETQyjcrDBBqZJtOw07PU+QdT1T7TfiS4PzgY4ORmuZvbtdxA7V3fj7w7FoeshdP+ZZMlVyMAcdff&#10;PXNcdovh681vVTGsEjqvXA+XHrnvXwuLclVcWfTUYpwUomCu+9mCQKzsDxivOvjX4xvvhd8PL27i&#10;lQXk8biGIjeWPTntjJAr3L4ja1B8PNAlvBAtsI42bceGAUckDua/D/xj8Xdc8Y+Jr7VNbmkmhmcK&#10;PMbJCKTgADAA74xXThaD+K1zmxNfkXKjlLCS6Ia9uyEuZmzJtHy72z0HtX2V8Bre2mvIZIT5kmTG&#10;5xkjb1Oe1fKctjFe28ctmQfMYFcnjNfXn7O9mljfrBCnmTSsyuyk/KQNzBhXXivgR5dFe9ofpd4V&#10;t/sttHEMbcZHr7816Jo+vJouoxyztiBvlcD37/hXDaMoS3RRwSB078VXv3V59r/hmt6MPdVgqySb&#10;ufTdnrWlagm+1nRs9icH8jWR4hk0SwsXurv5TgkFc9fwrwjQrK+a6X+yoQZM9W6V3niTTfE0mjeR&#10;dpG0Z7Ka9D2rkuWaMox6o2PAmpNeTuFdnRgcFjwMf416dXhvw8OoWt6La62xRBcRqOpOec17lW+G&#10;e8UFXoyreTNb25kRSx6ADnrXKPpF/dtujxEB/e4/Su1oredNS3M1Kx5drmnS2GwyZbcT055r0q1/&#10;49Y/90fyqR40lG2QBh1waf2wKUKfK7iCiiitACkZQylT0PFLRQBw+qeFnuWBE58rOcY5HtUn/CJx&#10;W6K9o5BHrWlr+qtpixlJVQue/WpxqKX+lmWznXzMdQehrirU7tmkZNNNGjFE8ECqAGbufU1ZGcc1&#10;xOlanrbEi5KyBfXg/nXWWl5HdJxww+8PSs8JWhzcibT7GtWlNe8yyWx2p1FFdkYzTfNK6OdhRRRW&#10;ogooooAazFeQM0iurdKfUbRRs24jms5Ka+EE11JKKKKtbagFFFFMAooooAKqRWrQuWR/lJyRirdF&#10;ZVKEajTlui4zcbpBRRRWpAUUUUAFFFFABRRRQAUUUUAFFFFABRRRQAUUUUAFFFFABRRRQAUUUUAF&#10;FFFABRRRQAUUUUAFFFFABRRRQAUUVBdSiC2eY/wgnB7+1JtJXY0r6GQ8q6jqCwwH5YTksOc1vVzP&#10;hvSG0+3+0S5DyZO30Brpqww6bTnLdmlWytFdAoooroMgr5a/ayl8nwHp5IBD6hGvPI5Vq+pa+Uf2&#10;vSx+Hmnoo+9qUK/TINdGE/jQ9THE/wAKXofDWo281jCrZ8zdx6Y9/esX7TL7flXWa4yNZNniOIj6&#10;/hXDfabL++1fWbnyCdrn/9H5y8P2WnaYxjjdcxErg8cgdOxzX3D+z38Zda0hE0/dujtH+ZQzM2wj&#10;jGePw6V9reKP2QPgj4qUm800xSnnzInKHPqcVjaF+xr8MfDLNLobz27sAN28scDtzX5bjcnzNu8a&#10;OvdNH0dHHYdK0nofSXhbxJbeIdNS6RgHZQxXOcZrqeteLeDfhTd+Eb0smoPPbk58tvX1+tezqoRd&#10;or63huvj50fZZhScXHS73f8AXc8rHQoxnehK6f4Ck4Ga+B/2ovGPiO61GPw3YSSRWqj5liBYvng5&#10;29Pxr75rwb406Z4YtdKOt3aCK5TO114LE9m9aw4upVZ4ZSjO0U9V37f8MdOSygq9pRu3sfEHw8i/&#10;sPWba4uoSB5isDJk8Z6V+o+lXdve2EVxbsGUgdK/PiHT01i3MnBU8+tex/BDUPEml6jNo1wTJYgA&#10;pk8qe4Oex6ivjsjzT+z8SpSheMtPTzPbzTBuvTunqj61opgljIGD19akwa/WYVYVFeErnxzVtxKC&#10;Mgisy71a1tCRKcYHWvOvEHxPtdLGLZd+QSO1eZiM3w0U4yd/Q6KWEq1PhRl/EnQTIFmjBYk46ngV&#10;8i69plzYXcrsf3bHI9vavex8Qr/xA+LrCk8BR0+lcJ4uhe6t3TbkdyByK+IrOnNt09j3488IqE9z&#10;z3Q5IyGQ8MeRmteSBVk808ZNcfDcSW4O1GXacc/Wuhgu5LwAA7gPSs4voyZ3NeDaHLHtWVrWowC2&#10;YICG7Ul1PJBwwxxVA6Zca1IttbDJPc8VrzWVkR6njcvjG5gv4/s3muhlCkY659K+yvDHifdoUX2l&#10;QjbSCD+nSvDD4NTR9QQXEY3ucrz0969q0jQUvbELC2DjHPWopXg7laHHal4iQXRZow27I5PSuu0L&#10;xp4PtdOzql5FCep3EDp2Hqa4fxF4T1XSkbULjbLEG6jggV82fEnTtDe1S7uhykm7HYntn8awxMVJ&#10;WkbU5OC0Os/aO/aH8MeH/CN0fC0vnux4dGJ29juH+Nfi3rXjXUtX8Qz6o0pbfnaSegr2T47X1xHp&#10;UsEXyrOcMARzg5GTXyRb71+VK9vIcBBU3WktdvkeNj8XKc+RaJHstj4jum+Zhk44NbkWsyvECwG4&#10;9a8Yt7+W2IIzmujt9ejkHzLg1608JbWKOSFZrc7+W4aXn1qubdpqzdPu/tAJDBvaulsSX461zTTg&#10;aqXNqZsmnbUyopk1pI4C8keldFNHdQDd5TMg5JGOKsQyRSJuVMY71l7Z7j5DjmQRuEcVs6RqF7pt&#10;2s1lIFwehHFTXlzo6jfNKocdiao/2posLCTejt6CrTclZoI2i7n014f1t760Q3ChX45Hf1r1Xw5r&#10;c+jX8Oo2LeW8ZByMjGPTHevk/QvGei2sSLcy7Rkk+wruU+NXhjSrZo7SCS8wOD0rwq2Aqc14RPRh&#10;iFBXbP2X+Cn7Qf8AajwaHrW4nbjzW43Eccjpn+dfbUM0dxGJoSGVhkEV/K/f/H/xgusw6p4bjFvH&#10;EQxjck5x6Y719WaT/wAFIfitp0MGmaRptuAAoInkIBOOTnbxmvdyzE4nCrlrxvH12OXEunW1joz9&#10;+aXpX5I/Dj9uX4l+Kb2CHULK2AkY7grklV7Z+XHPrX2FdfGbx7Z2yXF1pkahhnhi38hXdPiWhC6l&#10;FqxEMsqT1i0fVEsscUZlmYIq8kngCvyX/bw+O/jDw7pz6H8Ore4minVopr2PJVCeCqAdGIPDflzX&#10;v/iPx18Y/GjG00yyEdo+Adh3K3rwcGvP/EfgP4gz6HLYPBGBIhLNnP0+UjNeHj83jjJpU4PlX4nX&#10;TwLoxfNLVn8+Xk3kLlZC3msd77s7ix5JbvmrItb+5XO0jHevv3Wv2RPiD4i16a6hhaNZNqh/KbAJ&#10;PLH1x6Ck8QfsH/G7RdMl1OK7tLiGNGJjjVlY7Rngn+Ij8K7IZ3Sdo3s7eZ5tTDzTslc+BRaSwcse&#10;e9V3kU5APNdjqHhfXrHjUIGgk3MnlP8AfyhwSQO3v0rlZNMlgkKuMEdQRXp06sZ6pnPJNbmS7uG+&#10;8y4PUGu/8DeJ9V0fU1azRZWJHLHnFczbwRy4WUcn1ro7OzgthujO3IxnvWdZxkuRoUb7o/pO/ZD8&#10;bJ4q+HFkwbJEYDA9QRxivruvxz/4J4/EaOW1uPC8z7WtsBC5A3jGWOK/Ya3mWeFZV6Gryivyp0ez&#10;NqsdFImopeccVE/mEYFezVxHs1dxMUiT5e5pMiokiYHLnNTYUVmpVaivaw7WK9zcx2sTTSkKqjJJ&#10;OAPxNfMvjj9sP4B/DstB4m8Q26zqxUxoS7A+4UEj8q+dP2+vjB4r8IaHD4b8LTxwpfb4ZnYHcg28&#10;7R0LHPGenpX4N3Ph1lcXV5meRhlnkJZifXmvFeNlVqyVOdraHXGEYx95XP3v0z/gpf8ABjWfEQ0j&#10;TobgwtnErgKpx3BPP6V9L6Z+1d8BtRs1uv8AhIbWLPUO4GD3GTjOK/mI0qxQznKhSpyMV0U1gjx+&#10;S+WVMsNx3AE98Gl9axFJ2VS/qv8AKxCpp9D+qDw/8SfAPi1gNCv4bokBvl7g9CPX8Km8bwWkuiyy&#10;3EQKKpDPjlQR2PUV+SP7ANvHeXE2sXh82W3OFkbJJU/e5PbjAFfox8bfi9ovgrwjM1/FJN54MXlx&#10;j5mLA8D1rzamZSqwnGukmuy3OvD0ZKUZwPxQ/aBvrSfxJdWllcGcPM0YDNuIEfynafT+dfO8EZeZ&#10;Vc5A4xXpHjqLXJ7o6i1oqWzvK8Rzyqu2VUnuRXmGn3Ud3frBDnJwB6e9GFVqV0bVal3eR6RbXS2V&#10;rsU7Cec+9fVHwv8AH8V1p4tGdVRPk4HzZA7ivkPW7R0tfpxmuHh8c6t4L1FLq0bdlen48muaWDlX&#10;TcNxKfK9T9pPhL44vvDXiZRE3mQyg7gTtGVGc/0r9ENE8SaRr1gl/YzIysOcEcHuK/GX4QfEPSfF&#10;cEISZI5njBI9fUGvpixto54ftFjI4CEY2MQOOnGelcuAzGvgJSUFdPozSrQp10tbH6OlUlX1BrIu&#10;dI0NM3F5DHx/E4H8zXj3w38cvdWR07UJBHJCMZY5JA75NeT/ABh8SWqa2j3d38kXzBQ2Ac8duMV7&#10;FfNqNSCm6Kc/wMqOBqKbip2XkeoeJLrw9qV15NlbxlRkNJgHgf0r8w/2gPE2l6540j8MaBF5iq4W&#10;VshRnquPxrq/jH+0WfDOgto3hRz/AGpP8ilMFUGOpNeC/BjQNc8SeJY/EXiAF3mfa7sPvt0BFePP&#10;4XUlodtayXLFn3n8N9GvD4LhW33COMbBuODnHOPUZrpfCOnSwa4CFy+SWwM11WjW5ttIjhjThAeB&#10;zzXU/DKa3XVZo2Qb+xI7Hmpw1Jc8bnPa1zK1PUb95WtfM2AenBxUukzXJlJVzgdzXqniTwgmp3n2&#10;tAEUjkDiufl8PR6fGCWGfavoKULGUtTR0y/mdxGzcE/nXoMGgWt9HuuGzx296840NYftIU8+ma9h&#10;tZ4kiyOK7aNm/f2MKjaXukFrodtar5asxX0q8sCWnzQKSD1HWp45llOFOalr0adCnNXpqzRySqz2&#10;kwBBGRRRSMdo3eld17L3jHfYWsfXUkbTJGt1zIvK465pw1qw3sm/BXqKrXmsWTRlBKOfSuDFYqm6&#10;bine5tTpzUk7GP4UlvpISuotkoflz157V2wORkV58dTs7NwyuBk12mmzi6txKDuz6VzZfWs+R9TX&#10;E0/tovV5H8VfEsdhoE9hCCXYcn0xivQ9UvLy3UfZQvvmvGPiBOt5YlJItzOD9KMdjea9Kn8x4fDt&#10;++xnwm1uVLSe3lkUfNnb9R1rurm7vL/VFimkzCo4A45rwHwf4g0bw2JH1GXLqche59MV3Ph7xDrG&#10;uap9oWyeG1OSrsCBj6+9eJOvJpQb+R30qKS5kjo/iT8Q9K+F/h2XW7rMmwZEa/ecjoo9zXwl4m/b&#10;I8K6ncJHPbz26zAFd6HII5OSAa/RDWvCnhfxPaCDXIxMCMY9vSvFPF/7Onwe1K3aFoVgYfMpDHcC&#10;PT61DjU5vdtYum4LSW/c+G9f/aY0uS1A0mRQzcZZcdR6dfavnfxB8Ufil4wfz/Dem3Dxtuj4jZwM&#10;DJx25NfoR/wpz4T6BchI7MShOpfaxJ7dq9KtvEvhPRbQWNtZJFGg4VEAp+99poJSi9In53/Bz4af&#10;GrU9ZttS1vTnt4QwcgrtJXpj0Ar9Jf7es/DdlGuqZCqoByOMgf8A1qy9O8f6pqNydOtIRFAAfmJy&#10;fbNZXj2A3ejO5AZkG5h3xisJtSukyou2502l/Hrw7qbfYrKN9nc7SBj19/wrodU8VfDWytRquoTw&#10;rO/QbcyE9gOM5r4w0wtayxzRHBXt/Sr1/evdyBpB93pXPJtx940ba0PStR8VeJPEd+qaZKYbQNxE&#10;nBK+pNevxeEtYvNMDyIqgKMMTyePQ14h4V1S3tXjldFf+FueRXr2p+PEjs/slqXyw4xyAaulFd9T&#10;OMnexQjt9V064NrGFORg810tt5VsVmuiFIOSawdPjuWi+23r7mcDA+tWl8Oa7riGe3KiNegfjNbO&#10;fKtTW99Weq6f400N4haQSb3JAAHetDUjpekaabyEjz2IKgHnJry/wto0FhdeZebTIhxx0FeiXlro&#10;t0VkQq0pOOucf4VwVZTlsjSlFOzTPOdW8SalJGr3TFtpP8R/Qfzrl9NubbU742MCkM5OCOmcc5qD&#10;4t6hZaNoE1zJJDb+XwGkcLubsB6182+Fvijd6Trsd6cTccBDkE9DzRGbgr1Fv1MqjvNnR/Hzw34y&#10;8IafH4khlLWO8K+ATtBwP1J4rzjwz4nXWLbMy7CmAG6Zz7V9IfHzxldeM/hjcaDp0eGdI5WOCMbC&#10;Gx68mvg3QfE9rbD7Pbsj3BX5xuBCBfUdzXfCCekNTmqxafMfqd+zncWyabJG7jc8hkUHrggD8MEG&#10;vqcDtXwP+zld3t2GuLcq0cmxjtHA3Lzgf0r7sYS+QFB2nGM172DrqlBxnG551WN2jkPEniG30zUI&#10;NOhILyH5sc49PzriviFZ6JLDDrOryYEI+UdPyruJPBlrc3v29nO/Ocds+teV/HDwdcXHg25vLaYB&#10;oF3gN/s84GO5ryK9KrKUq0oWi/uR3RqU1FRg9T03wr4s0zUdJiWyJcKuNwrr7e8SSIyxg5HY18Tf&#10;A/x7Z2NqlleL0ywc/wASt0yPUV9sadfWd7arc2zAqwyK6MNVnVnGLmkkrK5y1VDl5kjhJvEmuJLI&#10;pXaoJxgV5lqXxWutPvksIoy8jttIbORnuR6V7xqk2kqjTTktsBJCjPSvkXxn8XfD2lTz3Hh/QHu7&#10;qI4MjjBB7Ad+nevExtSpSn7OVZP53PTo+zlG8advkfQug+IPEN/E018FWAA4P3TXy98VtP8ADb+I&#10;5b+9gZUZQTtPGf73418pan8YfE+ua5IHv5XaR1byhIQkeG/1YRcDjpX0PLc6TruhxHVrglpFy2OS&#10;D6VnDEur7ktbdzRQivhVjxK0ksJNQuIdMRzEhIO4Vj65qzWd19mTgYAOeOfxr2XR9Hin1MWei+W6&#10;SNglvT8O9eieL/gz4c13QY49SmSGdG3LIOBn0x1NbUoN3scs4u+p8O6vr2n2IE924BGW+lfQP7PX&#10;xWt9M1UIIJJkkZQrj7oXuRnp2zX0/wDB/wDZ38FaOh1q9hW9cqY906A5Gc8Dp+NepeIvgf4V1SSK&#10;60Mf2XLF/wA8VAR/99cc47V6tLLa04qtFbbdzgqVUnY9fsryG+tUuoiCrjPBzVvnqa8a0LQPFHgi&#10;VY3n+12zYDN0+mF7V6+LlDEHJwDXvYfMNPZ11aS7mE6d/ejsylJAl1epIRkR9T/KtKq9vEqIWA5b&#10;rVitsBTag6st5O/+RFTe3YK8L8bymfxM/dY0WP6Y5/ma90r5zvZ5Ly7utSk5Lysw+mcCtMTq4x+Z&#10;0YRe85HLTx4LBfrzXOShWY8cGurnyDk9K5u+ZYlG0Z9TUw0O1vQ4nUwZwIUby1Bzk/yzXnmsTCIn&#10;cTtQ4bHQ/wD1q7PxIVEHmM205+XnrXnOvQPc2i3XmELCQSuOo7068rIKK11OI1i7jklklJPk45/v&#10;cdR9B2rxbUrlbi4kmi4iYnCkcgV3muW8ySSXnmnk8YBAAPbFecahGVZs9Qea+dqrmk2e/Rj7pzlx&#10;5bE44zWXcRb0KgZqe5crgcse5qJpiV6Y4/OuSWppexw+uafbSQkugyTXj9/NL4fvhOkZkVucAcce&#10;/tXuusRh8RR4APJ56CvPLyz89GtnPXIB9q6sPNR0kKTujG0rxdcuCL85A53Lx16Vo/27cmXar/Ie&#10;ua8u1FH0udoD9xj8v4Uh1T90G3bdoxj1rtdKL1RzyxCWh6Neau8NttxvYHr9a5q81WSUBE49SK50&#10;azJIjD+9gc+1VWuS7bQfcYqfZGcq6ZrNtbGSM9/U1G0iIcHpWYLiRhnpnPaqc1w8qhQenWq9mzKU&#10;09jXnuA64DYA6VRimNuW3N05FVUlyCoBIp6oxI3DjvVcmliebse9eBvEianYpZNvhukOBITlSg6E&#10;Dt9K+r/Dd+t1G7XZ3zHgEcDbjj5a/O+y1a80hvtNhgNwCenHpX0j4R+JCXdpFcSbY2VlhdcgMPf3&#10;BrjrUmndHdRqKSsz6gmIkhMBwR1rjdWsMDMfyDnPPQVjweKle+hs2IjVyAWbjPpz6muuuViktkkU&#10;Z35PPpnvWNrbnQonk95ZO0hA5Zew9KwHg/ehM16DqMEcShQCpPf2rl3gBzs4z61Lv0BoorGqLwfz&#10;rjfFUCahELe8XdEPXpmvR/s2UG7njmsPVbRHhPyEsvIqqcuWSuQ9D591Wy+xOrRqFUntUtlcNDKu&#10;xh0HHrUPii+k+2vH1jByuP7tZtjPvkD8Ke2a9JyvEwSu3Y9Y0S9lkmUy4UY6GvQ7UGVd46HpXkug&#10;OTbM0igljwf5V6Xp08qWoQHO0cVxzjzbG8NUbUiN5bKeCRWebaBkJmI6Hr9KsyuVh3sdrN2NR28R&#10;fJIwTwCfesuSwpQPjfxJdJL411FVZXxIFLDgHAq/pVzHFFMrIMnHzLTvGdgNM8b6jYTcOrhjjoSw&#10;B/z2pNN2sDtP4dv/AK9eol7qPNSamz0fSItsYRlwPWuyR3giUt1+717Vy2hhZoBJnlAPzrsngQhZ&#10;GOSMVhKN2ehBXRrWGmpMBjILd68L8Q6Cl1qskuqx7yjAfXbXvVlPLEgK9TXCeIlWO6MjLkT5G337&#10;80qa5ZbmVagpKzPModKs0DMq5DsXIHqeKl+wWFv/AMesKZYcgqD09z0reii2o0ZXj0H6VFKFCgL1&#10;6GuhSbTTZyrDxXQ4LUkkNyCBjywduB0r7u/ZB8RWKaNqmi6ZE/lXE8bysf8AnuEAOMdiP518fy2n&#10;mghhliMGvqz9lDTxYTzWi9JLgOx6ZPGOPpxXoZfFOojzsZQ5Yto/TNGlWAeackDH4VTcZOatTEuf&#10;MBwD2qqQT81fQx3PnpPqW4sDA9q4X4yGY/BrxYtm2ycaTdMjc8YQk9Pau3hxnHauG+MZkg+DXi64&#10;i+8NKugD9YzSqbmSep/ODbRothDJbn7yr8v4cnNTY4w3T1p9sqpYwr1HlIf0qEuUPTivPkrM7o7F&#10;E7UlJAPPanNneAPzoL5bd3p5cE80hkkYJJ9uKuouSVA6Cs845YGnLMQcrQBpEpjAGSKhKBuemaQy&#10;qFJxnPeo/OABC4oM7snW0ZmC7sA1i3StHdlVY4XtWsLrCHsazL6aOV1lZgDjH4UBzMqxXUkJymST&#10;WjHqSSx5ujnB/CsZpA5JUYAH5mo1VQDipltqBpzTQtKDEfk9/wClMhIWQsg61n7jnao4q3EMuMHF&#10;YDJGly+OuKb5ixt8g4pHtm37geDzzUckO0c9+KYFtbtMYc4pDcAgbc+9UmiIXA6jnOKFRwoDggnv&#10;QFkaKyqeeRTvMBHzH61SCSMRx2poDE5NAWRpB0XGTmpF2nkd6yGXDc5NKCQOckU0risbCvuyvepo&#10;lU/KvbrWIp3MCh5q/DLKgwaSCx9IfsseEz44/aO8J6C2TFDeC+lxjIW1BkH/AI8APpX9Hd1cSXLt&#10;JJ1r8Nf+CcfhW41r49XfixsGLRNNZyO+bhvKB/Q5r9wHbJb0zXoQ21M57FMkbiaWyXbMG565pH4B&#10;x3pUZoxvXtW5kaF0S7DPfpVI2x+0qpI3EZANeDfG39ozwr8HtPW3uIm1PWZ+YbOFgAAON0r87Fz7&#10;ZPavz28XftQfHTxncpdJqv8AY1uQf3NrEm4A9vMILHH4VzYnFwou0md+FwVSp7yR+xEsTRcMD+VZ&#10;F4ksi7V4zwD6V+KWmfHb46aTqSappfii9URq4xKRKGPoVk3L+OOK+s/hV+21Le3tnonxgskie63R&#10;C9t8JGr5GwOvbcerdK5qWYUpvlTNa+Xzh7yP0w1y9ls9JtNPjjx5wG5vQL/PNcquFBHr1rWvHuJY&#10;YpXPmR4Gw9Rg+hrM2Hdk9K7Ynkt2ZBICTirFqoVvMbjac5HYCmqFOcisjxXqUOheEtV1mcM0VrZT&#10;yyBBltqRsTj3q2NO5/NB4+12bxT8QvEfii4IDX2qXUxwODukPIrjN4bii1fzQJEJw43jdz1JPPua&#10;kkUhy3Q9a4Zp3bZvBlJkO44prYIx0q0Su7aefUim+UudzDpWEjZuxDlQo20BRn5qc4ByCeKYACfe&#10;oVrmZNzj2o9xTWBUECmgENnORWqlYCwAM/WrAUYGR0qEYGD27VOCC2G6VammBdjYbdo4zV+yVfNG&#10;7B4wBWTlBj0q1b3LRuAv51cXZi5bnaafbRyymM4x0q1faCFTzbdsuTjb7VmabeKsoYf/AK66KS8B&#10;GCM16MHFoVjipbcRsd5A9KnhGcRyE7a7W/0rQW0EaobwG8yR9mxzgd81xUYOQxGB71hN2vYuMep1&#10;McsWFjY4A4Gaa87Kpbv6Vj/vUcsSCRT3uGb5R3HP1rH2hpZdi1NcNsJJ6jjisS7kWVto6qKbKXZM&#10;MazbiY7wBTlUTIkrkEqc70P1FPdHChmOSRx7VnSybDuJ5zWlDOJSFJBzWDjd3M7WGw7x+7znNeh+&#10;CIpU8feGmX5v+JrZ8Yzn96uB9PWuGSNTJjOK9H+Ha3EvxH8MC1bH/E1s1/8AIy02xxjd2R/R7qrh&#10;r6SRejHIrOHzHNXtSJEp3cgHAHoB2rLL4GQetdcNglvYtxn5veuz0Z2Wz1GYcbLSQ8d/lNcTbtkc&#10;1qajef2Z4N1q/wB2zZZvyPfgfzrz8ZK0Jeh14X+JH1PpHwM8c3gjRCg+U20RwfZc/wA67euO8HWz&#10;2fhnT7KUbXtLdFYehKiupgcykuDxXk4Ks1yw7pL7kb4uPvy8m/zLFFFFeyzjCiiihq+4HJXngnQb&#10;+9+33MZZ856nBrbuZrLRNNkvCqxxQISegwBWlXj/AMTJ7m98vSIsmJcSSAeoPAzXmYqnSw0ZVYx9&#10;5nVTnOq1Tk9D81f2p/E+q+Jp5Li4uDFaXRMfkKDu2A8D29/Wvyz1yxhtNQuIdu2PGVX27fjX6o/t&#10;H2Nu1pL5KlmWT76jJzjnmvzE8dNE+pO8RO3YPbGB0rycErSvcMVBydy38MNbM2sw6fdEuquAFIzx&#10;/jX6b/A2wgsLx5rZdktw5cjGMbeM8+or80vgh4N1vXfHlrqlkqi0tWHnF2xkHnP4V+xHw5s7JATH&#10;y7c84456VGOclXUI7GmFh7p9T+CtR0mC5UagoH93cOAfqa9W1G18M65b+XemF1Q5ByAVI7g18w30&#10;4tLczH5gvPqa8j1XxTq0t0bePMcZXBQH9c9qqWZLD+5KNzSGEdTW59paTpmmR6qbbTpw+DkEHPv0&#10;q14v1KPw/afa9RcmIjjAOBjnmvjPwj8WtX8FzzTtbpcBsZBJBHuDznjtXpep/tC6L4n0yTTNQ06R&#10;EnUrnggE9+a1oZph5puUrMqeCqRso6o5638fzQeJvtlmWMYZWXrjBbHzelfbWnztc2Uc7cllzn1r&#10;8zTrEVvKdQ02PyFP31P9zPI/Kv0B+HPie08T+GobqAqHQAMq9AP4T+IrrwWMhOtyxe5zVqbjC0kd&#10;7RRRXtHIFFFFABRRRQAUUUUAcf4p8OSa2qSQEb4xgA1wN/pWoaTbbTE49WHT65Fe3Ux0V0KOu4Hq&#10;D3rKrDmWjKhKzPkm41S9tn5dwcnjJrs/CHiQWd8gkf5pW2tk9z0zSeN/C0xv5Lq3iKxqM8DgVxdl&#10;LZ2s6ySNu2Hft+lfCYxzU3yS1Wx9Vh4RnBJrc+t4pVmjEi9DUlYugXqahpsdwhyCO1bVfZZbiHiM&#10;PCtJ6tHzFem6dSVN9GFFFFdxkFFFFABRRRQAUUUUAFFFFABRRRQAUUUUAFFFFABRRRQAUUUUAFFF&#10;FABRRRQAUUUUAFFFFABRRRQAUUUUAFFFFABRRRQAUUUUAFFFFABRRRQAUUUUAFFFFABXG+M9XXTL&#10;KJFILySAYPoO+K7KvFrwv4g+IzW2DLbWwVSAOBt5P4Z61y4yfLDlW70N8PDmlfseyQktErnuAalo&#10;oroirJIxk7sKKKKoQV8r/tcxGb4cWkaBi51CErtGeQD19sV9UV8kftiXctr4A04wuUZr9Bx1PBrf&#10;C/xoephiv4U/Q+I9UmE1qYX+cP2zjpXKfYLf/ngf++63dRQRZU/eAzisLzZPevrWfG87R//S/cyi&#10;iincAooopAFfG37TnxJsNJsn8MWEbTXsw2NjAVCwyCSa+ya+Hv2oPB3265XUCqKtwDGXH+sU4yD9&#10;MZFfLcVqbw8Iw2b1PWyZxVfmfY+Q9E+Lt54Zea1v5VcLjdjBGcdvavSfB37SmlRXLSW0DSDAJzhM&#10;k9dvrj3r448Y+CpdFvgdPBnLnJznJA756ZrgBqN5ayKse63kwT07ZxxXwvsGl7r2PbnipXZ+y2gf&#10;FuLxkWW8mNvEmOARuGfdaz/HfifVLWJf+EV1yWPBxhfm/Wvy10PxxqlrGVt5yZMYY+v4e9ezeH/H&#10;N/dx+RfTtkAY2j145rWFScY+/q++xlGMZO9j9AvAOvavqFsi+JLtZyRgyFsE56AivXrjTvBd7ErX&#10;YQhR1Br827NPiFq58rwss0oTg7CuFIPGQea+sfhJZ+MU01dM8a2Myyj/AJasPl57ZrvwuJUvda+8&#10;mrTUVds920nwb4AZ/PtVQsOc7j3+tSeI9N8IW9m8UixncOVHJP5VUl8ETrCZbItyM7Qf0rkrnQdS&#10;hdlngYE8nPeu+tBxjy+zSv1OZO7uql7dDza4Xw5ezvGYvk6cjkUaXoWmW0pltFCoOSOtbGsfDzV5&#10;gb/T1YEDODwtcdcQapZRGPmNgOcAj8s1yxppaSWpTk77m9rMNjPEE2rn3rkIJjazKLbGc9q5/wD4&#10;Rm4vbk6nd3jbn7FuK1LWymtbqMW/73Z2HPFUrvVqwk+hsX9y92yvIvzL0wK7nwrMlxaFsFWHGD7U&#10;yLU9Lkt/s9zAVcj0xzWJZX76JemaBt0ZOWDc8VlUXK9zSLWzNPxjDINLkacYRhnP0r5h1f8AsLUY&#10;mtpoll3g9RwD2xXtXjbxdJr2mPp4HlblIJU9QfavmyG0ubYjepVV4yep59K562klbUE9z84f2mfA&#10;viOw1m6uILOV7DejLMv3UBHcCvkSNIiu9G3+n4V/RB4S0jSdc1FNNu4Y5Em4IkUOvHqDXqGsfsU/&#10;A3xNprS61oNswmGW8lBER+KgEfhXt4DMuSHs+W6R59fC88rpn8zMTecnyjPqPSrSWMpH9K/b7xf+&#10;wR+zXpqzNpEl5plxzwlwGUD/AHXB/nX5i/Fn4N3Xwr1o2ttdreWjOFjf+I56D8O9enTzKlN8sXqz&#10;jqYOcFdng0U09md8ZKleeK9I8NXcl9Lb7WCtL8rA9B9a5o6dJKDxznHNXbR5NPJwCpA6iqxDU46G&#10;dO8Wfoh4L8DeHxocGp6lcQkSrh1OML+deBfFP4W+K555r34dWFzqcTngWkbSbe/JUEDNea+AfBfx&#10;C+IPim18OWEd1JFckB5WLbI1PAYkcY54r+gn4M/B+D4X+CbfTrKMxv5aiQlss5UYDN718xVqPC1U&#10;uZSe79D2aNP6xHXRH80E3w4+Lqvi/wDDOpRl3x80Ldf51pWfw+8ZJqNtbatpV3aJK+zdJGV6fWv6&#10;gXutLsJDLfwpMV5wwB/nXV6d4e8BeO7DbqekwSY4w0a5z3wa6qWfzryVGnGKk9tWTiMpjSj7WTbR&#10;/OtZ/AfzLBd7SLgbssCf5UwfBRbVSxuA4POBx+Ar9pvi/wDssoLO6134bTTRSsyMbItmLao+YIpH&#10;BbjvivizW/BmpWkWwwsjr99HQhge/ArDFYzFYefs67sx06FKUVKDufAkvw7ki3bmYKCeDkEVkv4c&#10;ubOYJbsVYnjv/OvtG48KXNwdzvhVOChWsSX4R+OdZmFzounmeHeB5i4yfQYxn6mnDHOWk2Kphf5T&#10;Z/ZJ8LeINc+INrE8H7ixj3z5wAUJwCuB8xDcn2r9uIfCVteQeXcRhcjnvmvm79m79nub4c2I1e/8&#10;sXMxy23OcYxjmvtGNSvAPFXgcF9ak3VTSZFTFOhFQhucxpnhLTdKUizQKT1qjrvheS+RRakKR1zX&#10;cHfnjpTtpIwa915LQlHlgmmcX12pfmbucTpfgzT7eELeASEc9OK3p7WKGIrGgIxjBGR+Va23Zksa&#10;pNIJZMLXJicHRw9NRStN/eHtpyldvQ/P39p79mO1+JennXPD9vHaarECqz7crjtuUfz9K/Ejx54M&#10;1/wjrU+i+I7Q2txbt5b5IbJxnORxyOR7V/Vde2jzxmF2+Vhg4r8s/wBtn4EWmpaK3iTSJT9qjYfu&#10;yCwZQc7VA6EnqTXlUZywk3zbeZrVUa8bx3Pxl/s6BCGxzj8KXbGvyn9K6SXTAkzRL8pBPBBB9+vp&#10;VOSwaIb36V6scQpPVnDGNjV8C+M/Efw31uPxH4dwzxuGCsSMEH73HcDt0Pev0e+GX/BS7UrPWrfQ&#10;fG1hsgdsPcBMIOOBgEkbjxkDAr8sbm6aOUoc4pkSG8cRvXUqcU/aRdn5MtTduU/q5+HHxS8O/EnQ&#10;49Z0x/LLD5kY8iun1Lxj4X0i6Wx1G+iimf7qM3Jr+W/RfHnjnQIDa6Vqc0UJCjaJGGNvTHPH4Vyt&#10;/rvje51ca9davc/aVbIkWQqQM9Ov8+tawzCvGKjJpvuzSVKHxa+h/WzBcW91GJbZ1cN0IOarapqm&#10;naLYyalqsyQQRAszucAAV/Mn4W/a0/aO8J2raT4Z11sxqAonRZWcseOSM/QVwvxM+Mf7TPxc0+K2&#10;8dahqd1ah9zRxW7RRkjpwgGfx4rs/tGo4W5Un66GapaXR9G/tc/tD+F/iV8QLuz0G4EtlZMyxOF3&#10;ByDgsDnHPOOOmK+K9R8SWcyH5ivpxXIXckdvG8M6mOW3+WRWyGGPUHnNZaytcJmLkGvLw2CjTXM9&#10;3q2N1X1R6R4VafWb9oNOjM8rgKAvUk17Bpnw68WT3CRfYZwxkUMPKdgqk8scDBHsK84+CurTeFPF&#10;UGrSRkqkgJGOSOnFf0DfC/xHpmveFItSgiWIycngZryc4xs8NLlpo9TAUFUV5E/7NngKx8NeG4hH&#10;arAWAOAMZHbI7Vc/aO+HV54j8PpPA6jypFcDkHOCOvvmu1/4TXQvDyC4muEBPqetIvxCi8ZxGytU&#10;AjYdeuc8deleXQrRqwak9T0JU5RmuTY/C344atNYs3h3b5EkDhSPUDofxrwfw7BGNUgLE7mPJHbv&#10;k1+sH7S/7Lmk+Is+LbdT54QqVT26H3PNfmVbfCnxzpOqRLfafeRRSXBiSR0KgrjqG6V7WGrU3D2U&#10;nZr8TzcVTkpJpaHTeI5UTT2ZjwVPt+NfLmu34EryKd7FfSv07134V+DLL4do+pBvtIiDFy+ecc5+&#10;ma+F7Xwrp1/cPFAPPRWIBPO5QeD9MVvg8TSg3zMwxNNuyOY+G3i/VNNvB9ikdccAEmvr7wP+0x49&#10;8OXMljfQfbbU4Cqi/OD04I9K4fwl8KLDU7pLXT4dpQbt4HAz619N6Z8OvCHw7hXVp8SzgZycfeI5&#10;wO9YYyth6km4xuzow9CairvQ9k0f4heI9Wtlur1HtRIgGw/eII5BryL4oeL4NDtzDqEgJlIES7iz&#10;f44rgvFfxhk0O3N1YReY4B+RuOCMfzr4V8aeJvGXifWl1jUZm85ccKTsUZ6DNcuEy6VaXtJOyOyr&#10;iVRWiue9+FvBfizxTruL2KTbJL5hfBIK9QBn2r9GfhH4fudEitrW7CiJHHJ4I57V8wfs9fEePU9O&#10;t9OuI38yMhXxhjwOtfYkN5LNcRqoKh3X2Oc8VzY/mnNwnpboc6jfVH2mDYadpHnQwhzt6dz3rkfB&#10;N8smvNLJD5fqfQfSqCX0/wDZi+YxJC81W06Xy2JibDkg5B/SuuhTSknIVRpn0ZrOpWa2JYSAN+Rr&#10;yu5vpZmO9gVJ4rKM96YdsrFs1mi8PVucV7Xtb9DCK5dD0zw5bRtiQjn1rsZdQs0HlSOFJ6V5dpHi&#10;SaCICCLeSOR/hWD4nuNZYC7SJsjsBUOqo7FRhdH0ZZRW8UQeJgxPU5qrJrllBN5Vw4T8a+WfD/jH&#10;WE/0G9LRE9BnJBHXNdza6fJqsoeQmTcBz1rppY9pKNI5p0E5PmZ7RceJdGg4EwkbsE5/XpWFf+Ip&#10;721ZLJTHngk9cVzdtogsF2xq30IxXR6RprzznzAQoHStqmLq1PdT3KjQhD3mcMm6PcZM571m3LvI&#10;+YyfQmvSvEOkuoH2CItnriuYbw9qP2driMAN6GuCompONjZSUldHFXtlezAJG5Un3rV059d0yLbN&#10;dFc9ADmoo4rsXJju/kAruG07wnbWgur+4+ZVzy3t6Vi238OnzHZR31PONe8WP4dgN3f3QVAeS5x/&#10;OuJ0Xx1Y/EHU5dK026DrEMl8YAJ7Zrkfil4dv/idaPpeiI0EAIzJJlePWs7wf8FtJ+Hdis8OofaJ&#10;5DukYnA49BWTqPW2xu1y7n0foPw48DeGLv8Ati7uWvLkf3uVGecAVqeIfGctwqWOnqIkJ7YyQPT0&#10;rmPCVxY6i32OaZWwexzXcjw5o8kyzOquVPGa56lWSVqasmXGCk+abvYn0di1uEG5ie59a5TXbVN5&#10;8yJjJzkjJr123vdNsbYRyyIigdOK878W+LbS0t1GmL5zydD2H1rppwtBNyM/aucnHlPBdT0FY7rz&#10;PMb5j90+1eG/ETVX07UIodLl3ll6dec165rf/CX3rG9gQyDcc/wjBryC70xVuhLeJ+/X5V9cnt9a&#10;c4XiyeSzPRPhLHqMlpNeaxGUL527h6eldb4yV7m3KrkeYpBx0OOlekeFPBmqN4dglnUhVUEZ64Ir&#10;nPGYt7TTTGvU8H2Irna9yzZbfU+fLLw3eysEkYKe3FdAnwy1WZvPmYop79RWxbzP8k23nrXW3Pix&#10;5bRbO3jAY4Bb3rFJPclzbdkcY3g2DSIN1m4eTPI9a6bRPDdxOV1CSTYq/wAJGc17B4T+GFjqUKax&#10;r7klRujRW+Ue59c15j8TfFDeG9S/sPQgmH43dgvf8auceVKclZDjJXtfU9H8PaNpmu3rW08m1AMV&#10;1194cttKiS00m4MhYYIzyPTkV8aWGveIPtX2bS5m/eEB9hyeevNfUGlGbwh4dF/q5MjsNw45IPQf&#10;Wud14yura9+xquZddDzXxhreq+G71NLZdslwDt28n6nFdNofgTxZrSLe3d6Ybdh0QZY568jpVtn0&#10;/WbxdWuYwZFOQ5XkD0r27wjqsEtmtsq9OMgdfeunC4VV5L20rIyqV+RNwWp+Y37TH7LFr4i0kz6V&#10;e6i08DNIBI7vGcDJGPXPTFfLXwm+H3ijw7dqw82VYyciQkLxyRg96/oNntoLqMw3Ch19DzXmWt/B&#10;7wJqjteLZLFN6xfLn6gcE+5r1MVlFaFNxpyTj+JzRxsJNOasz8u/GfxDvbzwxcaI1uYnmXy3Ydcd&#10;OK+HdH0K/wBD8QII2zIZguMnJVz3Pf1r78+Lfg+/0/xbd6fbIYlgIKr/AHg3p64r43+IWmzaTqce&#10;oO+2MYztJySDnke1edgG4ycdzfE6Rvc/aL9mrwtp+naPLqELb2yIxgALtQYBHrnnnvX1G+MHIzXx&#10;J+x7qNzqPgyOdpCwcs2G4ZemBj0x0r7M1KdYLKRt3zBTjHUkV9DQqpQnovmeZUi5Sj5lkb1QuOcD&#10;OK8Y8f3PinWbSXRbKDEcgIJHPBHb3rf03xJq19craQjKn064rvrSxEX72X5n9+1efGVTGWoUG7Lf&#10;sdcYRw951LPsfC3hz4RazoN60su9g7ALlchVr7Y8L6fHp+h29sOSq8k9Sa3ZoIp0MUq7lp6qqKEU&#10;YArtwWUyo1uedmjmq4hSjaOhBcxRm3b5R0PavBtf8O2M9ndkwq4lU84x+R+te5anP9ns3kx2ri7c&#10;R31qyychsjFeFn/s/rUYx0sjuy5P2cnLY/LbVfhzPP4xnigssu8oCiM4PJwDnp161+g3hb4c6H4a&#10;8NRR63bxvc7B5mBxux6VmR+E/D/hLXZfE94xl64VuVBbrx7dqr+LNavvErrZ6SW2nspx+ORXl4eK&#10;iry36HfKFtEeNeI7YnX1bw7EqSyMECoMDDHAJA6V6RoXwd1m5uEvtbuwy4+5kk/UHtWz4c8HNpeo&#10;x6lcHfOOp+v+Fe13l6lrB5+Oe3pW9lJa9CJJr5nSaLYRabpsdlBnCDHNa9Z2kyyzWEc04wzDP+Fa&#10;NfeZbrh4NHzlZfvGRTQpOnlycisaeNpNTigH3F6j6VvGsqy0+SC5e6nfczVhjsMqk4qK1e78ka0J&#10;KKbbNWisbW11BrdRYc8/N649qvWjMLZDMecVusWvbOg1ZJbkun7incg1m5+yaTc3PdY2x9SMCvn1&#10;wBbiMdFAzXrvjq6aLSo7ZDgzSDI9VX5j/SvH5pNxJ5AFVP35to6cMrRfmc9qG7eGycdvrXM6g7Mo&#10;Utjg1t3kqyzNMpOAPu+mOprkNSuo5CGEoUAE/h1pWaNrnBeITK0Ul2MHYACD0Az715trN7MVEe4g&#10;dwOh/Cu31y8iMbJNnEycjqvB4rzW6vEknJc+/wBPauPGVbaHVhqd2efa3qDG4cpjYOPTp7GuHvpJ&#10;J5y4+6efxre1WV2Yu3O4nk8muaupNqgZ5NePOR7kFyrQ56/VS2yM/MfSsl+YyB1HStfUAVBK9u1Y&#10;krFF2nofWucRi3I3ZkYDJGDXKT7PlQLjHeurulzGWjyMVxtxE6l3bnA/WqjK1xL3Tz3xnZCaN5k4&#10;KLn0FeTxtvUFmBzyOa9k1xVuIwj/ADEdc9xXml7pgDlrYAKeg9K9XDTvE8uvFuXMZscqou/bweM1&#10;LJNIApiH41YjhzuVu1MnwGIJwOntiujm6GFyKSZmTBJJ9DREQpDfe4qEPHzk5GcChJV34HOBTsHP&#10;Y0i0Y25yGPpSl9w45A61nPd7P9UwJ9KcLry4y5POOamxr7SJf3or4c5H6U5mG5Z15KFWB+hzXHy6&#10;2scoB59a001OMqrL070coKquh7v4c8QXer+IrC0mdnMkg/dL/ERkhVr7Ujmgu7dZIxlFG3HfI/wN&#10;fm54W1SPS/Emma3GJP8ARZ1kx0Pp+XNfoR4b1+HUoZWRw5V9qlRxgjJB9xXDiIcrserhKntE7l67&#10;to3iCSDnrk+lchcWwjlyoFd/cun2cK/LDJzXOzIJHDN+Vc50tHOyhcEOOPauXv1aWE7Mjv154rrr&#10;1VVwQdwPpXOXypIpkPC88YqOqZjPY+YvGkiR3a2SggKmeevJ6ZrnYGZkUM2ePyNdn41toby+e5t8&#10;7IY8enPfNeY2F8HySQQdvX3r0oawObmSep7L4ZukliVGPzcge4r0WyIK/LnHoBXkXh8LDMu4Dbt3&#10;A9xzXr2kObiVEjGWYZrnldbHRTvZHRag5SFQ3APPPbirWnDHlsxyMg/r1qvqZBRDjp8vXk1ZtDJG&#10;ioB15GeaLKxq0fO/xp0mS38SWusGPK3CtESCOdmNox6AV57ZGOKQIeMjGP8ACvbvjVp0TaTb+IZH&#10;VltpQmwnGA4wW47ivG7RGZVlhOFIHNdVOV4I8+dL947HpOjInliRByRgD+td/NCnkq688cYrzLSL&#10;y1dxbFWVl5J/hPtXtWn29q9qsi/MMYArKc+XU7IJWMfTSXOHB4HesvxJDEbFhKm7byuOua7600iF&#10;psQ4GcHnmpdW8M3E0flgqzNnp932zWKqpsUkmfPIc7hEoqzNaCP/AFPAK5rZXTDA0kc5BYEg1alt&#10;M7SBwRxWyn2MvZnDShrcd6+nP2X7y3ttdYrGAu+NWYNuLOTxx24NfOmqRHOAOor6K/ZWaGDVbqJy&#10;rBpo3XIyRszn9TXq5dNKpds87HQvCR+n9xCI5HRTle1UGAArTuvlb5jljjJrOKMWwK+hpy1Pj6nU&#10;mhj3Hd2rmvitarcfB3xXEx+9pV0fyiY11UUTjB7VifES2a5+FfiaAc7tKu8Y/wCuTVNWfZigurP5&#10;srCLdpluwPJhTP5VmXfExQ8kV0+naVcx6JZvjK3FupRu2e/4ioLjw/GIgYi7yIOB6nvXG79TsXkc&#10;p8vORilChgxHp0p+1ixDDGahKsoJHfikMTJxjH0NOLKoyTTcMW2oKi3Hew6igB7uOimmE80mWJwB&#10;zTQrFjigJK42RsHp2pwQzDEhB6cVM8QmXg8gYp6Q8bU/OggzZoHBLIM9qi8uUdvrW6ls27ax5xUc&#10;0BWQcZ96yqAYgR1+9+dWbMM8g2ngd60FsS+UHX9KWO0EahioXBxWYMczSM5HfI5p4KHnaCSacIwS&#10;Se/btShGKnHGKZJXlwGx3IqD737vGTxVnYzvnJz2Hap4IdwywC46mgCMJtOQvX0pyqr8Hg0/DgEq&#10;OM9aT5iMlaAGiOMHBANK0C5BAHvUmNoweppoBU+g7UACwRkEqKsQ2o8xF6hjyO/4VFGTuHfNXAWM&#10;gWNHeQ4VETlmZjgKO+STVwVwP2M/4JneCv7F+GHiLx9PGpk1y+FtC23DiG1HOWP8JduAO4r9GexB&#10;6V5t8EPAj/DH4MeGfAjL5ctnZI1yv/TeX94/PsWwa9IfhM9q7YrQym9bFcq0j7F614D+0v8AGlPg&#10;r4DRdIlibXtXJgsIpAGAYfflcZ+6i9M9W4r3y+uIbDS7jVLqVbeK3jaR5XIUIqDJYk8DAHWvwr+N&#10;PxAf42/FG78VWzh9LgAttPHbyoycuD1/eNlves8TiPZRudWBoe0nqc5DaajdXM2o+IbiS9vpnLSX&#10;EzbnkJ9z6Vozho4WWMYxwT/hUkTqECjGFAH5CnNIkmQB15Ir5ic3N80j62CSjZGGqlMelVtRtUuI&#10;jE43Bhgir0m5JMMOv8qrSSZRgamO9zOUb7n6XfsQfFNvEHhu6+EeqzM99pB8+2Mz7i1q5xtVicko&#10;3b0Nfbs8ZCk1+EXwO8dQ/Db44eH/ABNOimCS6W0uCxPEU3ysRgj5gcYzX726ogjdtowGOVzxweRX&#10;0eCrc0eVnyuYYfkm5LqZG3kgGuG+LVzHbfCfxLdHOY9KvDgdcmFwOPTmu4HB3V5v8aFk/wCFN+LJ&#10;Yv3b/wBk3eG9P3Tf0r0JHBE/masEke1hfGxSgxj2FW23Y3FulYOn3M0kMMZ48oY6dQelWZLmY4C/&#10;LXn1Xqzpiid95ceXyB1qRZQcqODWY9zdK4eJtpU00XE7YLnd68VzSdzWSNJzzjrUZYhgAcVS+0FB&#10;k9DQJnYb8celOKtqTY1WZOjcUi7WIWsp5pGJOenarCSll3dBiruI0ydvH4GnhthBzWR9odn46CrH&#10;nMwx7UXA0VbI3ZzUq5JyDtrKSQkcVq6Sgvb9bS4I8vq30Fax1QJluK+WBxHnk8/Qep9q62wc3UIn&#10;XO3ON2Ov0rvrDxLoOmXkcunW6KFRYnUqCWUd+at3fivT9VDJd2qxKMiMRjaMe9dCdlY1UUzzpi2/&#10;2Bx+FVjHh92MirMsybysXQHiopInK7zxn0rOUmFiQYAJPQ81XmOMsOp6YqYRhfm/Cq1yRCWYt16V&#10;IGbPKY03dawXuWd95q5NLnIzVBAd+H+6aVxDGUNy31qeIfMNnU01kDH5T0q3COAWGccVLk+hkzXg&#10;DHkDkDGa9g+DljJqPxp8E6ckZJk1e2JI9EkDE/pXjUEnl4T8a+nf2QbMan+1F4MjmQyRRTXEp+sc&#10;DkE/Q4pXbLpb3P3o1kol/JtGBuNYrE9K09TDvdM3XkmsplbBB79K7o6Iybu7ly2BYU7xm7/8Kz1e&#10;KPkziGEfVplH60WaOFxnmq/jm/gsPDel2cj4F7rljC3pt3hm/AV5OaS5KVSb7HqZbDnrwXmj7QtI&#10;lSKZgfvEfooFaEX3Bxiqto2+yjbH3ufzq6AAMVw4JXnH0/PUzxDvKV+4tFFFeuc4UUUUm7AUNQ1G&#10;0023M924Ue9fNXi3VrsRyaigZg5Y7B/te5r0n4i65BAq2UobbznjIyK8W13xJb3FiIXUBerA4GB6&#10;ivk8xxMq03FbI9rCUFCHM1qz5a+J0TXiC3YbIHUuxPZq/PPxN4X0+6u/OByjDlT6Gv0E+JVwt/pc&#10;8enK+75xvPTB6c1+bniDVLiDVZrS6yHAGPoOP51nhlLRX1ObFaFT/hPh4LuY9J8Px7BLKiyyLx04&#10;Ax6V+snwQmml8P273D75HTOfY9K/FzU7ffcpeRufk+ckDJDDpiv13/Z1mn0/4dWR1uY3NyqHLjqc&#10;8jd9BTx/LCcZdTHCTcotH0ZrOiXGr2G2CRkVfmOOnFeaL4S1W8RrqGdCBnJY4z7V6BZ/EO5sT9ii&#10;tVlVjjc5+6D6DvTGliv5mxhd/O0cD8q8rEypTSaep7FCMloeK3UElvM0LD5l64qO3sbqdxtH5165&#10;eeGbeB9ygHzORinRaHHChmPavOSd7WO5LQ85TTpkGZUz2xXvvwH10abq39gxqUiaMDZn+IknPPXA&#10;zXlmoSxwgiLkjsa0fB9/e2Wu2moQSbHR8EnA2g8E810YetKlUjJdGcOKo+0R+glFUtOuftlhFdf3&#10;1Bq7X6ZCanFTXU+dkrOwUUUVQgooooAKKDwMmq8l3awr5ksiqB3JqXJLqNK5YzzTXYIpcnAHPNcD&#10;P4j8PW+qbReqHfhRuHJq3rV7GdKke6m2Qsv3icAfjXmVs0jTjK61R2wwMpOOu5rTavYSwsGYEHI9&#10;RXyD4rlK+Jrie3cNExLDbwOOMYrAPj3X7J57XclxAztsZSfu5OOntiotJtp7vdPIpCsxZjnOCea+&#10;Cr5hLEtXWx9XhsBHCp2d7nvHw48bWemW6WGoblWQ8sTwCScE19Do6SIJIzlTyD618h2Om6cwH2SU&#10;HHQda+jvB2qJeaaLV33SQAKfwFezkGYToVlgqvwy29e3zPJzjCqS+sQ36nYUUUV9yfOBRRRQAUUU&#10;UAFFFFABRRRQAUUUUAFFFFABRRRQAUUUUAFFFFABRRRQAUUUUAFFFFABRRRQAUUUUAFFFFABRRRQ&#10;AUUUUAFFFFABRRRQAUUUUAFFFFABRRRQA122IX9AT+VeEfB3WU8RXN/r4G37Q7hR7Bjn9a734ma+&#10;/hvwRfajCD5rJ5UeP70nyg/hnNcp8HtCGn6T5mFVQPl2nP3hlvyNcWJu6kEuh00dISkez0UUV2nM&#10;FFFFABXx/wDthxxzeE9GjmGVF6W645Vc19gV8e/teMh0rw9bSAYlvJQM+ojyK6cH/Gh6nNjHajP0&#10;Pim/aOaN95x6HHNYHkW//PSrl48jSGKc4ZTg/WqmyP8Av19Wz5CKT1Z//9P9zKKKKACiiii4BXzL&#10;8f5StqnmQlgnKHnBPfp7V9NVynjTR4NY8PzxSJveNSyf7wH8q8fO8LLEYZqD1Wp2YGqqdVNn5eS6&#10;bbS3AuNRiVuuAfSpr3w14cmtxMI44yVxnAPGaZrk1xDqclpe/I6MeO3XtT7IR3imEdT29a/MEpWd&#10;z6ZptXORtvhA2uSN/Y8H2kZAwo28npyBXs/w+/Y81a5nN/4kmNsrOpaKMkhlByeWwQR24r6r+Cui&#10;aXpOjgwjLE78nsSMV7/FIki/IQcelfQ5RlMcUl7aVvI8zF4t0nywRyHg3wLoPgrTl0/SIFXH3n7s&#10;fcnk12pOeDSc0V97h8LSoQVOnHQ8WrVlUfNJh7UhAPUZpaK3cU90ZDSqkYIBFc3qfg/w9qwP2y3B&#10;J7jINdNRWc8PTmrTimXGpKOsWeQat8HvD97F5dpmIDoMmvN7vwtD4PuPK+bOcBm96+p6x9X0PT9b&#10;g8i9QNjoe4rycXk8WubD7nZRxkl7s9j59sZLW7Yx3ShyemOleceO7FbKNXsoyuTzt3EY96+gl+HM&#10;1nfefA4lQdAeK6C80+1trPbqlsGRRk7RkV4VXB1LP2is+52wqx6O5+dz6rDLI9spw8ZIYH3+tdZ4&#10;b8FS+Ln2xuBg8g/419CeJtG8DeICYobVUkHdVAYEH161seEvC2k6DFvsCck8k14taDvytpm61Kfg&#10;/wCC2laMYrgnMicqx65+ma7nxLD/AGfpsqT3JjRR8zbtuB9ah1fWvEFnA32CAOuDzjmvin47ePdZ&#10;n086DqrGLzxn5G7difSuV4ilSjamtSrVFr0PD/i74vtYtefTtHuN6N945OSee5r5c+IAg1uxia5V&#10;ZDG3J7j3rrLfw74u8X+IVFjBJceaCXcnaqgcDkdc16bqH7PnjKOxWa4XfhdxWIbvfABxmroxbSqR&#10;38jKbclqfD8PhSSeSOz01A07vhEPf/69fUPgf9k/4gavYW2q3unGGInzcja+VPZj1H5V2/wp/Z88&#10;T6r4ki1TV7do4YWDIZVKnI9R0Oa/Vzw9Z38elQaTBHgxAKAB0wK6pYyc/cb/AOHNMPhLLmkeAfBn&#10;wxpXg0eRDarGIwBJJs6n+7nFfUX9rzamn2fS0LHGOnFdJYeELQESaiokb07V1trZ2tknl2saxj0A&#10;xXdgOH61b3pvlXnuKrmVGn7tNXa+48wtPh0l432nWm3sTu2+ldxp3h+30kg2ICqOwroKK9+nwvhI&#10;JPW/e+p5tfNK9a6k9OwnJ61TutN069G28gjlB/vKDV2ivedGEoqM1f11PPTa2OGuPhn4AunMk+kW&#10;pY9TsAJ/KtvSfDGg6EuzSrZIR04GePQZ6Ct6isP7Pwykp+zV15F+1na1xDtVecAChWjYfKc/SggM&#10;MHkVQCx2smPuqx4zWGNrSw0o1IxXLs32FGPNddTQppYjkUblfoadSdSdR+6wtbcrM0jAjFc5f6sd&#10;NbdMoArpZvMKkRnB7V4V4rTVotaQajLm3LDaB3r5jN6koSWrb79DtwdOMm+ax3194ocwhrZASfev&#10;FviL4ktbfw9cTataG4Y9MDOD24Feu6VoFtcqtyzZX0FL4h8IWt9pjW4XeT2IzmvDq/WKl6r1t1Ox&#10;Spw9yO5/Ph8TLTSdV1281bTbZoBvKsDgAAV5hJo6TRLLI4bjgDpj8K/d3Xv2YfBni60m+32EaNIO&#10;qxqjFuxyPQ/nX5bfFn4GePvhvrsmk2mjmeB5GKPACQUHfn7v0zWFGtVglz6efQ5KtN7nxzq3he5l&#10;cy2q7/QCuSsbLVYroJcQNGc4HB/OvvfwF+zT8b/HkI1TRdISGDO0tcNtAI68A5PHpWlrn7N3xa8D&#10;yS3HjSwtVtw+I5IXLAr68jI/GvoMPjW43epMaD0kz4ps4ZBP9nMMkz8/KiljgdTjvWwujy6tKlnD&#10;ayxtJgBjG2Tk4AI7fjiv1Y/Y7+HXhHVPFVxquo2yTXFrlY2PYEYOR0yTwK/TUeAfBGdx0izye4hQ&#10;f0rvwlKpjE6lFJW7s0qVIQS5j8H/ANnL4QW+ifFCO+8T2Lva4EUiXCkLKrH/AJZgDPDYz6Cv3hh0&#10;jQbzSktbS1ieLbtXKDAA46Edq0V8L+GlZWSwgBT7pEa8fpWxmKFNowij8BWsMnr88p4ipGzVttvS&#10;5jPERt+7TufG3iz9kf4UXltdXg8PQXtxPuZyRhnZuST2PPSvy3+Ln7G3xR1LxVLP8OfCbWMG4B55&#10;XVVZRxnHqf5V/QRJqNpEpYtnHpzXhfxK+Jup2NqLHw3YyzSSZAZlOPqK4K+Co4P95RxG3Te51Uuf&#10;EytOHz2Pxa8I/sCfHu6ure61Oe2tFRsyKG3H2ww7etfon8OPhFrvw10ZdM1W/wDOVcfKmdieoHcg&#10;+9dj4f1f4katN5VxGtqWwTuzz61q658PPF2tQSM+sRwll64YEf0ry8VfFWlNN2+R6tGjGltYxde8&#10;M6BqVsf7VcLjBBz6fjXnel+N/DPh12itLhSIzyAc/wAq4/VPh7Db3ht/EevzXDDqBIAPp9K7DwbN&#10;+zn4ZhzqN5b3cw5YTMHIb0wOwrmw+F1fJFJlOprqz2jwv45ttZ8uSRGmR88Abhj8q85+PHjK/vPD&#10;0mk6D4furqdiShjiyqbf4uPXpVx/2o/gZ4eMkOhtEFiBz5SYAx3HrXm3iX9vf4RWa/ZLS6Mk2NuF&#10;G4Bm6ZwePevQjRk1yqX4XLco7yR8YfFu18Sx/DlhqcclpNIgwjna2B1GM/hXz/8ACHTNR1zxRNYm&#10;LFvGmXbHbvg+9fWPizxBZfHXV/N1FM2mcrsOPlPQmvR7fw/4I8IaM0GibRIEGQCMkj1qZy9jTdNI&#10;4atHnmpdjjb/AFnT/COimLT9iOmFXH3s44+tecW15d6/cveX+5+ScdlBq4fBd/4w1SWeOM+THyW5&#10;yATjNe6eHvCOl6fpUljCDmUYfPJJ6VwRq81rnQ1L0R8NeM1SW8kliTq+zJyAewriD4a1K/R5Luwk&#10;8tcKSoJ5PTpX6UaX8J9CvpU/tCNXXIGxuRz0zX0hp/wx8O6bYslpaRFJFH8IGCOO1epSxEuW0Uct&#10;WCZ+X/wQ8K+HfA+rtqOotNBJMqnDk4BzX2I/xA8MteLbLOFkUqQ3QdOtYHxH0vS9B1yOJoUVXfDZ&#10;GMD2rZj8P+G722jk8iOVGA+cDkj61wYmrKbc5DirJXPYNN1LUNahRre4EnygZB4x/wDXr0WyuLa3&#10;gVZp4w6feyw6/jXiWl+A76+s/L8OSS2i42qV6jHYV6x4S+BdktsbvxNLcXTgZ/efLkn0xXdQ51ay&#10;19SZQVtTYn+IPhWx3QXV6rsB0Xn8OKw4vHegSy7bRnmPqoJruoPDXw/8NxhIrCEsO5XJJ9Tmt3Q7&#10;jw3b3wnjtYk5HIHauqTnezaM7ReiOc034m3OlkeVo1zOv94I2Pr0rfuvicfEEP2aDSZo5cd+MV75&#10;a6rpE9quxlAIxjipLKz0YSedAibj9K6I0Krso1FqZKrCPxReh8KeILXxjp+qJeCycQvJnLHGM9T9&#10;K+nfAWuWpsEeSIBs7eD6dfzr0DxVY215pckbRlyRwAMmvHNG0C9NwFiyibuQPrVqnKlKzdw0qrmi&#10;j3CG6XUCDGu2tmKFIU2rVPTrWK2twq9e+a0ea97B0Lx9pM4K89eWOwmKzbyxMiMY2wSOladFb1sJ&#10;CasZwm4u6OMsvC4klabVmEoPRBwB9a6M6bpUcfzwRBQO6g1oVzfia9tbXTZWmPIGQB+lctSjRwtL&#10;m5U35mqnKrJK9vQlQ+H7rMMYiOOMDA/SvNfFfgjwlcJ9odFHPTce/oM15r/at3c3jSWv7vn8afCs&#10;lxMGuneR+2TXzGIxEaityI9WnScH8TOp0T4T+FDGZLCaW3JO4FWPFaj+C7/R1MVlcGdT/ebmug0S&#10;yk8pVXcv1rv7XTo0UGb5+OlOjg/b2hSjqXUxHsXq9Ox8weIPClx9n83VC4UHIwxx7d68vbQvEOnR&#10;fbTqTvApOEIJOD0GetfdupaJpuq2rWl1GNpHbgj6GsXSPBOjaPH5UKeYP9v5qqWT1qE1pdPqL+06&#10;c4WlofESeOtV0eweOJGvNzEASAr06moNK16bXdaiimtFgY/MW4NfT/jzwPp9zE88UaqQpAHYZ7iv&#10;mbStCbS9cBmbGGwPfBo9rJe5NmbSl70Op9w6RcbdCjjlcDEeK8d8R2Ph0yFJ5hvYk46k/wCFbFtc&#10;Sjy7dtxRvTtV288CWl8Pt4XJx0z1rCpN1LdbD5FFX7nn8fgazuLfdA2I2HQ1jal4b0/SJoERhK5P&#10;Q9ATXdwjXrOY2tjB5oXoCOKrf2Vq2nXJ1vxKsaqPmVD0UD1qnRv8K1CyTO0v5U0bw0jSOQ4UAKOt&#10;eMS+HNN1GNtSul3uwO3PJ55rp7XxivifX/st8FjtYx8m0ZBx6n/Cuxn0az1f5NIIjUdcdKzqJN7b&#10;Gid9Djfht4Xs5dQa7jtURRkk9zz3r17xJoA1/FqDjbUVhpdxaotrpqDKjBau5s7d4IR5uC3cit8H&#10;hHV/d29XYxxFX2b5rr0OD0jwBbabL5kzb1PVB0/Wu7trS2tvlhjCAelXc5FGMV7+Hy6MWnD4Tzau&#10;IlPcDwM1Gr+YuaWRgqEkZ9hWO9zHbsTI20Vrj8XKlOMY7dSKcOdOx89fFr4Jaz4nuW8Q6HeKJ4hx&#10;HJwrD0LegzX5XfGvQtQt5bvTfJV761O2RlPAxzuHrX7YeIfE+lx2TxTSMiMMEjivzg+N/hXS9ahk&#10;1rwxcBrjzDjd91gOzd6+a/d066dDb1PUUZzheqegfsS61q+oeBrKMgMzBstjGdjbWX8Mda/RryY3&#10;jAlGTXxj+xvpgt/AVvdNCkEmZA8ac4bec/8A16+z7iUQwvKeiAn8q9zAwpzUqs9jz6nNFxh1Kdpp&#10;lhaM0ltGFLHkgYrRrkvDPjDSPE0btp8quyEhgD0Irra7sslSlS5qJnX5ua09woprukSGSQ4UdTUN&#10;vdW92pe3YOBxkV01MTCElBvV9DJRbVx08aSxmNxkGsSe1EKbYVAFbTthqgllUjaAK+XzRUq0nUk7&#10;SOqhUlB2R8/ePL62fUYNHuEysrYJ9j6Cu80bQdI0WwB0+HLkZZznJP415R4/trdviPp0rtyy52jp&#10;8pHP517xLdRLCq7hkjpXiYdO8rrY9qUnKxmaTDFJOXu+MdM1malqAvNft9HtCGRXDNjBp+uaitnY&#10;uUHzsMD6msX4aaBqHm/2vexmJf4N4+Y+/wCNb06XPJU1uzKtUUW5XPbwAoCjgCiiiv0OKskj5/rc&#10;KKilYou4dB1qRTlQR3rL2qlN02tVqO2lzldev9XhuorPSgGaTrkVt2EdyYAL/G/vjpV47RyePeox&#10;cQH+Nfzrzo4VOq6lWfXb/hzd1LxUIxPJ/HGoJPrcdkv/ACwj5H+0/wD9avP7x9o2L2BIPSuh1Wc3&#10;mpXF8WB8yQkEDso2j9BXC6xLmUFjxjGO2a7KMjsiuVJHN6m0n2GVQPnGAWH15rg72+gSQbmCqema&#10;6/WbkpCfLBYseRnGa8t1e8eO2BbgRtnJ5IyelFeooxuh01zOxyWtXEktyHlwuA2ADwc815jeu8Vs&#10;yg4ZhknPNdD4jvj5bshCPxyegz7V5vqV3cuywlR5ePv9N34V85Vqczse1Qp2VjKu5jMxfryee1c/&#10;crtPrmtZnVTwfl/SsmaWPcSeAO5rI7rdDMu+hYnnHFYbRsD86nGOM10pa3uMr+TVDfwqSXHXFZtW&#10;YrWONuLYuGjbOOo5rnbu03Hb6V20u+MHeM/SuduEO8u65qOYzlqeQapFJCr3cg6Kcj2FefXN5EwD&#10;qeOpFet+JhELWQyAfvFIGeK+e7qeT7S1uBtQD9a9TCK8TzcTPlsT3+o4kU23LdB7CsWa6u2UF+Qa&#10;sMkhZZE4A/WoZrZ5xg8DOeK7kkcDd9TFlmuSxkj+6vvxWHe6ncli44HYg10F/thXy1OOOT2+lcys&#10;JmO4Hg/pWySsZyFgvtRnwgfcnUkfyqyzTsSAzfjV2G0jt4gi/Kc5NTvHHLzGv1qibeZz2y5LBz+d&#10;aFrPc/cduhzmtBo16qMgdcVJBbLvDAZB5FAWZ02kXLSANKd7KeBnFfc3wq1iA+HWEiKirtCuHDHd&#10;/EGXqD7mvgVFaMFoztJ/TFew/CjxBLptzLplxGpSTlW/i3E5H1rhxFPmVz1strWlys+6pLhX+Umo&#10;3UOCc4YVzmmX/wBtiEt0VV/48cBe1b5Yjn8h615zWtj3uUwLmMtJsz3z6VgX6LBCznJUAnr37V0t&#10;0vnSAxjGOef1rA1NFki8o568E+tS0ZVY6Hgniy11FWa7hbKn5pcjGMd8968OCKkjN/CSWwPrX1vq&#10;Nq727xSqrowKnIyDnjH1r568WeH7fRLgJFJz5YdQfXPTFdlHX3TzqlPXmG6PdXBUAkqR0JHavfPD&#10;NyE8uZip/dhTjse9fPNhIx5YdAMHt+Feo+HL8xFm3YLVconTQme3XkH2tAqsBjB//XUmn2t5LGwk&#10;QAZwmPSqFncxzx+WJAdgyT9K9P8ABX9m6lbtaxqRdRfvCTxkdvYVyy0NK0+WLkjwb4pWEdv4Ru5d&#10;ShJQAMm4ADPUYz9K+fLARTRRS4yrAHHUV+lPjfR4fEngvWdM1BcL9mZipA5OPlHPbPavzS8PWz29&#10;jBu3EhcFSMY7Y/Ct6ErxZ58cQ6j5ju9PjhjkM6HlgAQM8A969P0y8SODavQEdK86sZUfauNuBg/Q&#10;V1GnzKFKpU1Tsi9D0C31RLW481CMpjg9K9i0hNL8R6at7ZSK+VxKF42djkGvnO3R5iSnbk+9b+lS&#10;XVirC3ON5AbJ6nOa5uTXQmpBz2MXxBpcmma9cWcR3rnKNjHyn+dUHgMcilgSPSu+1XUX1Uq95Em9&#10;MfMBgnHArnrs2zfMnX/Ct1sbKNkkcFf28LyNHMOMHH48/wBK9i/ZuiWy8RyG24Esg+U84VeTXkt8&#10;se8qx4r2T4B21pp3ihLlfMAviFV5AQhC85Q9O/JrvwOszz8Yvckfp7fEPcySDucj8RWeDhqlkkO0&#10;IwwVwM+2OKiXmvpqex8RV6mhE6kcVBrSSXfh6/0tV3fa7eWDB6fvEI59qjiGDxW1aI82YE+8/AqJ&#10;6aEwhdXP5r9Ps76HS4kcAJAWhHPTaxHT+tVP7Q8glo23MAc4r2GaBdP1rVvDtxGjLp1/cwH5eGKy&#10;tz+tS3kGkXIAvbeHGMAYxge2KznudlON0fNc0bMWWL8PxrPlhulAQfxce9e1+JPCGnJbfadFyZF5&#10;Pptry94dwC9geT3qSmrGK1vcQuEkUc1F5EzNuAAx+orflRS2SeR0+lVJQrLlTj1oEZgibBJ4qHZi&#10;Qxpg9zVvzCj7jwOlTERHEijB5oAhjh425wTTxbjfkEk+1WIhuAXAzU5gUsWbjHpQBCkWcVJLHghT&#10;+fpSqyIQM1NuLDsazkrg1ch2MDhskY696aqswCelWDw4OeKNq5zzUSVjK1hhC42qKhMfB5q4U445&#10;zSrFuj2nmkBnIi5yT1qXb1Vu3SrojGAAtNMY/i60CuZ7LjBJNRspDYPFajK27K8DFM2ZAkIwfWgC&#10;mAxX5qTtj071MeDtf8qlXaR0oGRxxFjhRk19R/sc/DlPiV+0BpEF/btcafoj/wBoXAXIAeLmHcR2&#10;8zBx3xXzK0iQZlc4UDJ/Cv2y/wCCfPwpPg/4Pv8AEfUmljvfE8/niIjbsgiykXuQ3Lc+1a0otu4j&#10;73v7qaaUyzYLEnO0YFUwDKAF6U9yGO48k1zfjjxnpPwy8G3njvXpEjtrKNnw5xvbBCIvqWbAAFdb&#10;lZXM+W8tD4W/bq+Li6dotj8IfD1wq3mrBpr7gkx2o4AHbMjDHOeM1+edjapZxIIRtwMBcVH4l8U+&#10;I/iV421H4geLJnmu7+TKhwB5cK8RxhRwNq9h3yauwbpPmOeeK8HG1vaS9D6fBUOSntqzctFLoDJw&#10;c1oCGMvyDVe1jyBF6dzWhCNrCOQEk9K4OZLRndz8vumdeWKAmYdcVzUzAZTHJrt7mPCYHX3rkNRt&#10;VYlgcA8cetXFJjvdbHnXiO3mks5GhO2RRuQ/7Q5BHoQRX9CPwf8AGafEb4L+GfGMcjTSXenwiRnB&#10;DGWMeXJnP+2p579a/n/1OKZS8MgOAMZHQiv1g/4J6+IzqvwSufCjMrS+H72SMiRjuRLgmVMdgrZO&#10;0exr18DJKR4OZ07rmPtHDDgiuV+IunT6v8NfEmm27BHl0u7CsRuGfJbHFdg6hRvPP0pt1aJeaVe6&#10;fISBc28sRI7B0YZ+vNew2eDsz+UuxgWa0ikRcEIAx+nFRTW7eeNiYUDO4nvWlDZG0kmttrARSyR7&#10;jxna5HSl8h5BtXpnrXm1t2dcehlLbrJ94kinNbKq/KMZ6VoIhQFc89qaVIB3HANcyeo29SmsIIAY&#10;ZzTzbLn2xU/RfkPFPRinIwcdc1t0FcgFkhG6QHB/CkNkijg8VbYsflPrnigqBnnIP8qAKQtApLip&#10;47ZSMsee1SiMdBmrESA4AHagCONBwoXj1rSsiIszdCOKqqGNwsSc5q7IoSMg/pWsNiWV5bmZnJDE&#10;E+lTfbmG1SSOR1rElZjJxjFWFZWZQeeKsFfoeg2cSMm4fjUrOGOBwBWbpN0qWoj3ZYnOPQVqZCOA&#10;QMMcUG6ehWeQJFhefwrMv/MMRYckdq0pWK/L+XoazrhdibR81AHMOMOcUgQSff4FWGBL5IpxRehq&#10;UgIEQnKryPWpUDDjOKdGuHIA4rQihDfNjgU0rGVTQfCGJAHI9a+/P+CeGiJqPx2vNXZwV0jSpXUY&#10;+687hM59cA18JxRAr8gxX6g/8E1vD5Wz8aeMJIthd7eyjPT5VUuf1aqW4oysfpTcEvIQfr+dVgAR&#10;k07aSxbOe1Tohxmt20hQhoJDGxxiuY+JGmDVNb8CeEo2/eX2qyXDjrhIY8lj7dvrXXwwMz7CcA+l&#10;LpyLqn7Snh7RkTKaPo890zdf9cQoH6d68XOtcNKEftWX3s9jKny1uf8AlTf3I+zUVQqqgwAOKkqO&#10;3ytum7720ZqSrw1NcsZ210/I4JPUKKKK7CQpRSU4DNAHAeOPCkGvadLMnyyrGwHPGOp/lXypq2hz&#10;+a1vOQ4RNu7HJ49PSvs/xDeSWWkXEyLuZUbj8K+UhfnURvuhncuGx15r5rFwpKu4w36nrYapJ0rv&#10;ZHxt461V9Ft7izLblXnIP6V+ffjaGO6uJLzq44OOvXNfd/xv8O/YfNvg37neWJY8qP618MeKp7Qs&#10;/lg57f7WR1zRGnyy50cNaTfU8ktbpl1uFGbcu4Bl65ycV+zfwX0m0svBuy5Jkd1QowPTjkV+L9k/&#10;k+I4y+Fy6479+lftP8FpIk8F29oOMDByOfr+NcGZR5qkH5F4COrOxCEz/KpGK3tGVl1AF1yGwMjt&#10;WpbW0ZJOMk1radZIJjxg5zjHevGqYd3Po6Xdl3UhFHCWGMqeCa89vtWdC0SngjnHau715VtLVftD&#10;qquM/McV5BPeJNK8R24B4wc5Fc824s3cr7FaUtISznDdjW/pEFvJMski/LH1zzmsKKNriXaRnHSv&#10;RvD+m+TAJ7lSM5JQ1VN31MqiWx9P/DPVZNR0ARTZDQHaFI6Dtj2NejV8qeGvH6aL4mjsjH+6ZMOw&#10;/u9c/h6V9R2t1De2yXVucpIAyn2NfbZHjFUpexb1j+R85jaDhPm6MsUUUySSOGNpZWCqoySegFe7&#10;6nEOJAGTwBXk3ij4v+HNAma0ss30yNtcRdFPcZ6H8K+Qf2iv2s/7MvH8H+CEjlVQfMmlDbSykDA2&#10;kcDvX5+eM/2h/iPqFy/2CWO3UhcLACFHrjdzzXjV8zvLkw7+Z10aK+Kofob8cP2xrrwdZyaVolos&#10;eoZX5XZSyqwzk4PGBX53+Mv2wfijrU8g07VhbgDG2NFXLex5/GvmLV/El/qV/JeXwVp36vksT35J&#10;55rjp5WZicAAjP8A9anGDmr1Hdg6/L7sEfScX7UfxSt7z7Q9yZWRcBnVGUZ7DGOfevZvCH7aXja/&#10;lGleN3X7NLGRuAKjOcYK8g5Ffn2lzKVwRwvp1rbtb9xEC3VRxXLVy6k4vQ2oY2dN66n7XeHtZ0Tx&#10;lax3ujkFGjDYB/pXe/YLq3g8qPco2jI6ZFfiX4O8f+LPDF99t0O7kikjBKpu+Rifavs74aftg3Lx&#10;fYvHq4IYKNnzE59PQV85VyucW5R1PdoZlGaSk7H3BpUr2twsajjoO1ev+F9bn0u9S4YHbkhsc/L/&#10;APWNeG6T4i0TxCq3mizBk4bB9+a9FV2SPfbudxHbNeVXg1H3Xqup6V4VFaWzPsGKRZollQ5DAEfj&#10;Ulec/DbWTqekvbSnDwNjB9CO3tXo1fpWV4z63hoV3u9/Vbnw+Lw7oVZUn0CiiivQOcKKKKACiiig&#10;AooooAKKKKACiiigAooooAKKKKACiiigAooooAKKKKACiiigAooooAKKKKACiiigAooooAKKKTIz&#10;jvSbS3AWiiimAUUUUAFFFFABRRRQAUUVVvruKwspb6bhIUZz9AM0N21YHhHxguzrOp6f4UtssUPn&#10;SYOFB/hz+GTXqXgzTxp+lLECDgAcV4/4fjn1nVX1qcbpLlt5HXGei/gK+i4Y0iiWOMYAHSvNwz9t&#10;UdRnXP8Ad01FdSSiiivSOQKKKKACvj79rxI5NI8PrJxi7lYEjPKx8V9g18cftfyZ03w7auSsct3K&#10;rMOCMxjpXTg1etBLucuOdqE35Hw1P80sgkwMknj+lVPJh9T+dWb1As7xnPyHjvkdvxqllfQ/l/8A&#10;Xr7H2fdnxSqPWyP/1P3LIYj5TigZxzS0ViqMVLnj/wAAdwooorYQVDco0tvJGvVlIH1xU1FTKPMn&#10;F9Rp2Z+SvxVtrvQvFFzaagp8xZMlvZskdM445rkrK53yqyMVPGK+/vjF8CD48um1HRWSGeTly2eW&#10;6Z468V5z4f8A2YdbtESLU5oXw4yy5Hy9/f8AKvzKvlOIp1nT9m2j6OljoezTk9T58ufi74l8F2q6&#10;fBdNFhcBVyXLHp2r3/4Lax8UvG0LXdxLcwxSbSGnVlHHDEHA49PWvpXwx8IPAfhcia2sI5rjAzLM&#10;oduOOM16XHHHEgjiUKq8AAYAr2cJw3XlJTrz5V2W/wB5wVcwi7qCMPTdM1O0cNdXhm4AOR1rfoor&#10;67DYWFBOML/N3PNqVHN3kFFFFdBAUUUUAFFFFABSEAjaeR6UtFDV9GBy+r+ENG1cBnTyZF6PHwah&#10;g8J2dlGFgYnHr3rrqK8vE5Rh615ONn5G8MTUhomcD4jubPQ9Invr+ZYo4kLFm7Cvz2uWtfH3jGaS&#10;V0mgLEIeD8o/lX3P8ZPBCeMPCs0XntbtEpYMvrivhT4NeEZ/DOtTLewGZAxPmnlTnpz1r86x2Vzw&#10;+J5ZLRntYapz07t3OpvfDw8JyRrpMAVGGQVH6V6d4JsNZ8UajA4jcRL95m4wPTHet640jV9fvFtt&#10;LiZRn5m28AGvo3w/otl4f05YduGxlj6nvXoYfCOU3GLshVKqhG71YWHhrS7KAL5Sk9STzW7aRW0S&#10;lYVA+lYWq6jKsZNvnA9O9ReH9SmvmKtGy47mvTw9WjRrxjTVzjnTqzpupN/I66iiivtk+ZXPLCii&#10;igAoopCyr944oem4C0opODyKp6hcfZbOS4PRBk49K58RWVOLm1dDUbuxIsDhi27HtWNfaJNe3Amk&#10;uW2r0UAdK5PQPil4U1mf7BFcgyeuO/oa9Ihnguo99u4cHuOa8SlSwmNo8sZa9r9Tpl7Sk7tDIIUj&#10;QKhOAKnzjiqqJMjHPIqfkfeqsLV9nHlUeW25lLXqMZZDzivMfiTBeT6cr2Y+dDnP4eleqLKp+UVV&#10;ubOK6GJK5MwwH1ilJYaV2a4eooTvLY+fPh745uo5m0vVUIKkAZG39K9vivzqQX7ImVIznpSp4Z0Y&#10;TGd4Fdyc5I9Kra54v8PeGk8u/mAkHSJBl/8AvkdK4MNlVahTf1uqoQ69zepVhOX7uN2dFHCwUZ6m&#10;sfVhp1pCbi/VDj++B/WuFi8WeLvEk5h0CwNtAf8AltPwSPYGt5PBdlczLc6xLJdSdSHPy5+lbVcT&#10;RrxVPBQcrfaei/HccaPs3z15W8lufGnx5/a8uPhXavZ+DdKF1MrFP9W20cfe+Xjr1FfmbqHx0+NH&#10;7SvitdEhMsRlYmO3iVlQAdhnOQe5J+lf0MXXhfw9e2Ladc2cTQuMFSgwRWH4d+HfgDwSpl8P6bbW&#10;Rbq6oobj/aPNavKsVKHLNr1bdl8uoqmJptWgmv1+Z8cfs0fsr+Ivh5cW3jDxDqkxupY98lunyxqW&#10;5Ck5y2Pcda/QAlEXLHAFcjrHi2OzjI06FriQdDghM/WvKPEGreNNVj3JMsB7Rwng/XNFDFYTLU40&#10;JOc3u+n+RccJVrW5lZHvE8tlIMTSAAdgf8KwNR1zwvpEJur18InOcMa8b8K+HfFt3dm4vEWGPIAL&#10;MckdzXuS+H7CeDytSVbgHswyv5VOHxdbFyfs6Sv3lt+Jc6FOgtZv5HzD8Q/21/gd8N0kXUJZ7iVM&#10;gRwxclh25x19elfnN8Tf+CoMmv6gdO8D6KbKFWwZLgK7Y9QoIAYH6iv2C1/4b/CfWoH07XNFsp1f&#10;g5hUkfjjIrhLL9lf4GWCltM0SKMO2/A6ZPerk687xqOM7dIu1vwuZwcYPnjdequfglqX7b3ximuX&#10;vLLU1CqDtVY9pHUc149qf7Wfx78XmWwvvEV2qAfNFB8i7e5Pf9a/pcP7Pvwls4ju0KzdR/eiVj+o&#10;rwfxj+z/APs0xX0+reJdM02I7ucqqE+xAxmslXhT/iUl950KNStd06n4H88dz468U3Uxm1nWrsys&#10;Bt3Ttgj6Zr2D4D/C3VfHWpNd3t9d29i7BmcxswkUHn5q/TLxPoP7I+m3Xl2HhqO6cEY8u03K2PQ1&#10;J4M+JdjeavaeG/CXhebS7BG275ozEmM8KFPrXHXzGHK1SsvxHRy+cZqVSRi618LfhL4D8N/2tcaZ&#10;5u2PGZCcMSOuO2a/LfS/Cj/Fz4vT6b4Xsgsc9wWWONflVV7lgMD8a/oa+LnhnTL34UalHuVZWty0&#10;bYGQ+OBXxh+yR8O7Dwol/wCLtVgMMsxKAOu1evb16c0sPjvZScXu1od1fDOpy9rmfc/CzWPA+iwz&#10;NEkMMMS7sAAkgYyaoaZoNpfRPc3TBIiCTjOTxXof7SHxGEqnQ1ISHgMxOOo6/SvKtDEl74aZmcqr&#10;RkgnuMVwzgpS0NLpaH1DoPi/wV4Q8JjTfDpQPKuQ7DfhgOc55615xo99DqV88szKzsSWIGBkn0Ff&#10;Fel/F63sZ5NMmfKRMVHHA+te5eAfFtrql47xyRiPCkgnHvmpnSqbyVkc6qRb91n1Lpf+jz8/dOAR&#10;XvlnrFpc6dGwOMrjn2r5lh1+xkYDzVBI4CnOcV0lv4jjRRGjYTqfarjUcNC5RbPC/wBqH+0LjSjq&#10;NhFJKQ+1jGMkKPpzSfA7QtQ1fw7a3DRyj5jw+RkfQ16xN8SPh9Y6rb6fq9yjzl9wiA3MeeuK9yfW&#10;LLUNPV9NICYBxjGPwrNq+rBLqd/8PdHtrN4vNbIwDtPY4/nX0BcQQXVuYCoKsMV8heFta1CHVDCz&#10;FVXOO+RXusHiS+jtgkTdfWvYwlaPKcVem5NSix2o/D21liaQOB9RmvH7qwTR7wwEg4PX2r0m48Qa&#10;jcsUeQ4PGKzbzRbW8QSt94d6uUU17iHGL3kylaSBoFdDW3pOomynzMxCnrVGG1SGMJGOlOMOcZ5r&#10;FPXU0SPVI/FGnMAoJJIz0qGLWrFJTK5AB9q4S0s7y4IjQYz0zXXR+EpDD80vzGuqNSpV0WtvIwlS&#10;pwWuhn3/AI5t7WfbaK0nrj/69Ng8XapfYEMe3P41T/4QKczHz5SVJ6jivQdK0a00yILEuT6nrW2H&#10;jXqS5U2jOo6MFfRlGyv9QkwJgSe+K1gLqTjJXPrWgAqnKjB9qdXsRy+bVqkziqVl9mJkvb3+fkYC&#10;ub1Xw5fX43O2T/jXddetNLY5rKvldO13Njp4qUNUkeDal4Uv7cusca5zgEdT71F4b8K64upre3yL&#10;5CHPJHJr1zUPNuJfKhHNRy2t3b2+Ceor5urG7ajdpHpwqXSbsmyve+JtOsE8oocj+6OKbYeJYb7A&#10;iDfkapW/h2O8JeZuK3LSwt7Cby0x0qvb1pJTvZbXIlChDmT1ZtyXMUFsbmX7qjJ9azYNbspoGn8x&#10;QBzg/wAqk1l1i0ud3HAQ/wAq+FNa+KFxYyqmhATjeQS/baxB/wDrVvmOa1sPVhHmvp/TM8FgoV4u&#10;TvuewfFj4hHSdHmvLdiVDbCwxgZ6da5D9nq90/4qRTeKJ4WaGGTYu9eDIudx49xXyN8dvGPxI8Ue&#10;HH0fStPxBK4Jki5cdh1xz7196/sreHrfw/8ACWxt4k2O8aNLnq0uPmJ9ya4cuh9axEIylozfG2px&#10;22PoP7DZQQkqijHOcCuI1HxXbtbyW+msvm52qR0/Csv4gXeualfw+GtBcpvGZMcZz2z6Y61r6B8P&#10;dL0y0RZl8yUcsx9fYeletirVKzo4SGi0fmzjp2jFTqvczrPwt4mu4Bdvd+Q7c42g4rxLxn8KvFF7&#10;rcdzrervNbufuNnkDsADj9K+vooxFGIx0FeVfEPw1qtwv9uaXOx8kZaI+n+zVYjLPY0FUs/PXYuj&#10;i+efI9umhQ8PeAbBbKOG1XylVdgJGT+ddhY+D10xT9jk+9161heE/iFoE9hHaXkvlTr8pDdCfUV6&#10;nG6SxiSMgqRwRVYTA4evHSd5fkTVxFam9FoVrO0W0j2j73erhOaSivdo4f2dNU47Hnym5PmbFxzg&#10;U1jtXJFLQcEYNaTbcXGm7NCXmNWQEbhXNXmjzalqAkuOIh2z1rpURUp3fNcEsPPEU4+2/A1p1XTb&#10;cTP/ALI04LtMKEHrkZr5y+OXwXsde0E6x4ZVbW7tcyeWgwsvchvc9j2r6eJzUckaSxtFIMhgR+dP&#10;F5VSq0pRpxtLoVTxE4yvc+aP2bLe60vwqdKu41jkhmdWA+uc19KThXhdX+6VOfpXnng7Q4NH1W9h&#10;i5BfOegI7V22tahDpWkXWpXIJSGJnYDqQBXLk6dPDTVToaYvWoj5e+BXgrWNL8S6pqu8paGaTYp6&#10;EFiRX1pXhfwW8Tprdpd+QNse/cOQQd3/ANavdKrh+lTp0WqbM8Q9UQ3CLJAyOMgjmqul2lrawYtl&#10;xu5J96t3BAgfPTaf5Vj+Hrlbmz3DPBI5qsW4Rx9LmW6Yo39m7M15EBOTXL69d/2batcgZC10sko3&#10;YHNefeOL0Q6U8R6yAgD1rwM3dOUn7M6cGm5o8l8ES/8ACX+JJ9VuIl/ckgDO4AA89ehJ54r2y4Sz&#10;aTzG+8vb2rO8EeHdP0jQIowAruC7Ecck55/OqGo2TTXTR20u4k8Vz0KbjSTfU741E5NJ7EmmaZHr&#10;+sGe6XdBB/CehPavUwMAAdqzdJ06LS7JLaPkgZY9yfWtOvsctwfsKfNJe8zycVW9pPTZBRRRXpHM&#10;HXrQBgYFFFKyvcAIBGDXNa7BbafplxfxDayIcY6ZNdLXDeO7ox2MFr2lkyR7KM/zrmxdOEo80o3Z&#10;tQu5pJnlJbZHtAx1zj3ridXuIdyqhJDd8d66/VJljX5T8x9K861JtzDJ68isU7I7bu9zm9Vu98pj&#10;R/M/2fQV5PfziRSjDg/fB6cdK769nm86STgNyFxx0ry7UrryLYtNktICAcfxdqwrytG9zswy1OI1&#10;RkuWlR8Ek4B9COleZXweSQo3GzjrXcXd5Hbg+dy2MnNecXd07Tb3bBOcivnJayuj14IY8S7d55xw&#10;K5+4B5APWrsk7EHHIFZby/IzDkjtWiudCCMBG5P0qacgRZqnHKMkkc4qdpY2TJzSYpIwL4Sghgax&#10;LtiqbjW7fzBcgfWuYvJGbCjpQkjJnDeIpT5C2+BnOVDjr9K8GvrBxfSJMgBHPH6Yr6I1yMm5Cr0X&#10;jJ57V4xryNDqPz5DPnk13YWVnY4sTBNXsZC2EWzldhPpWNdiKBSWbpW47u0Ow+nf1rhtduHiG0kE&#10;nOR2NejT31POq2SMS8xezG3cFkbqasW9mlumIgRt9agsIfNYSPnJ6100aKBnrWrdjnWpi7X835xn&#10;NWFQDr3q622RsAfpTVgZsnBFTcZVSFlPJ+U1bRSp56AcVYWInCjqKi2Ajg5+vSk2zSMdCPDK/qf8&#10;a1oLq5sWW4tn2OhBDemDms5EBc56djVza0g2DJPQUvU1pvld0fc3h/VLa9sbK9ZwLyZAZAv3Tkfe&#10;GOOfSu+R1YBQDwM/WvmH4d6q0dhFY2TDzrXGB35PFfQtrdtMiyvw3XBHQ+lePW92TPpaM+aKZqSx&#10;YjDqcE5/Wuev5DsIVc4BI9q35JhIAG7D9Kx7iLCAodzckVnzsqd2eeQzXhkKzsCDxjHevOvipoaz&#10;aXDryhUNuyxvk9Vbvj2616u9o0cxkfhc9KhvrKzvLeS3mBdJQVI+o4rppzSszB07ppnzJZMr26wx&#10;58pD8pU9fxNdjo4vElW3TYgX7xP6VkSaP/YGrNpUreaiHAOOx6D8K37SOa3l8tBksMjtxWtSfYyi&#10;rHe6bftaM3lMd7KU/Oui0rUbi3u0v5Jtgi+bBPXiuCj8x23QDDf1ro1gkMAU8Mep781zsd76H1jo&#10;/jPRPGfhphMAs8kZRoyfmdscfrXxfc+GI9F1K4sd5kCOwBOD39vTpW/Zw3NndR30EjRywn5Spx+f&#10;qKf9nDOzYzuJYknuamMmtmYxoKJxFzpsi3EbWq5QnJ9jXUwWaIAMbc1Zt0Mcg3YHXBq7G0Y3Z/Oq&#10;cr7m1i3bxmGFghoil8obV7cjNVZJCjccAVWa5SMb3PT1qbFI1ZL7auD1PeuYu9XSCYqyk54wuTnP&#10;oOp9sV1Hh7wtrXji/bT9HXYEAMkrghEVm25z0P0zX1B4P+HPhHw/4wSx8hZZbP8AdG5kOWcno3oM&#10;k44rqpx7mNav7NHmfw5/Z/1LXtninx7GtvZxnK2DMfNlz93zCOFTHJHWvq/xr4Wh0+10az8L2cEM&#10;ds6gLEMIqY3HANd1Pp66dFhwFIOGAP51aurZ9sf2nOE5H4ivWw8FHZHg4irKpK7ZqwzGaxilc/MU&#10;GR6Uik7sDpToI1EQI6dh/jTtoL5xXt09jw60feLiqoGcc1e0+5eCYOOxzWeZPl4HSp7aTBpSXVip&#10;n4mfHnQT4Q+PHivS28y0jvZ1v4oyNi/6Qu4hR6BsjPc14vLqUkAzJ8xX1I7ehr7a/wCCg3hh9P8A&#10;F3hP4gEMpu4p7GZl5BMZDx5/AtmvgW6gTmKPnPXFcc27nRDYtXGpi/DQ3chWIdNpx+HHWuNuVtUB&#10;+xEup7n1FPmZgpjwRjrVMqAMD8u1aFzImBC5dgTngVVkeFGC9z2qdkhVwy8kcZNV5YRKwKsODQZl&#10;bCFiQO9OCDOM81NJhBimou3qMkUAPTEXzZz6irHG0jHPvUGM5wM0jK7EE9qALMQHmckFTW1ZwWx3&#10;RgZyO9Ycasse0EZJ4zWjbTEDnnPpSAnbTVHyRjA9SarPZuSFBxWlIl60TGNcbeoFXNIs5Lob35YH&#10;ke1TLYLXOeGmXauGz8pq/DYzu+x8KR78YrvFtZYv3SIMY6nvXn8zyG6kVsFd5HFZhyk8+nTWi+ZK&#10;yNn+6cmqXmbV+5nHU1aeF9gOw49c1WYSyERRjPtSMnEgE0edzqcHvV+1utIChJiVBOB3qr9jlf5S&#10;p+lOitBHJmdM46UiDUa00mVvlfr0HFJJpDRsMYI96oSJp2Q0y7G6AjrWLeXElrE6wyMBzgt1P0+t&#10;dFOnfcD2P4O/CrUvjP8AFbSvh1YgLFcSiW7kIO2K2j5dmI5GeFHuRX9H1lb2mm6fBpdlGIYLeNYk&#10;VegCDAwO3Ar4x/Yo+B0/wk8CR+J/EECHWNdjWaZyCXWI4eGI5AKFOdy+pr7Wz5rFsYya6IR5SJSv&#10;oOhRjIGAyR2r8jv25fjXH4/8WL8F/CTb9M0K4WbULhWOJLpQR5ABGMRZ5Pdj7V98/tK/Gyx+A/wx&#10;udagxLrOoBrXTYRyTK4I8w/7KHk+/FfhhpjanKHu9YkMt1cSPNcSOcs8jnczE9ySa48bW5Vyrc9D&#10;AUOaXMzZgYmRF2kK3UnFdFZxyB164qrZW4YAkY+tdjptpG4UucD1rwqkz6enG25asLBpHEjHitJ4&#10;dr72x1wMVeToFUDHbFDBPMIIwM5FYPXUuUTMngZo22nNczqVu4TIAz2xXZ3Tr5bIFrm7jb5TO3FE&#10;W0Q07Hl94AA8sxCKATk/1r6r/wCCfvi+88P/ABvv/DFzt+z+ILBk2F8ASWx3q+D1OGI+lfMOsQop&#10;cSAGIjnPQj0rL8LeKW8AePdE8eRBg9ldxkg9kY7SfwBzXpYeT5k7nn4qHNBo/pDngVUCnqapQsUk&#10;Ln5guCV9fmFXrm5iuFW5gbfG6K6t2IYZ/rWdBP5c5ZOGPTNe8lJq58xVspWZ/Nv8cdGttC+OPjLw&#10;7CmyK21a4MSDoqSPvA/WvMmSNwVQ7cflX1x+3X4Mk8K/tLXmorHiLX7OC+jcA43AeXICehO5eceo&#10;r5KMe2T1rjqLVpm8WuVFPygpDHBqIRoxxgj61YZTu4HBprRHbtU81haxNyAqmeR04pNkRPHII5Hv&#10;UwgZeDk571MsaA5xzWiAreV0Kr0FSeS20AkCrSo4bcwx1xil+XdzQFyqISeP1qVFdflbirAyDtIN&#10;DRsV4HSgLme808LgxEBs8H0q3MZ5m5yTigQSPKAi9e9bPlx4LsCeK1hsK5yt3azQokzgnf6UzcyL&#10;5jjaAM+tde8ZFqWwPb0rAnh2AAHIIqy4D9NvVjZSnKnrXQR3SsRI/T1NcgoaNwP4T0rVRx92TPpx&#10;QaGz5jM2M59KVlkUCRhn0qtCYgu5jkn1q4J4jGA/FAGY0Y3tt/Oq5U7sEceprTMMhcyA4BGcVdFk&#10;GALc57UAc+0YLbhWjb5VcCpp7MK2wLtFW7Sy3LmgTSe5GzeXCZD0HJr9vf2JvCk3g79nPT5b6Py7&#10;nV7ma+yCG3pIRsYkdtoAA7V+Jl9b+fpr2kJAmnxCme7P8oH51/Rl4G8ODwX8OfD/AIRxh9P0+CF8&#10;gA71jUNkD3zVR3E0l0OliJLZHT096uR7nwB171QikCn5hWjDj5SRx1qZ3uUrGjbQ+bOiA45zz7VB&#10;8H7n+1f2h/GupHaU0+zs7JSO2NzEfma2tLtRPdxKeBnJ+gry/wDZB1seL/E3j/xYvMd5qASNunyR&#10;yMq/pivIzOVlTX96/wByZ6ODj7lWXlb72j77AwAvpS0UhAPWvQd1Fcvkee9xaKKK0EFKOtJRQBi+&#10;J4ln0G7jYcGJv5V8kXdh/Z8KLbsFUjJHfNfZF7EZrOWFRkshAH1FfLN1ZlpJfNRmO85LADbg4rw8&#10;fQtV9qux34WpaLgfKfxssYpfCN88wDNGhGG7bq/J7xDdiKcQxHJ6NjnHbFfrD+0LbtH4RvWjJGUI&#10;B/UCvyNvIQlwd/Lt8zEVjTd1ZnLiN7IzNJ0iTWPENnB5nljz0LMccKDzX7bfC7T1s/DMUkBJjyQu&#10;77xXs30Nfjt4D0iS78faeJT+5LbX+uOB9a/bL4caeIfC1vaTPvKKFUjvxk59wa5cRFSqx9DoweiO&#10;xtU3ksnB9Ksx3UsE4jjUk9Q2OPzq9Fpn2cBoxgngk9h616zoWgC+sCXT5egrlr0nJ2iepCpZXbPm&#10;XxddS6mFsbtdw5wfQVxaaMbdVMR56V7p4o8M28V8U2BXBOCOlcwukr5gXAz79K8WtQd/eOqM9Dmd&#10;E02YzLMfmUdfzrqte1GPTrMKhC9QcHlRjrXUNdWOnaeZYYgxXkRjoT6V81eO9aub7XkBUxrJncnb&#10;NRXkqFNlud9RkWvxx3IjhDcMWEoODu6g59jX6AfDPUp77RUlmmDpJhoxxyCOf1r824TFE6s3y4PA&#10;Neo6fq+saVbx/wBlXLwKcthDxkjH4Vz5dmE6FVVrPQxxNNVYOLP0M1jWdO0CwfUtVlEUMYyWPH86&#10;+K/HvxmvvHEh0rSXNjp3KuGH7yQHo3sMdq8h8Q674z8SJjW79rjYCEQ8JxyMjOK8xTWZY7srN1/i&#10;x69693H55UxS5Ka5YnFRwEYK8tWeSfGjwqkfl61aMdqgxjPcZyT9a+Qde1RowYUYj39fY1+hfjOB&#10;vEGgPaRDOeFUjs3Uj3r86vGNlcaU9zFqq+WYXO3/AGgDwR7VvlEeb3UY4qnZaHA3d9I0pGeR1xWa&#10;bp+d5JFVOW3SE49hVCSZi/yGvroQSVmjxpNX0N5ZwCFXqe9W7aQhuTx/Wsi2YMQfXqfSrMbjd8nG&#10;KzqJXsXCfc6aFvLKv0zWhG0JGyTnByuTjH0rl1vHP3quR3DcHqa43Fr0N0z6E+EXxU1bwHeRm7uZ&#10;WhOVOOVbJ4yO+B3r9RfBPjiy8S6fFc2M4LMoY/U9q/Fix1Dz0KnCleR9a+hvgh8RNQ0jVpbLUtsd&#10;vlWDqe3fj1+leDmGCXK6iPZwOLfwM/ZXwl4kk0TUBeWnKylVkGeCPx6Y5r6otrmK7gW4hIKuMjBz&#10;X5+6JdXZhiuJGIDKHVh6EZFe2+EfiReacYdMkHmLISAT/CAK58qx7wEnGfwP8H3/AMzoxuFWKSlD&#10;4kfTlFZem3N1dxiaUAKw9MVqV9vhsTGvD2kNj5yrSdN8stwoooroMwooooAKKKKACiiigAooooAK&#10;KKKACiiigAooooAKKKKACiiigAooooAKKKKACiiigAooooAKKKKAGSMyoWRdx9BVVLm4/wCWluw9&#10;xg1PJMsTAPwD0JqUHNc04+0n7s9umhcXZaoajhxkAj6jFPooroSa3ZAUUUUwCiiigAooooAK8X+N&#10;PiaPSdEt9CjYCbU5QmM4OxSC359K9or4o8XXlz4y+MssEUgaDTW8qMMeCUI3Y+hNcmNm402l1NaM&#10;byPePh7pMjKl5ICilCce+ccV6/WXo1qlnpsUSf3Qc4xWpTwlPkpp9x1p8zCiiiuoxCiiigAr5F/a&#10;4sft2g6IpIAju5Hyf9lM19dV8rftXt5XhHTZxjK3LAA/7SYP6V2Zf/vFP1OXHfwJryPgW/EEV0AW&#10;ILjOO2BUObX1qe8eIRRScMFYhD7H1qp9qX+6v5V9XXfvaHx1OOh//9X9zKKKKygp3d9gCiiitQCi&#10;iigAooooAKKKKACiiigAooooAKKKKACiiigAooooAKKKKAM3V7D+0rCSyPSQYryPSPAOoaIJG8tH&#10;HUYr27pzWbq8xi0+byzhipGfqK8LMMFTlfETk00dmGxEo/u4rc8s03W00+5bAGSeQOnFdLHfajrZ&#10;8y3AWPp1ryO7hWwtmd3G45Jya7f4dy6vfWTFoykJb5XPHFfLObbVJt69EerJRV5W1R39tB5Xyypk&#10;1faC4jG61QfTpV2C28ocsWPvVqvfwOU86ftbr8zy6uJu9Dj9Y8b6F4bCLrztbs3AypIOPcVe0/xb&#10;4d1SIT2d2jKeRk4/nWlqWlabrFsbPVYEuIm6q4BFeX33wR8FXcvmQefbjHKxyHaffnOPwrtqrMKT&#10;/c8s4+ej/wAjFOm99D1uKeGdd8Dq49VOalrzjw18M9I8KymXTbm5Oeu98/0r0cdMV24WdepFrEQ5&#10;X5O5nJRXwsKrzWsFxxMuaklmhhGZnC59Tiqc+q6Zap5lzOiL6swFLEujFWna/mNRlvEvIixqEQYA&#10;6UyeCK6ha3nG5HGCPY14hrfxt07T9UOm6bALvDbcgkc+1el6PrGratGJZ7JrdWUEEmuJZrhZRdGG&#10;vSyRt9Vqr3n+Z4Ro3hDwf4b8UXBRArNKcLuJHJ5wK+jNKFqLcNZqAp9OKxf+EF0GTUzq88e+Ytu5&#10;6ZrqxHFCoRQFA6AV5uWZXUoy9pUSivxN8RXhKPLTbbH/AIUHB60wPltoB+tRzytEmUUu3YCvpHiK&#10;XK+Z3RwKLbsiUKq/MBivNPGXxa8HeCoyt7OLi4xkQw/M2PUnoPzrR1nw9rfiUG3vbo2tsf4Ij8x+&#10;prKsfhD4FspFlu7Rbpx/FNzXk1cTipLkwVLlj3lp+B2QpUYW9rO/kv8AM+ZJfit8Y/inrKaX4StH&#10;07Ty+WmiB3hB6ueAfpX0P8P/AIUWnhqRtW1eRry8lOSZCWA/A5y3qa6fWPGvg/wTaiB2SERj5Yog&#10;B07ACuU0X4n6p4yv/snhixKRD700vQZ+leDUoYWE1Ux1b2k09lrr+p1P2ko2ow5V3Z7Mzxxr85Cg&#10;evArmbvxl4ctZGg+0pJKv8CfMxPtiuY1LwBqWuuJNY1SXA/gQfL+FaujeCvD3hnY9vGWkB4djk/j&#10;XfWx+NVvZUFCPeXT5HOqNBfHO77Ip3XiTxFqLCPRLUwKw5eUZP5VBY+B7+4vf7S12+kuSedpyFH4&#10;dK9ILBgGXpUaz5HTpXNUw3tZ3x9ZyXRbL7hrFcitQgl59Sl/Y2n7fLZcgjFU18NaXDIZY1yfQmrV&#10;/qkdmOhY46CsH+29SuVwiBM96xxFXL4Pk5btdjSjDFVFzxloW5LaGC7UeYVwegNdC15bQRb5HAAH&#10;NeYXcFx5/m3UpyT2rZtkGoQGCToeDXNg8dPDSlKnHfudVfCc6i5y2Leo6tZTIZrQiRh6Ve0LW47m&#10;0BuAEZT+deaav4b1yxG3TSPLbOc9hXiHjH4+eEvhUBY6q5lulXd5a4zx1yTxRDFzpz5revYr6vCc&#10;ORbH014sfxBqtg9p4cAR343Nwfwr4z+Itrrfh0xJ4vs4pkDk7iAwJ9eaydO/4KO/A6WX7Bd3YimR&#10;tjIdxIPucY/Wum1z4v8Aw6+LWmZ03zbncMxsq5XLcAE9RWePjKTc5N389EaUaip/u4pfqZmlXemf&#10;YlvdJjtyr8/Ki8H09q828Y+JdVj1i1R7dwqOpZlGBtJxx2rrNK0zSPD1l+4AQDk5PUmuI8U/Ebw/&#10;Fdf2XK5d0IwEGc9683lk4tLRmylZ3sfdfhuDw9c+GIjqqmRQgLb+c4715N8Rdf0uK2li0mICIHaA&#10;BgH8K890v4xFNKFvbx5Rl+XuQe4PpWPceLLXW7Z4nYJkEZFeg0rKMTZTtqfAPjKw/wCE48Yz7r6Q&#10;eUTE425HHIFen2MupaJ4XGmS5aREwjY7D1ryb4j+JbHwV46bTLUl2uDv3EYGT713nh3xXJfWhQP5&#10;pYdueO4JracJezjJ7HM53bPge8nuRrV3IrghpXJAHQk9K9F8Da3qltPLDIxIwpUDgY6GjxZoelab&#10;r9xOgVPMkZtueuT/AEp+m6rp1lNvRMcYyK92XJKFrX0PEpScJOx9X+HfFdxDZw3CAjA+YNyfwr0e&#10;f4l6JJYPHPKYn2jqOD6ivlLTPE3mxCOMkA9KsajN9tjCyNnHp3r5+rRSkz1liHYl+y3XiDxM9xox&#10;b7Sz74y3GACOQfav0/8AB9kLGzjsFkMhCBmYkkscDcfzr4R+D66Za3puL1cuSyKPbGev1r7k8DSy&#10;3MSXaPw2Qp9qwbu9C6Mr3ue8eFLWA7jPjJPBNen/AGGARbd4HHqK8SW5lVNofavWuWu9Qv4pd0U7&#10;jGcV0xxEaa2LlR5tj6JOjq4EqOpzzjIqy5hsrZmuWUBfevmqPxBrAYkTMu7GMcVbt726uHzeSs/+&#10;8an6/pywRcMM76s9jfWYcsYRxRa6xvmCOoGSBXCWt3CY9vX6UahqIs4w6n5vTOM1McRPdm/1ZH1D&#10;o9ohhSUEHI7Vf1HW9I0eLzNTuI4VBx8x718Yp421Z5Ba2l28BycqrcfSq5g+0nN27TknOWJPNdNH&#10;O/YRfsIe8+rf6HHLKXUlzVJ6dj6P1X4x+D9PBkWcMinG7opPoCfWr2kfFLQNamWCyDOTjOO2fWvm&#10;y50GyvLcLPEsgBz8wzzVC28T6D4Juftt02wj6kHHsPSsln2KjK7kkVLKKVrQTPuxGDgMvelY7QSa&#10;+Wf+GqfBYjYW8E07oASAjL169aypvjvr/iseX4dtDZwE/wCskGSfoK96pxRh40vdlzS8u55ccoxE&#10;pWcbLzZ9Vw/bpG8x2XHsKxdT8QwWL+XK6qCcZNfNT+N/FPlMHuzyMEYHH0rmrbXdXv7vyr6diFAw&#10;Oo/P3r52ebyklGLkn1u7npwyhJ3m0/Q+wNPhedhdKwPf61Dqmqi3k+zSEHHpXiGi/E610W3MOpAt&#10;2BHUV2OgeL/B+puZ72ZEfO7DN27HNKGMjKKpQlZve70Mp4Zxm6lRXS20O8l1lYYlWCPJI71z9vqG&#10;q3d+rDABPpit4+MPBUUe5723VfdlrPl+IXgODBW8hZj0CYJP0xXZVwykkniIr0ZhCfLflou5seLb&#10;hrPwte3ZI/dQs5z/ALIzX5D678avhz4OadW024vLx5WwY3AVjwSRk9PSvqz4+/tSW2n2c3grwXAZ&#10;Lm5jMcskqnCo/B29jj3r84F+HcEttK92ZMO+4vJySSP0HsK58bicPWxC9m+ZRVr/AOR14CjUpU3z&#10;KzbJfEH7R/jDxLdw2VlaQ6fbg5Ct8z+oDc8571+zf7PNtqdr8MrH+2XWS5dd8hRdq7m5IA7AZr8Z&#10;NK8BWNpqiXogSURplGIJ+fsQK/X74K+M1j8FW41NGJVQHZR0YAHp6e9d2Aq0YV4SkzkxalJcnU+i&#10;fs1uJvtARfM/vY5/Ops1xtp4/wDCt3IY0ulQr1D8V1NveWl2nmWsiyL6qc19hQxGHlf2Ml8jyKkJ&#10;r4kyzUcsKTp5cnKnqKkoronBTi4TV0zNNp3Rz83hTw1Od0tjESO+0ZrbgghtolggXaijAA7VLRWV&#10;PCUqb5qcEn6FSqykrSYUUmR0NZ+pQ3s0BFjMIXHQkAiitW9lFySv6WuKMeZ2NGivn24+JHiPRLt4&#10;b0JcrGxBK4wcehHWlt/2hvCwcRahbzwsRkYQsPzHSvJpZ7hHJym3F+Z0PB1N0rn0DRXjX/C+Ph2s&#10;byTXTJsG5sqeB71zUv7T/wAMfO+z2Uk9wx6FI2x+ddE86wUVd1UZ/V6nY+iqM4rwlPjfp80YeG0c&#10;Hrhzj6V5x4q/adbQZZLSOwPmBcqxUlc+nXk+1Zf2/hH8Mm/kzT6nU7H0bpE4HiO7tgegFWfGgjPh&#10;PUfNOF8h8k/Svnv4F+KdT8WXE2v3CMpnz8rAjB6kc+uc19AeN7W4vvCOoWlscPJbuAf+AmvPwuJX&#10;1WrFre5tWptTjc+XvgBq62Nw9gg2o+3aAOrDg59umK+zK+DfgHdRf2rA08oQ8tsI5du5B9B396+8&#10;QQRkV25IrQaXkccr2sxGUOpRuQRg1i2USW8DLajG3pWlfXUdlZy3kv3YlLH6CsXw3r1p4gsRdWiF&#10;Fzj5utTm0YTr0oN2dmXSvysy9Ilv5L6QXQxg1wviCRNc8Xw6XHkrEe35n869O1u11E2kr2GA5BxX&#10;nfhuGy8MLPq/iKQI+CS7HJwOa+TWFnSfsZ3ve+vY9iFSM714rpayO21d7XT9PLzy+SiqAO1eb+AN&#10;XtdT8QOklwsgHzIB3x0z7V51468ZL4uujHpvFpEQEfPLeuPSq/ww0iW58XoIi0cWw7ypwTuPB98Y&#10;r16NnJWXU5XK0bSPseikUbVC9cetLX2i21PLYUUUUCCiiigAryXxzd+fqy2YPEEat+JOf5V6ySAC&#10;W4A618/61qDz3Vzek/fLYxzhf4a5cVL4YnThVq5djltYlzDtiYA9R6jmvOtUvS+5k+bb8o4x9a6P&#10;UrxHkBjYZXgnBrhry5HmOhPyg4zmuVs7Iq7Oc1e7jtwDK4QyE4yPQZryXWdQtncpHIGVQd+Ocdxn&#10;0rt/E1157LECCg6ivHdZNxD587FSj8cLtIA9fWuPFVPdaR6OGp21OR1m8junFwBt+XaPoTXCzMzk&#10;huo7+tb2qXKyMQPTiudeXeNoHXmvHi7HpxIHZ1THODVHaUY1pNLFg+o7VWZo5E9xTuac1isN/wCB&#10;psudmW6GpNwIBb9KViGX3PUUXBzuY13F5g3CuZviEZd/r2rs51XAB65rjNRCyycY+XjFNGcu5zt7&#10;+9JkPQZrx7xc4dI2RsruOVI5yPf0r2q7hdVKEDHXivHvFscotzMo3LuK+4z/AErpwztI5a/wnFbn&#10;CdNx5wO1ef68101yqFQAORXokKhYVfGcdvWuP11Wku0342gYHPPNepTep5NZaXIbCECJXJwSOa0Y&#10;2LIVWnQQAQgIOOlSrHs+7171cncmCKoDBcMOfrVmFMpjvR5IYtt7dBWnBar5OccYqbjjC5msNg5N&#10;QAFuCMY54rUmtRxng+mKhMKp90YoLUWtCtHGXJIq7FEpBH3SOKl+z5AIOKvw2xfjtUOVjXksaGh3&#10;F3p1wt5BIylCOFON2PpX1RpOtteW6F2iR9obaj7ycjqf618uWdqgIY5x1IHXNdvot9caeyMPkTPI&#10;HUjPrXFWjzO56OEm46H03a3HnRj/AGR9anDAc9SOf/rV57YeJBIBc24/dn5Tk42n0rpE1yGfcR0H&#10;3setYcnZHpc3YsagE2+YOh7Vo2Oj2d1aiZh+8zkc8fjWE93HcIWjbBP6VThvnspftEJLHrgnqaLW&#10;Fc5PxV4cm07VBcSLuR8lRnIrGg0gzP5nqOM9vpXrU/im01eya0vIR5o6NjgGuciiiXGMKCeM1Slo&#10;YziUbSwihi2MAzdjU3kbM+Z09a1bfaJDx8p4FSTJlTux0xWXNrYkxJEQLkZIPfNIroi7MjpwarTS&#10;MDlufTPpVN2ZFyoGR0qxlC5lMNyFAyByTV37WGg+U8j09K5/zDLdlOjHt1/KrN+ssdq7xnbjr/8A&#10;WqoxIRY+0SyKc9c16j8OPhNJ8UPtFzqNw1npliU80oCJZTkfKhPA+tfLEi+NdSjeHSEnKB9u5E3b&#10;eOpPpX6Efs8yaknw1AZCiFsyCRsuTGSM492J/CunkUbMzc3sj3oxaRY6Vb+HtKgW3t42WCFRje/P&#10;Bc/xZPWoNGsI5/GRtrlVfZkyDPKyIeOOw+tVbC/jjuLeGcb3DNIu0cAr83Wuk8MSovie41m4Zdzo&#10;qgd/TPHcmumMb2Zx1Va56PcW5kPmMC7bifqT65pdU8yXSHnx9wgAd+Dya0PLIwvTd/OlntzLA0J4&#10;3ccV30pHm1F0KkQJjyOVIGKcI2J4qa2UwxJEcHHy59asyLskw3HavWpSutDx68bO5TCnNTKrZ460&#10;7GBinqMEMK2OX2jPDP2kfhTN8YvhHqHhq0by76IrLZs3I8yPLYx1+f7vHrX4eWUv2y2HnxmOWNjF&#10;KjcMjp8rKfcEV/R66iRVB6Kcj6ivyc/bZ+BN94R8VTfGbwpGv9k6ptbUYoQEEE4wvm7R1WTqx7N9&#10;a5cRHS6R0Ual1Znw5f26zyKFx8owP/r1zM0DhyqkccV3Bsbg20d7EuYZP4h0Fc/cWhDEgH5ea5VJ&#10;o6muZHMyQE/K4wPamYjXoDk1rSblG8Y9cVTlDFiWAAI4rRSuZSVnYzW+Y4x2pyxOcgVoRwrtBHNa&#10;UVmrR7/0qxGCUMXAP1o2hsEj5W6V08dgr8yLwe/pStYgAIF6UgMWKBjhgOOgq/Aix4ZxgmrdvbRy&#10;IVbqD61oS6eyRhxhk6/SmAi68LRHLx7hjbwKZpOradB/rJNpbPGP60xoGmjy44xXM31o9tN5fHTg&#10;Umr6DitT0qTX9ISJDHOr5xxzkVRiFndI80AQhiSSev615f5e44AO4dMVt275VcIQF5B+lYNGkVd2&#10;OzltYpYxGpxjtVP7JLG37og/hzWGbp4WDxNuJ44PSrdvc+dKEckED14NJ6bmns0zQ/fLKRKhJPce&#10;lXbW907d5RHzr1BHIq0b+SKJNqhiowfpWXFqGlKzNcx+XMx5bsR6VdJpsylhXujurf8AsuVxJ5S4&#10;Qc5HJr6E/ZX+BFv8avinF4xvLRv+Eb0BvMldlHlXF3GQ0cILcEA8vjPAx3rx/wCDfwh8UfHzxWfD&#10;XhRzBZW433t82fLjTONo/vOfQV+8fg7wbovgPwnpvg/RoY4rfToVRFiBVSwHzMAecseSTzXXDQ4q&#10;ia0Z10zeY/zYUcHA6CnNNZWFpLqV/IsFtbI0ssjnCoiDLMSeAAB1oSMyHABP86/Mj9uz40JezRfA&#10;fwxcyp5TLd6rJHgq4IIitwR1wcl+3Y1U5qEeZhSpym7JHyJ8e/i1J8d/i1e+M42ZNIssWelJk7fI&#10;jJ/e7T0aQ5bPpgdq4mC1i2h5ueeT696zNK02OKNEHCquAK7vSNP87bbFdxHcnqPT8q+erVeZuUj6&#10;vBUeWKiXtOsPtRzjEZHWutgtIoY1ijqFY47VNkQwPSr0cgBGK89+/qejaw5oiilhwRUYZGGHOD6V&#10;YLkqWPJ9qz/L8wsO/vTSsNiyIZCdtYl5bE25yM5rfjZY8E9emBRfRZjDAYU9vemS1c8e1eGWL5XB&#10;2NnHGa4PVIXuI0VYjJtbdtb5c4BxkntmveNQ0szwqpPKcgV5Hre25lZSxYxnGD/KuuhPU5K8LH7g&#10;/sp/EOb4n/AjR9X1NxJe2iGyuQgxskh6KfcrtP417tJG6SjaMmvyx/4J1fEK7sfE2ufB+4zHFdA6&#10;rA+7nKgRumD17Hiv1ZmH7w5/OvoMPJuOp8li4++z8sf+Clng65lsfBvxBtnGy3kudOmQ8cy4kRs9&#10;MfKQfwr8uZI/nGOrCv6Gf2nvh5J8U/gd4i8I2Nr/AGhdwwfbbOBOHa4g+dAD3J5GM89K/AKy8Ma1&#10;Jo7ancQGFogQ0TZVgV4IIbkEHqDzSxEb+8kZweljmRGTx6Upj8tvkBYn0q1JG0fBwD3xzVLdcscx&#10;nbjvXI0UXVs7jAJQ4PrT47KUdR9BVCJ7+Zirzk/X+laKGVEUSSbmHP5fSqiugCyW0rYOAPSqx/dt&#10;hutTFrljvJdsnoPSm5ikZo2yJV7VfKu4EDrJkHH6VpJbZQg1f0zwzqWouzhtgHKs36ivUR8PPDlx&#10;AJIb25QspLABSFPrml7NhY8cVfKbg521WmuWNxtz7kV6tceCNPSMpYXDSMuMuw6n6CuE1fw1daHc&#10;7bg5kccEdMGrSsi+TS5ktcfusHp0qtIRIwUjp1qoJLguVdPbJqVN2GINMuKS2EMaKOKuQxI6gHH1&#10;qBdxBYVrwW5eMYGc4plDkiDsAgyB+HSlWLzBsxjua1YLTyU8twdxq7a6TPdXAjtgWB6+2KB2MsW7&#10;+aGU9QB+FdlpukTXCIyR/ia27DwonmLcTltoxx2+ld7p0CoCcYx2oNIU7vU8b1zTWsZ/LuFw/YVS&#10;tocEbRjdXa+MrVhqUSy84TcD1zk1yDN5b4f7tBc6dtj0L4KeCl8e/Gvw34XHzL9uS6mBUkeTbfvX&#10;5HrgKPciv6AdVm+0TmUjbnkDvX5YfsDeDk1L4ia946OWttLsEtoXPTzblsyY9wqj86/UG4bLY9K1&#10;jscEm7kQPG3Fa0RXg54rIVunFaUKqTxxTcblxfU2rrUm0PwzrHiUtgWdhcSAH+8sZI/WvOv+Ceml&#10;RW3wn1C8ZPmu795Cx7+g/CsD9pvxHceG/gLcW+nMFutTmW2UN1K8vIQPXaK9+/ZA8ODw38D9NtwD&#10;++Z5ckYJ3HOfp6V4WLlz4ulQt3b+49uguXBVKvdpI+oKKKK9Q8hhRRRQAUUUUAFeYeMtGsId1xGu&#10;zzgS+3ufWvT64Dx5FIbNZgflAOePTk1z4qHNB2RpTnyu5+Zf7Ut/bWdkbO2ZpZ/liZewLDcCfwr8&#10;yNchlXU3lEYClRgD1719uftBeMRq/iya0tNyWyxBWbHJfPGR7DivkzVCt6yzBQoTOMdxXz0ajXMa&#10;SSn7yNn4P6JBeeI4PPB8yGdJY8nAyAa/YrwO0T6bEjAL5YGOx59a/Kf4IWscnij7QYJZSBj5RkZ7&#10;DB9TX696PpTw6TC8yKkrIobZyMgc8/WsHV5qtuyOihT5UdtHZfabY5OcivSfDV0ttZC3kbBTNeba&#10;MnkR4JOe9dbbnauQOtdF7NSOm3MuVnN+I7X7ZfuUYA5zkj1riJbF4yC3ysDjH9a7u4JWY+Z196x7&#10;iNJa8uvHmZ2Rehx81tLJlVHJ6V4b4s05rS78+5j3eb8wOOgHHWvp9LdcAsM/UVxHi3SLS6QKT2xn&#10;2rzcVh+aGhSZ8pT7rmUPjgNwB6V2tjc7otuCcCrtx4TlWd2tlJLNwPanWVq1qSk64PQ5ryY05Rep&#10;UmrWOavnlExj7DueK8+vLNRcmdBwev1r1vXIVKr5a9epHNebSiESuhPIPNdMZNaBF30LGkWgvBhW&#10;xzz3xXzP+0v8I9QubKPxXZktA7eXIqj2yMDsK+pdBhumlaWFR5eefeul8Q2a6j4dutPnJXMZ247H&#10;GO9dWCxDo1FJGGIpc0GfhYzyIOTkAkZ/HGKrk7Dx3rpvHOm22i+Nb/R7AlobVygJ/ibOWP51yzE5&#10;yDX6TTmpxUo7M+XlGzaLUFyQdoArfhMYwwxyOfrXIjcDurWs5i3B6ipqLqOCNZmG4g1bifCAL1qk&#10;jBiFA+tTQL8xBNc8tjZRszYtZ1jmCkcd69F0i7vLFotRsWwwzjBHp715tGvIUcY712nhyaWfV7eC&#10;KLzxkOqHoxBFcGIV4NM6aM2pJI/Xb4Xate6r4KsNQuZTMZIUG45/hGD+vFeh2l0mnzJPt3FWyPbt&#10;XF/CmCW48GwzBvN+XhgMcZ6Y9un4V1d08kBZo8AkYBP9a+aqQUkfSU5WdkfaHgTWZdX0hXnA3LwC&#10;O/rXayOsal34Arw34XeKtJGlW9vMfKdkxj+EEdefU17l8kqY4ZT+VfUZJiHUwypqS5keDmVPlrtp&#10;aMbFNFMN0ZzUtQRRW6NmJQCPap69ijKUo++1fyOB26BRRRWwgooooAKKKKACiiigAooooAKKKKAC&#10;iimsyopZzgCgB1FNR1kUOhyD3FOpJ32AKKKKYBRRRQAUUUUAFFFFABRRRQAUUUUAZGsQ3U0K/Yxl&#10;we1Ztu3iGJlEq5Xvkg/pXQXK3DIPszBT3z3Fc3f6prNmNiwsT6gZBrx8alCo6ruvQ78PzThyJJ+p&#10;1MTmSMOy7SR0PapK5nRdS1a9/wCPyLaPUqRXTV34XEKtBSjf56HJVpunLlkFFFFdJmFFFFABRRRQ&#10;By3jPxBF4a8OXOps2JAu2IdzI3CgD6184/CvQ5rnVl1S92tJJIxfjkO3LYP1rsviBcT+I9VNksu2&#10;C1YrgfdZvU+uK7nwP4aitbRJ5N2FOVwMAsepFeXVk68+WOx1QXJHmZ6WoIGDS0UV6i00OVsKKKKA&#10;CiiigAr5k/aiiWXwnpxf7q3TFs+mzmvpuvm79pqF5vCFmid7gg/QrXVgnatB+ZhilelI+BruMpK8&#10;U6qFQ/u1XuvY/U1R3Rf88/5Vqa4oGosYV27RtHvjjmsffd+i19LW1dz5ynFWeh//1v3MooopoAoo&#10;opAFFFFABRRRQAUUUUAFFFFABRRRQAUUUUAFFFFABRRRQAUUUUAFVZoI7mIxSjIIxVqjvmuTE4b2&#10;zs9iouzujkJfA2gTEPPFvx2JOK6q1hhtohBAoRVGAB0rkvFPxC8H+DovN8RX0dsME4YjPHWvnzV/&#10;2s/Bihf+EXie/JBbORGMD/erx5VcFganuWv97Or99W0ep9bE5pAc9K+LdX/aK1LUtO8zTZE06Qgn&#10;5ijnPbpmvDNC/aN+IGieIY9R8R6il7ZhzvjAC7V/L5uKqefUoyTjF2ZSwM2tz9RaQkKNx4Ar4gvf&#10;2v2uYHXSNI2HGRLI4KgHvj+ma8Q8Q/Grx/4zdbLUrmWW3bLCC1jIBA6biBnn2p4jiTDU/dgm39xK&#10;wNT7Wh+iPib4pfD7wfGZPEOqwQEDOzduc+wVcmvkb4i/tl2kNp5Pw/thJu48+f5cAdflHIrwz4e/&#10;DPxz8SL9tKitZbGIZDXNwGIVeo+YjJOeAK+qvBf7G/w70CeLU/Eckmq3aOZDvwIyfdcc150cxx2P&#10;TWHhZbaf5v8AQ0VOlRf7x3PkOx+LPxe+IOpJbaN/aEzSnPmQK4RSOvLfKfwOa+lfAPwR+KXiS4h1&#10;X4k6pKlsGDi2bliDyMnNfaOmaFo+iwLbaRbR28a9FjUACtgDjOa6aXDznrip/JfqyZYy2lNHK6N4&#10;K8NaFGEsrVCf7zjc2R7mup4HSkPq1c9qXijR9LlFvcSgynoo616q9jhI2ilFHPedV9zfO88DikEY&#10;HvVCzv5L6MSwxFVPILcZFXtrk5c/gKyivbPminL8hOLjoxk93b2yF5m2gVxOsfEHS9MQtBBcXTA4&#10;2xxsT/Ku68tO4FPAC/d4qquGxc/4dSMflcuE6S+OLfzPna++J/xE1ST7P4a8PTorHAklH8+lSjwx&#10;8Y9dQyX97DZeYORnJHtha+hCSeporg/1fqVpc+NxMpeloot4pR0pRSPnux+BKzX6XninUDfqhzsC&#10;lMn3Oele4abpum6Pbi0sIVhQcYUYrUqNzzgCtJZTRwS9rQWvd6smWJqVFyzZKpBHFVb2Dz4WQde1&#10;WQSBS5zXqVMMq9H2dTqYwlyyujHsEuI4ykykfWtNY1IyakoNcWGylUo8sne3cupVcnzFSaGJl5XN&#10;c/dae8X7+A9OcV0VxdQQg78/hWDdy3M6H7IgYe9fP5tSoqVo2b8tztwcqi1T089jn2Md+5ilADDt&#10;UtppuqW8vmAZTjFeXeJdU8daLfvPYaalyingruya67wb4813xFJ9iv8ATTalRyxyB9Oa8mEofDVb&#10;+49Wpzpfu0mji/jn478UeHfCFzbeHdNmurmaMqnlZyD6jAr4xi+G+ofEbwGb3UtJluNWuIyrRyjb&#10;IpPHO4cc1+p89lJNCyhwARXjsby+GdWaN5vM5znOTgnvXRUoVFJSq3t6EYatTcHGKP56/Hn7BX7U&#10;2lT3Wr2miRTWIdmVEmQyMvUfKO/tWh+z347+Jfw51WXwu9i8E8LkS29wjAg/8CHGPWv6KdW8d6FD&#10;ZEX0zx+oC56d6/Nj9oCLT/GF4b3QXCzqpfP3WYg8/XNd2Mx/tafspJO23c5aeFUZuraz/A4vVvi1&#10;4nurQQ61pQSN1y7RKc7l5OMdjXztpHit9Z8XnUb9HijWTKR4IPB75HIr2Twl8Q9es7eOzuxHPLGT&#10;8p4OOw57V5z431vxfqHja3ur/SktLdvlIU5LZ9DXk0r817mkpyTRsfEf4ozafNa6fpETJvwRJkcs&#10;e34d69i8GapZ3mhwXgbLMvzZOeT1/DNfPfj/AMCtqmlx3cfDWzBxzjGeoPrWP4J8bnw1s0efCovG&#10;eo612+yjKPMtzop1N7nX/tCeDvDF1pz69bxFbmFMpJnqSemDXgfwo142cDKG2hmJI6kmvunVfh1b&#10;fErwZNmdVJUlCOBnGRX502Og3fg/XrvQpCWuLVyrOp3KQ3IIrpw0+am6cjmxEWpJxMb4i6g974oe&#10;4kbA5AGPWjw9YyamhkYjCHbj+tV9fsWnujM/LEknPXNa+io9gFaFSGbrXoTtyKKPNjFqbbOrtLNr&#10;X5emD+lSarrS6XAZJGxgZG7vSpdKxDP+IrzD4hagiKUJGDggZ54rnp0PayUWaTquGx9g/B7WYdYs&#10;hciIDzHCn6/0r9AfBVpLb2yxlCAmMAduK/JX9nnWNUjkMsXzxl/uHv8AhX62+ANVvL20HnRHc4zn&#10;0rxMRT9jXlA78LLmXMdvdXW1NqjiuYup2Zua6S9jIIbGOK5+5tgwL5rmqps9GDRgS3OyTA6Zrahu&#10;YvKzu49q5m+t22muVW8mhcqGOPSuRe69DaLPTk1VIcvG/asG+1q9uh5bvlTyK5f+0yBtAxSw3bv0&#10;7U51HY6IM6bRIQ98kknOO9ek2yMZhGD715tpMjBwpznivU7IeWhJX5ug9ailHS49WdFCu5fLA+lV&#10;z4ctZmLSIrbuoIqezuhLhiMEV0cTKw+Spavuap9DmoPDVjb/ADrbRj22jkDtUN1bxW7ARRhR1AAA&#10;A/Cu3IcAnHNcfq0k0kZWMHIziqVkRa5jyuu7OBk+tc++UmJQ4zWq0V1KuI1OaqNazxj98pDUSVxH&#10;Ma3HLJFiNgCTg+4rlLbdp8p+zHBJySeR9K7a+ABAkHSuWujCg3da5KkLyuXY5vXruR7Z7dSoMg2k&#10;hRyK8/0/UFsdUQeV52zjgV0uuTrJdKqgkKOAP51b8A+BLnxZqYuhIYIi4JbvgHkVUYpvTcyldaHK&#10;fGHSJ7m3g1+1XZIq7iMAZHrmuq+E/jPQTpnk3ennUJlA+QoG3Ejt1rpPjZo0MltF4dScDj7vfjp+&#10;BFX/AIC+HoLO/VpYk8wjG5f4ce3vXsUeb2iS7nJW92LbMXV7jSJLhp/sX2IOfli29M+3FfbXwYSz&#10;m8KRxBFZVXAyO2T1rzLx54ItNVU3rYDJ36V6J8DFS30i4toySqyMAT3+le1hqMo14OW2x49drlbR&#10;4r8UfF9n4K8cPY3EKmOQ741AyflALcVd0/8AaS8KWttHBZQzKSSGdhgA+mO9cv8Ata6NMviPT9Yg&#10;2hpEMag8EsSAW+gFeLS+GITFGLpg27qvqfwrgrTnTqzprozsowhUhGUz7Q074lXGoxC5h1JYgeoc&#10;bQPzpL/4kaxE6w2mpQvMR9wAHI7H8a+CPH2j3ltoqeXI4+YFfmYYPQdP5VynhXR/FRvv9ASeZ0ZS&#10;H+YgD0yaTxdRK3O7+pssJReqsfqX4b8XeLZLA6jrRQIM8Acn0Ncjqfj/AMa3shNuUgjydoAO7H1B&#10;/pXNaRqHip9NjtZU5UAEMD1xUb6V8Sr2J5tOsFX+6CDz+NS8RVty+0k/K7MlQhGXNyo6e38S6sqF&#10;9Zu3IPXPb8q80vPjNow13+wrgTHllLeZhceuDWV4jX4mWCSJqtksaY3BkO5ht65Xr9K+aL/4eeL/&#10;ABJPc6498Y0KkKkiGMgHoCOvNcEq6clFt/M15IrXT5H1B4l+LXwl8L2Eh1HVIMIMhQ43DvjHUn2r&#10;5d8ZftQfDrUdGubrwi7SSou1UdCGyehxXyH8QPh/err7PsWdIBuZ17Y6k1haB4H1y+Vfs8DuH5UK&#10;pYk59h6etenCNKUea5zuVuhs3Pxy8ffbXmaSOReqrKmeT1/Aelalj+0Z4ytGkjvYYZQAAnlLj6k8&#10;12On/s4eLdYt5Zm065tpQm6PzkYhvooGc1xus/s0/HC2V9Th8MXZsoxl5Y1DYx3CkhufTFaJ4W/L&#10;ZXMJN30Lt3+1n8UZmaCzhtYl/wB0kkL+OcGvBdZ+MXxJ1rXRqmtXMjyBsJHG5REDeg9vU1C+h63D&#10;qrad9lnWVF5V0KHBOO4GSMc4rdi8O3azK0duWnJ+QMuQSD059fSuqLpR1SWphVc2uVn7SfsX6xd6&#10;t4Pha9Ro5o8CTcS24kfeBPXIxX3DrrBNHncnG1Ca+Fv2TDaW2hxwwOQ5wSrYzuwMjA6Y9K+7723N&#10;1p0tv/eQrz7iujLdaU4JXbRliN4Nn8+lx+0r4z8K/Ea/0TRcKthfzIUKYwrOSQrfQiv1z/Z9+Kni&#10;bx7YLc31pI1o65ExwACO2K/Kn4gfBuCy+K+uNNFP+9uxIqDG2QkjnGCTX6ufAjxHe2OiReHLywFn&#10;5KqqDplQOuPX1rDDYymnBQlZ9epzuhPnd9tT3vxb4i0bw54du9X1qRUtooyXzjnPAGPc1wHwf1mx&#10;1jRn1LTixtpSGQsNvtjFfH37YvhPxG7x+II7uZtOLpFLb5Cxgu3XIweTUnwO+OVp4e0htN1Hi1s1&#10;I3A5GMjA98dM0YjNpVMVGUo25dv8zqo4dcrj3PuPxR8QtB8PxSwmZHuU/gJwBnpn/CvkbWPFmt+J&#10;9b+137CO3BJWJCcc9znr7elfNvxS+Oum+N/iRC/hpXEKJh5duFZgOByfT2zXpGifEHQXt1F+NjlR&#10;zx1rmx2NqV581V6LbsWqSpe7E9QIUrtQbR7V6l8InVNcKA4+UA5PTk/zrxqHUYdQgE1ocqejZq1Z&#10;z6tp13Hf2LmN0b8x6VtRxkabVQynTc1Y++6XBr4yn+IXjQJjzwEzkkbs/Tk1ST4jeLLcApN5gJyR&#10;kgj8STXpy4qpL/l2zNYCctmfbNFfL+mfFDxBeOkO7DA5AzyQf8K7t/iHqmn2RubqETEDPHGa6IcS&#10;Ydq8kyv7OqWuj2WivntfjTqDsSNOyox39fxrWsvi1Pfz+RBbJkDJBY5raPEOElom/uM3gaq6Hqvi&#10;C9Ww0maU/ecbF+rcV86apvjjUqflHBx3OK7XxFrl1qk0TTfu405CA8ZPfPevLtd1HbMUWQMq5+XP&#10;T/8AXXT7WNaXMkXCm4R5WcpdXBM0hP3VP4ZritQmBnfIAzzxWte3fkuAke7zMllz0Hua46+na2jC&#10;43YGawrTsdNNHKalfsHbzFxszj3zXm+txmXMmeGOcda67X72ZNpiwWYHOD0ryK9kuIVNwCDI7Bee&#10;4PevGrTu7M9Cnoc3f+WpdX6ocDHfNYeBu9j3rYvZBICD1ycfWsuLhTgjIrG3U7oFORP3hCdKgZSv&#10;arLkqMqcg9aa43pmnY1t1GeWuw9jQY2CHacj1pyNtjweDUhKuu3OPakBh3J/hCk+9c1eoq7pkBx1&#10;rrpomxsauXu4gN0A5yKaYpbHHTys5y5Gff3rg9eVWRrOTncC3HrXf6lbvEowQK4G9iL3LMCBsXgj&#10;pW1O97o56iurHAxQfumPpwPwrhNfhb+0RjjPAyO1emW6ZyzA9Tz6muE11idXRX67Nxz2+lepB6nl&#10;V46FyBFSBI4xTGiMZ+fnIznFaVlslhVozweM+9TSW29Ocj0NPmVxRi0ZSrjGFyGNaUOUj6YycAU+&#10;KMt16g9K1LW0EjfOvQ5rOU7GsY9CnLbsQN1U5LJw2U712QVeS447VCtpI8gGMAgEVmqvY35TnINO&#10;mY5P3cc1qR2qxkL7cVsJbFmwD7YqRdNmcZXkjrRKbZfsilEjZBXoDn8q6CJGZRIeB/hVD7M0cijt&#10;3rXt0eULGwwB39azkzeCsSR3Mtscxkn/AANLJ4qutEKtOFdHIHoatiy4x3HWs/W9HjvNP8udfutu&#10;GOualamjlJLQ2rLxLPfuzYI44A/xrdguptjGc53dB6VwPg6JxGXkJwTgenFehCAZUEjPbmpm0mOM&#10;m1dmlpcBJ86T7nUYreESbMrzzwDUdoixx+UhxjmroXK/N8wrK6ZqtRibgOQAKzNTuPKQRA4OetTX&#10;d0IE5+gFctqF4Xk3Egrnv2FJRbd0Z1JcqI5Jxu8sNnFVZ5cEK5G0+lY0uq2FlDJe3j+XDCGkdj2U&#10;eg7n2FeN3fxyg1LxNFYabbomnCQIs7hvNYHjJAOBz2rto4ec02kck8ZCFlJn0R4esYJroi5zwM7u&#10;M/T6V7b4W8K2PiG9gtwsZTPDOcBhXgsRuImAUE5A4xj6e/Ir2/4V6zM2ppY3u0Im0R89ieT+FZS1&#10;1R1wkmjvfGvgb/hGbGPVNFU+QuUljUBcFuC2e4HpWR8JvENno2tXOjX0+DqaosA7ZQEkY7cV7v4w&#10;0Zde0WS1SUR7AZUPUHaO9fFcnh68S6h8QyhVkgfcqozAgqeO/QjrTloyox5on2jpLXc/i+00eAbF&#10;MM0zO3VVA4/XivQPA0G6/ubiQDy22ltx9vlx+NeVfA3XW8beMna6j/eWWnyLMzZxlmAXk9hXrXgJ&#10;vtMmoKSGjt5ygx0+UYH613UVpc4sUrHp4YPIGznB61psY8ZHYflWRaruQZGG71quvy4HeuiLs7nm&#10;2uY8i7ZeeF6itMjKeY3JqvJycnFSRSb22ZzXdQxCRx16DaEYjH4VD9P0qxJCQN3aoAmWzXqUpJq5&#10;5NShbYcueVz0ptxpWmaraT2WpwpcwXcTQyxyAMrqRyCDTtuBmrKEdRxVy1WhlF8ujPyU+Of7K3jL&#10;4da9ea18OLOXVfDsx8xraEgy2rMMkJH1ZB69R0r49mGjX9o8iyuksZ2lG+XDDghh1Br+jZ7e2vI2&#10;juhuV+o6V8jfGv8AY2+GHxLe41TQ4hpOsXHzC6jBEYPcvGpHmE+/Oa4Z0P5TojW7n4oTW7yEsykA&#10;HjNUkt2cjfxz1r6q+Jf7Ifxp+GSrLbKniOxdyEntFYOAB0eM8g/mK+Z547jTpzaaxbTWkoJBSZCm&#10;CP8AeArDlZq3fVFQ2yKduM46EVq2amWTCfdFUVmhkbAfGDgjjrWpb7ICJgfvdKGmivZyN9beONML&#10;xUUdnH5omXkjrV6ANMo3DIqysGWAJ2r34qbva5XIyjJapI+7aFGe1QzIjfu4+gzmtswGMED15qhJ&#10;EignIA9c1pF2+IXKzJaMISAOCcVWudOa6ZYThSx+9jmrElzFE5ydwrvvAvgo+L74pJdiBIwWAxlm&#10;I7emKpySV2a0aTlKx5S3hidCW4x6jiqV5aNbxlIjgY6da9f8d+Hr7wTqQ0i/5ikUNDNwPMHfA9jx&#10;XnTbZH+YjjiseZS1R3vDxj6nKmEkgMOO5HFXLWIQlmYZHbPWre+HLE4AzjJq1pXhXxr4y1FNM8H6&#10;Xd38pkVAsUbbWLcAb8YGe2cChrm0MnCK1ZctpVaISMQOMc1678D/ANmvxN+0D4iN1Cz2Hh2yZWur&#10;pkbMuTzHACOWx1J4FfWPwA/YEl1WFfEnx/juLWNRui0iKZULEH/l4ZcnkfwqQfev1J0LSdM8NaFb&#10;6BoFvHZ2tsgRI4xgKoGB9eB1PJq6VFrU5a+LSXJA5P4afDjwh8K/Bdp4O8G2iWtvAG4GdzMTku7H&#10;lmPcmu4hiO/zGbcM8VIHjA2tjj1rzP4r/FTw18IvA99448RTCOCBClvHj557hgdkaqOSSfToMmut&#10;Ox5yvJ+Z5h+1J+0TZ/AvwbLZaA8Vz4l1MCLT7fqYyfvTyDOQiDp/ebFfixpqXbXc15eStPeTN5s0&#10;0pLs8j/Mx59yeK2/HfjzX/ix48vPiR4niSK9vlRfKiJ2RIgwiDdzx39TVLTrSXcZHOVODz615mLr&#10;82ieh9DgsKqUfNnZ2traXCb0heORRgHcNpI68CtzTIjE3zgHnI9qzdLt444ysY2gnPFdLDCyZYHj&#10;+deJUZ61ONiyzZU7uDVmNPkG3mqxKtjHUVNC+G29Kzi7GrRdI2KCTz6VDkuQV4yac+D879fSkR0B&#10;xjpzVcyBoRGXdlj35qGaJsFG6HmpvL3nA474qUwqW29QOPxpp3Ec9dStBGZG+6ODXlPiPTzMstyo&#10;5ZsnH6V6/qVq5tyF/KuC1GIG2YOvQdc1rSdmY1loct8PPGmofCv4p6H8R7JsjTrlfPHZ4HIWVT7b&#10;Tke4r+jtWtbu1j1CxO6CdBIh/wBlhkfoa/mavrVLi1ltXjz8pXOM/jX7P/sSfFO1+IXwittOvrkt&#10;qWgMthPHJgERhcIw5JYYHU17mDqWfKz5rMaVveR9e2sssV0JlHKkH8BX4H/tUeCNa8C/tDeIdNgS&#10;Y2Gs3B1G1kIwuJ/mdRzghGJX1r99bmMQvmM7we4r4q/bV+DWuePfh5aeNfC5VtS8NyNJtb/lpby/&#10;61fXIwCPpXfKV0eXHV2PxubwlqE0oSdxFnktjdUw8H2aK32xnYkbQFO0DPfIrr7Cz1vW7BJ7W4TJ&#10;HzRn7wIPOeRVzUdD1ixsGu9TuYFYchFKknHXIzx9K5m0tzu9l7P49DhT4a06GMLE20LxySSfrmkT&#10;TreIEoDhe4oluZEiH2maFOcAlgBn3PapGvC0JEt1CVxnarA5/KmjB+RYiFpbIS4J3DjaOlRrbwzY&#10;ZIwH7sRyfxrFn1OG3UlXUkcBc8/lSjxa0EY2rHJjtuwaeglFnW6fFKSF3t8vRQOK6D7JdsdqlsHq&#10;BxXnOn/ECeGZWu4VWPOMKc10knxM0venkWz4z8xPpWLgzqXKdWrrYgM/OT1rgPH+tx3Rhs449qqc&#10;mUHnHpis/WfG82qXpewi8mBRgKepI/iz/SuUmvJr+RfPfdjt7VUY6aik1siOOPdFvHzAdD6inxRr&#10;lsDBPb1q/hCgVlAC9BUkMGGMhGDVpWIKYt5CeFwB1rrNMtC7iJeMjrVa1ibcNg5NdTp1nK14lq52&#10;NK20nGfyxVR3Kirsu2Fg8l1HahRl+AW+6Pqe1ej6f4bTSD5Eal0kGS/b6Zq9DpljB5VvGoBQYYnq&#10;cdzXqtlocOpaYJw6xyRDJPUOOwAFb8mlzZRtucFFpEckOyAZIPJ9K2k8NyxwiaUhSF6Z6/lXU6fZ&#10;W6oFuV8uV24U9/wrUtdMeG1Fqx3MxIB6cf8A1q55Qa1Lha6sfM/jeJU1aLzeW8rAHTC5615veFEj&#10;MsuACcZ7exr134oWATxSjwkELbhTnAwc9a880HwjqPxF8ZaT8PNMx9o1S6SJT/CEB3SM3fCqCazc&#10;WOpsz9fP2Kfhve/D/wDZ+tL7WIWh1HXZ3vJ9xz+7JxCAO3yAH3zX08SGG8VbaO3sbODTrDiCKNUV&#10;RwAFGAMVSLFRgdK6uXQ8pu7HDG8Z5rUtondwidWIH0qhAm5RIOxrq9MtFlljB/iPPvTjoaLY+QP2&#10;rtaj1fxvovgG3O5LLS7m9mAOBulHlpn0+UMcmv0I/Z7kR/g7oaxnKxwCMd+E+Uc9+BX496/4kXx5&#10;8XvG3ivUG2295mwsyPmMcNriPAPQKxVmH1r9fv2clMfwV0GMggiA5z1+8a+ahV5sxa8mfS4mn7LA&#10;Qg11ue20UUV7Z8+FFFFABRRRQAVzfi6EzeH7pR12H8vaukqKeGO4heCYbkcFSPY0MTV0fz//ABxg&#10;c+M7mfB2ecyxuOQ4AGRx6GvGhZG65OFIYH8Ca+i/2itMPh/4k6poU0m9LSbZERwDuG/p64PNeCWc&#10;hjR55lICA8euK+YzKjySui8HKVSkpyR9N/AvQr6fxQotLfeizqpYHG0bfvfrX6nWGiQm3itbYBVj&#10;XHtnufxr4F/ZiW8uJpGkHko7qDLjPBTcDjoea/SS1tJoYRMhySBXBh9Zcx6cFaOpmx6THZKA/J9f&#10;WtKxtllbatZlzHdzSbuefWuo0DTLiJA0v5132cmoxQlPlTbMq78Ny31wACU7ZxmkX4b2LHzLi5lL&#10;99pwPwFejhQOlLXo0crhvXV2YTxs9oux5jJ8PJY+bG9IPpIuR+led+KvCWt2UXmTxeag6vFlgPqO&#10;or6Soq6uU0Jq0VYmOMqLd3Pi2WyEMjMCGIXI9c49a821OGSG6YzDG7n86+yvG/giwu7KTVdLh2XM&#10;eWKpgB89cjoD718h6zBcrKxmTGPTkD2z7V8pmeXug1FnoUMQqhlY3xlW715zd6PLDdOHO4sS3pmv&#10;QVlIOO3rTL+1S5RZOjDvXkOnY6oz10MPSd8EIhQE4/rXfxeF5pbSSeRl+6c57cVL4J0q3aaSSY72&#10;6ge4r0M27ToyAY3AgnsM+tZqHVl82jP55fjlay2HxL1Jd0YJkyAvX6mvImyM4Oea92/aTWH/AIXL&#10;raW0GyOKfyw2c52gc14U5KjPp1r9Hy582Hp+h8nV+NgDmrltLtYY61llyTmpoWYMK7ZQ7kJ21R1s&#10;JyMjvVuEEyBRxVbTuYg3tWvFEuRK3bmuKq7XR0KV3Yt20EjTKuRXr/wl8Larr/jW1t7BhDcJJG8e&#10;4ZXAb5ice3Fec2QjeIomA3avub9knQYJ72a6vIJVn3Ky+bgoy5I+Ujkc814mYYr2UGrbndhafPPU&#10;/Rzwl4Wk0TQorG6jVGIyQDk+wJrRl8NafNJ5u3DDt2rSku5SQdxHHQ0yO7LsVNeJ7eL0PT13Kttp&#10;gt18tMKo7DpXa6RrOqWahYJ32r/CTkVz0EfmMdxGR05q9Ehi43gDvTpVFGV4uxMve0Z6voHimS7u&#10;FtdQwGc4U+td5XgUcu1Q6NgjkEdiK9X8OeILbWLfyw+ZowNw6HNfTZTj4uTozer2/wAjy8XTs+ZI&#10;6aiiivoTjCiiigAooooAKKKKACiiigAooooAKzNXBNkyjqemK064XxXqN/a3UMNsPlILZPQ9q5sX&#10;PkpsunG7sbHh07IHgJJIO7n3roq5vSDqX2USvHHubqATWzDdeadrIVNY4WtFR5GxzjroW6KKK7zM&#10;KKKKACiiigAooooAKKKKACiiigAo6dKKKTdlcAooopoAooooAKKKKACkbG05OBjrS0EAjBoA8j8J&#10;eGPtU8l9fqWjWRiuejHJya9bUBBtQYA9KRVVFCKMAdKdXNhsOqS8zSdTmCiiiukzCiiigAooooAK&#10;+e/2kbeS68FQwxHB848j/dr6Er55/aQuZLfwdamJQ7G46HPTYc9K6MJrVil3Ma/wM+E9Uiha7MsW&#10;TwBx6jrWdtHv/wB80+/O6OP7O2NjMc+uazvOvP74/Ovo6idz52Ekrn//1/3MooooAKKKKACiiigA&#10;ooooAKKKKACiiigAooooAKKKKACiiigAooooAKKKKACiiigD5Y+LP7NNp8TdUOoSai8CkH5cdCa+&#10;dNV/Yc8T2863Ph3VI9yjHz8cV+mVFeLVyHDzk53abOuGMnDY/HbxH8A/jR4UvvsclqL1X4Tycvj8&#10;eetWtE/Zg+M3iXUIxqVibK2kK7pXdchR1+XjrX6/45zRXNHhymm71Hb5FvH1HqfNvw9/Zp8D+E7R&#10;H1mEahcgDJk6DHoo4r6As9H0jT0EVlawwqOyIo/pWlRXrYbLqGHX7uCv36nNUrTm7yYgVV+6APYU&#10;tFFdiSWiMgqtcTXCDECbjVmis61NzVlKw4uzu0ZH2G6uubyQhT/CtMTw7oiSic26O46M/wAx/Wtq&#10;isqeDpR3V356mkqsnonZABgYHQUUUV02sZBRRRT8wCig8U3cKzlWhF2kws+g7pUEcvmsfl4HGag1&#10;C5W2tWmZgoHUms/QL4XkDlSCFbqDnOe9efPERq1o0en5m0aT5HM3qKKD0r020tzEKWuBg8d2j+In&#10;0K4i8pV4EhPftmu8BBGRWGHxdPEJuk72KlFx3GtDHLywp6xogwowKKZIWVcqM1M6NODdXl1C7ely&#10;vcm3iQvNjHrXn2t6zp9t8trIm/kgAjP1rrtWeCe0aGRDz0zXxr4x8Ia1a+JG1K13CM9AhJP5elfK&#10;5k1OV4JWPZwFKycm2e6S3Wu3lq32Wdlfkj5uK8n09pNK1Yx6hP592+Rhm3dajF74kaP7LaqUZVA3&#10;NxjiucvdC/sQDXprtYpt2WJPpyTzXjuCupb2PSvZW2L3i4+IIbgS3qhoW7KvTPHJrwjXPB2n3Wqx&#10;3upSMsadQDj5T1ya9G134u2NxaGB7yAyZ42tn8TWH4a0c+OJZhduJdpPCtg4Ipzs5JR1RlzO+p5L&#10;4+t/hhpGjvL4aiWa+UD5wS20Dnlu3Ffmf8RviF8Qb7xUbqadkt4mBhVAcYHT9K/QP9pTw94a+Gvh&#10;y61O1MnnbEKjdxknp+VfA+l6nf8Ajy1nktSqRxMQAcY59R16V3YKnZyqVIq2xx4iPN7sXqfXOleI&#10;7vxF8K0vzCJLuWLb8pzlh3IFfNWgajbTSK16VSZWIYN3x1+leo/BKW80e5ufDs2ySJsHJzwMY4ry&#10;/wCMOjf8Ivq739gvyy7iQDjJz0HvV04e84FTnaCkj7t+D1/cahpJtUdRAAGBJzknjivIvjB8Nbay&#10;1069oxecTEeYFH3MDrkV8O/Cv48+INA1tYbuWTyWcKqFuFGa/WnwHAPHfho6ttyszYPTHyjn9azx&#10;GHnhpJPqa0akK0b3PhSXw1ZXbLLLGGI7ng/jUdxp+mgmCKMLxg46ivZ/H3hqTw3rjR+U3kSDIftn&#10;PIrl08KJd26XjsyZPQd6am2rs5p00m0eN3nh+5CmW0OQOfrXzj41srmS6NxfLggFQfYGvvSTSY1T&#10;7OF3nGMV4L44+GGvzebcW0PmjPA6kCu3B1uWd5HPWpXWh2v7Itsl9dC7lUlIm2HKnGD3z3r9ZfD1&#10;5Z2iLbQR9BjPrXwX+zd8P9V03TgkyYmZFBQfmOPWvvXTfD3im0aN59LmIP8AEq5rzcxadaUonXhI&#10;OyR0Fw5lUBl21lSxh1Ozr6VsXsWoRxB5LSRApwcrjA9aoRFXQsOfevOep6KT6nBas0iIccGvObmZ&#10;V4yc5r0rxCmwF8cZzntXk10h80tng9K5Zxtob0y9FMpIU1twBei9a4zzGR8Vs6Pdu8+1xweuawl2&#10;NU7Ha2FwYZl8w4FdtBqe4FI5OT715LrWs6Zp1q15ePtVe9V/DfirS9ZcGykJZG2kH3qFVcUXGdz6&#10;V0a7DxhCeSMV6fp1goVGLZ3D9a+cdL1cpcpE4yM9v6V9DaBfwmJVycHHXrVRkp6s18zr0soiNjgH&#10;HrWHeaRArF1AFdWihVzWbfKki/NWjirGalqcc1hEwORzUJtI2z5gz71Yu7vyd2OBnAqtpovNUuhZ&#10;Wq5Y8impdxtpK7MO40O0lfhQVJyO5Fcnq/hVWHChMfr6V9O6b4EtYIy10d7nmuD1zTYvtjW20fKT&#10;n8Ola4rC1KKi60OXm2uYUcVCtJwpu7R85TeEbaT5ZlIJ7gV6h8PNDs9MsWMabS+SvoR61cn0qXfu&#10;kI47g1qaLEloPKB49Kzpqz5kjaS6HgHxV0GS61wX6pkpxuyBxXm0EuqeGJxdadK8RB3EKa93+JT2&#10;4uhj7uP1rye9t4Jbch+QR19K64LW6OGrPe59A+DvEN94j0aMXcgkcDYVIyxP9a9m+GdjdWEkwmjK&#10;RtwnykeueDXOfAnSbVvDSXxjU4PynB+8Bjv6V9A5JHNfW5bhJ1owruVkvxPCxFZK8Eea/Ef4dQfE&#10;K1itZbj7MIwVJChiVbqP0rD8L/BHwroCsbzddswAO7hePYc8/WvZqK9eeWUJ1HWnG7f3HF7eajyJ&#10;6HGt8O/A0ihZNKtmA/vRg/zrbtfD+h2MflWdnDGoGMKgFa9FdCwlFaqmvuRnzy7mF/wjWied5/kD&#10;dnd3xn6dK3AAo2jpS0U6WGpUm3Sgl6IqVWUvidyNoonILorfUA/zrl/EXgfwx4ptmtdYtVcOMFk+&#10;RvzXFdZRTq4alVTjUimvQlTktmfK1t+x78I7W/8At8a3RbJJDTMc57HJOa+jNH8M6FoVuLfTLaOM&#10;ADLbQWOBjJOMmt2iuXDZVhMM3KhSSY3Uk92FNdVdSHGR6GnUV2TpxknFom58tfHL4NeE/HdgdStj&#10;DYahAjbJTEGHPUkcdPWvzdn0b7HqNzaRyJffZ22+ci4BIH3gK/bLV7fSZbGVtXCeTtO8vgDHfmvy&#10;s8UeJvD0ep32neGbRhDDcOqkL8uw8qFHX8TXwuPwMqFa0mtdrf5dD2KNVSp6brue0/s16baWTrNC&#10;hRnbe2T/ABHg19/D5o/lr4e+ClneRWaarGqRK5T92ThgSfmJH0r7eiOYgV7ivVySFpSiuxhjdov1&#10;PI7P4PeH4vElx4lvUFxcTHKlhnb9Af8APpXm3jt0+GmsDxFqV0ltZAFt7ngAf3v8a+qskV4P8fPg&#10;zafGXwfceHp7trV5FxGw6BhyM98e1ZZjkkMPS58NFtp33IpYlzlabPiP49ftC+CPil4WPhnTZBLs&#10;lWRmjbunI64yf0r5AlvG0jw/KFbZE/8AD2YnrmuV1X4DfGP4deKBYa3Y+ZbGUBbyMBlYZILHnI4x&#10;niu08Y6XKmlLbFPNdR94dM/56V5DgnPmk9TspzsrW1OK0vWItYu0trUeXN1A756cV6TB4bvkZLrU&#10;HY7TwpOTn8OleaeF/DWo6XqEOoSIcL2xk5NfS+modUBgk+UtgE9OTTqrntGRV76sd4N8Q6rol6kc&#10;N6Rbc5VxuH4e9ej6n8ddB0FUUwS3RJAYqOQe9Y0fwvsyNsl0/ODgcdOtdnZfDvwvpkX2qMrI5PJk&#10;OcVyzoTv7qIZzH/C9ItUuBHb6NdRw55lK5AH09K1bn4w/DLSrZrrVb7y2QHKMjBjx2yOalfUrTSn&#10;aJlXaueEHWvFvHOj2nitXRIgvZSw5pQpxk/3hpCUuiPVPhJ8dfDXjf4gQ2OjYaGRXALHDbgM42/T&#10;NfXnjDxRomk6SsRIJcDb2APua/N74EeFNL8OePI7aFR56t5isBz8owRn6GvpH4z61qlpq2mW1vEF&#10;tZo3Z35PKNwoB45/Op5Ipy5DtparU9LTUGltzM8ixoBuPPrW/wCAk0vXNaluVBdLJNxkGQC5OFGe&#10;hx3FfKXh5fFvxH8Qr4E0qUtaT/Pcz8b4okPO1c5wDxk96+3NN0vRvCuhQeHNDxHFarwCfmdu7sep&#10;Zj6162XZVKs/aPZfmc+JrqHu9WW9TvyXYMm7YeeteSajcF5JJwAobqvfIrotZ1KWSQIXLSOo3EcD&#10;joK47UbiC0tzLIfu8kV9RSoqMDhbuczqWpG1jd5RtyOK4LUNTZ4y0xx8vBHFaGu3Iu5IpmBBXJGO&#10;QM+orgNXlVrhPMO7aPXj8q4MXKx1UYFbWLkqm5GPzdCOx715lfzkOyBQo7Y61r6rqdzBcPGSpjPT&#10;2+tchdXgmkOOAetefy8z1O+FO5km5HmEvwuapO6ZPl9O1STeUxwcbQaaUX/lhyKyk1sjpjZaIh2e&#10;Yw/hIH50gDFPY1L8y/N1IqPL7QD06Cn0N7aCMvygn6U6JCSF7ioVYo5RgT71Ml0gG2MZJqSCR1z8&#10;p61y16vkTtI45HFdUnzcsetY2rKsmCeoFBMjzPUWeSQnGVzXGX0AVWaRcA8lfau6v4HQlMe5rmby&#10;KKSNiOg7D0rWMrGM2zlNOswsbR885I9q858WWAi8RRyEbCyZ/EdM17XYacCvznrz9RXm3xBWOLV7&#10;aJhy5WuqjUvKxx1aacbsj0y1iNmHPB647c1p/YmdSOg9Mda0tMtY5bfeBnJH/wBetg2YSPkZ70uf&#10;3gjTVjjba03FnAx6VrwxAqEYY5q5FCcsSeMVuR2cLMrkHNE5GkYWMiOwViCRzVs2LltqjHFdBBbI&#10;g5HJ6VZMTAdOayizaFNPU562sGhJY4Y9uK1mtFC7sckdq0YbcyPg960RaNtwExV8xtY4lrMtIXQd&#10;Ox6VZsonY7SM7Tmugk087iCuM9qhtYgkzKo5XjFK4WGfZS5DgYGKq6gpeB/KGGCk/kK6F9/Qdxg1&#10;l6oXjgZWGMjAI9KaA5/wepltgCuOuM13MMJWXc/t0qr4WsVt9NRHUFh+dbr7IZTvyN3PtWdQaWhb&#10;VhGqcckUGaNNxLc+1Ur+8aK3AQjn865yW+tbWN7vUplghAJZpCAB+PrUQ7Ezqcg3U9Qinn2hupAA&#10;9TXnPi7x54e8KhoryYS3a/N5CfMR/vHoK8g8b/FqdtQm0fwozLAjApOeXz3x2wa8NnvJ7mRrq8kM&#10;srkli3XJ617OHwDdpTPFxWYpXUNzoPEfjDV/FV0Z79lEIJ2RKCFUHsK523dEkVmyNpB4745qBQO9&#10;PR135Ar1UuVcqR4kqjlLmbPtv4W+JJfEvhwXtxIFkt2+zlM5ZiOQx9+30r13RHvLS4NzZthl5GP8&#10;PTNfEHwd8VWvhfxUGvxuglU4z0ViMZr7Y8N351WzS8SSMK5YZIK/dOAfxrw8VS9nUdtj6fLq/tIa&#10;9D6p8C+NNM12zi8P3bSi9+zv5iS4IdQcMFI7dxmoPFfhS1nu1iwFXykGV7bBn+VeMaJLd2F/LfWz&#10;qknkMiyE+vOM19iaZ4fa+0zSdXihZ0KINzEFG3L8zcdRWSjzWsex8NmzE+AGjyaRrmopkLAYGERB&#10;yzO2CwJ7gLjGe9eqeArVre41S4dRtnmLDttbJB4960NDsoNLt5WtoVVhMWyvAy45xjtgVp6HbrAl&#10;0XbEhYHGODmu+CtFHlYupzuTR0luvJlB+9WgQpznniqsAUR7fSrQALdamUjijHQhZFA3NxXNXckl&#10;vmSM4711E67x15rlNUZWj2kYA/nUOTWxUezIrfxtaWu2PW/3cZHMijP0zXX2X2TU4vtGlSCePAOV&#10;9D04614zMNzMvUfSswX15pcv2mymeIBg77TjcB2PtW9DHzpb6k18FGorR0Z7vIhB2gY9qaNy9a8s&#10;svi5LYCOPxFZ+YhfBliOWwehx/Ou60rxb4T1+f7Jpt4n2heXRmAwfqeK9qhjqdXRPU8Ovl1WGvLo&#10;dDGx71YWQgYPNTNZFIhInzc44IP8qr+VJ1Ga7LJ6nA42CTZMmx849+lcH4v+FHw5+IEEUfi7SLbU&#10;HiYMrTxq3QYx9K7rgnBGSKmQbmHGD2o5UJb3Pijxv+wZ8ENXaTU/DUFxpF2VJC20p8kuTwSj7sAe&#10;gxXgetf8E9/FsANx4P15blm+8l3GoUceo56+lfq4qHPzUKhjPyng1i4J7nVDETjoj8MdQ/ZI/ab0&#10;qMTDR4pxGxG6KdVLr/eCMc49/wBK5+X4d/GDw/qTWmt+Gbt0MeQ0MZmXd3+ZMiv3skt0aXzlHNTC&#10;MsuzeU9lwP5Vm6C3RcMS07s/nX8TaX4qt0Pk6NqMXl/M/mW0iBc9slefwrzF7zUxzfRzQhhn542G&#10;fbkV/Tf9ghcbbli/+9zj6VSl8NaLMMS20UvGMyRqSPzFHsL7lPGy/lP5mbaO4uZt0EcrJ7ISM+nA&#10;r1nw5qutaFJDdyWN4ixYDILaUswP0Xoe1f0At4M8LKVB0y0cBgw/coMMpyD07HkVsrpzwODEq7T0&#10;I+99PcfWlLD8y5RQx7g+ZRPxC8YWvxA+JmjW40HwTqrsjHZcTWzIVB6gFgODTdG/Yh/aF19obnUb&#10;a30m1kxvE75kUHvtTOfXFfulEZIYhGCW2kkEk8Z/GohE7sZJGPzHkdqIYNJWuOpmUp9D87fAv/BO&#10;n4c6A7S+O9Tm1V12EDlQ56sCgOAufcn6V90+EPBvhXwRp39m+E9PgsYCu3ZEmM/U+v1rpGQKc9ak&#10;BwmWPFaqlGOyOb2k5/ExELMMk1KGxj3ogAk+RzjJwK+cPi7+0x8M/hFHe2FzdR6jq8ACpp8TgMSw&#10;yMsMhcenX2qKlWMFeRVOk5vlieo+PvG+g+AvD154q8Rzrb2tijStuIBfaCdiZIy7Ywo9a/EL43fH&#10;DxV+0V4ni1jUoW07RrNibGxBzt6jzHPd2GM9h2qt8V/il4z+Nmsx6x43u5JI45GlgssBYLfPA2gD&#10;ltvBY81xFralSPLOa8yrjFJNJHsYXB8rvIlgtt7hSDlyORXb6VocDEFw3HGM0aPZquJMbjn8q7+1&#10;WOJRtH1zXkVarbsezThrqV1s4UiB25A9KUMFKhRxVhd0qEJ0FRBR+Fc7fc6G7EIba+cfWrA2sdwO&#10;D3qAjBwe9Pz5Q6cUiiZ5AykjqaYrrypHXjNQrtbPOMU5Syn2pgWyRgkZHGKlh/dDJqmsrFgO1OLZ&#10;IPWlexD3K98zTKcZx2xXEXluQxUghTnNdvseRio6Ac1UktI5W8s8nGc1rCT3JkuZHi1/aRI/7lmY&#10;YNe2fsofFSH4PfF6ODVP+PDxEEtCQuQJpGCxsT16nBrgdS0xeQF2k9gM5rh7/TZ5XRVEiOhykicb&#10;D65HSu+lWs+ZnlYnDykuVn9K1wU3lFBzGQhGMcgcmsq8wqiN+UbqDyCOhBBrwH9mD4ox/EX4V2Ta&#10;hcCXUdMjW1ugpLbXU4XJPJJGOT15r6Kntyxww6V7lOanFSR8zVpypy5Wfjd+1l8G5vhj4gbWNAjh&#10;svDGpkCGSIEta3LEkrLnLEP1B6c47V+e98lt9nfexdPmAwxyxPf2zX9L3jXwB4W+I2gz+FfGNql1&#10;aShtocAlJCpCup7MpOQa/A/4/wDwA8VfArxL9kv4nn0u4l2Wt4cESkDJGBzuye+M1M6T3R6X132t&#10;NRmte582RD7MhV0ALfwnninhMvu2gH2HWrj28UsQZFLPknd/Q0m1C4ToccipeiOblvsQLFu4+7x1&#10;ojhjRskcirAjOCFB9qd5TMMHj8KEykraERVSwIqVQduAaURkjHepwowKoCNFPV6vQxAAHIx+tRDr&#10;luBVqC3kK7zz6YoAvWKB7oK38XTNdP8AZlDmONQpNZNlDtbeT82RXZ2ED3HydMdSaqMb7jirkVrZ&#10;CKLdIPxxXoFhZCCSG6vI3xFmT5Bk4A9s9qveG/DyzXqrdOY1jUup9WyABg8Yr6e0zwZb2YS4gnkK&#10;N+83Kg+bjkN2ArWNFt3OuFNNI4vS/An9v2kerWSOItgm44IB9c9a6Dw5KugXguGZtrkqMDPI4HHT&#10;HrXpLT3ltprappo+eGJsRLyrLn06VltbafrEUcvCKVzwMcnrj6VbTvys25eV6mhq32XUNHBEKZJy&#10;xAww9wetc3ZhYV2Y3kdc88dqmV5raRtLnySOAw6YxxXSafpUC2TXDsQ+3J9eKxkOCurs+OPixbRz&#10;a5Pf237lIyUckjJxggAHnFfQP7AXw3s/EfjPVfitcqZI9DVLSzlY4UzTZaYgEdQmFBHTJr5U8Zaf&#10;rHjX4gweCPC8TTahqd2YSOp3lsFs9gF5PYCv27+F3w70r4SeANP8C6OPltU3SyH70srAb3b6nt2p&#10;RjfRHFi58r5D0CeSMyELwCaqseSMZxTScnNPPMZHtWx50Vd6m/o+mm6tnmZsY6DFYvxS8Xr8NPhX&#10;rvjcP5cmnWLvFxn9642RDHfLsK7Xw2UGjZk6hvmP9K/P/wD4KCeNNmg+GPhTCx83VLl9UuEH8UFq&#10;MRqRxkFz09qwq1OW51U4ptHhnwqsGv8AwgXufklW5hhmBPVZmBOB3+8a/fvwnpllo/hy00vTl2wQ&#10;ptQewNfhP8JNLkTwlpFxG779Tv7dSjAAjy8kDHXpX71aVB9l0u2tiMbIkB+uK+RyqTq42pNrZfmz&#10;6PN6jdCmn3NCiiivqT50KQnAz1paU8DAqJtqLaA5/Udej04HzImOOlcjB4n1G5uyRiNd3TrxWr4k&#10;0vUL6ZPs6rtHVicUzT/B4iw91Lkn0r5WpVxVepyRb08rHrUoUIQ55W/M6qz1CG5QDdlu9N1nVItF&#10;0qfVZ1Z0gQuVXqcdhVaPQLWKYTB3yP8APNeffHLVk0D4V6vepJskWE7OcMTkdM9TXr0auJpwbrLY&#10;8+v7Pekz8cPjbrknjn4j6jrsls0P2mVZcMOG2ptUqMnHyjnpk9q8zgtBfXsOlJGT9pJTPbkc11ur&#10;D/SzvmMzsMscnP459u1T+CNHg1XxIq3OFjjyQ5OBuI/mBXg1sWqknz7m2DoqNGMWz9AfgZoUdtpt&#10;vaWkHkrEE3e+0Yr7a0yPdGqSfLx0r5u+DmgtZ2CQwMZC6qVJ7cd6+q7G1eCFRLjcPStMtpyrNtI1&#10;q1OWNhsmm28nDDpV5I0jUIgwAMU+ivqaOHjT1W5wube4UUUVuQFFFFADJCojYv0wc/SvlzWdFgnm&#10;kljTAZiduOnNfS+puFsnU8FhgfjXlN1pjSuQ/BJ6ivn85am4x7HZhIu7aPnu/wDDESuQep6gf0rE&#10;v9L+x22wE7sYXjrXv/8AYrJNiZc47mo9a0RZtOaNApY/d9j259K+WqQbuj04Ox4j4EnW21loJRvD&#10;LnP93tiu08VX0Om2jyWw/eEMy88fIM4NcF4fhubWUzzkb97K2Ohwe1b/AIjvbK70WaydwJZBsGee&#10;vH8q4qafLqdMlZM/n1+MAkPxD1G7v5PMuJ5DK7AnbuYk4Aryx32gL2IzX0B+034aufD3xMkjlnWW&#10;IqSoRcbcHGMV85yltwBr9GwGlCFux8pW+NljevWrtuC33Oe9ZQAPPTHvWhYI8khCAmuxyvuZHYaa&#10;dqbDzmugTGAFrCsoHjIjQc13lhpRnUeb8o9a8jG1VB8zZ0Uot6i6JKtzq8VqpVQ27ORk8Aniv14/&#10;Za099C8EJe3tqUku498ZkHziNj8oOenQ8V+enwV8PeDE8ZK/jCdEiBBRSQD6Mee2K/Zrw7H4fXSb&#10;eDQEzbCMKhJySo6En3r5bH4h1pq2yPZwkXGLk+pVlnku5P3fy5OMehrRi0O+hDEyk55xjp+NaKWS&#10;2zfKh+Zh29TxXUtazmBgVIBGMCvN5N7s7UcQIBDgTsd31rQikjYjGD61DdwvvBkyCvBB9Ks2Vskc&#10;TTOBn1rNXTEy4GjweasWdwbK4W8tmIdSCCPasW1fzrkrK4AP3R9K2JbfB+WtFJ/EiJU01Znp9p8R&#10;bBsLfwvEfVfmFdXpviDSdW4sZN57jB4+tfPDo6S7WJH1rf0XV73Sm/cEbf5/Wvcw/EGIg0qlmvTU&#10;46mBi9Yn0FRXma+Op1ibzYvmHTHSrmkeNku7sW96mxZDhW7A+hr6CGf4WTUW2vkccsHUR6BRUccs&#10;Uo3RsCPY1JivZjJSV4u5ytW3CiiimAUUUUAFFFNcMVOw4Pak3ZXAdXN6p4eGp3i3LylFGOB7V0EX&#10;mhAJvve1SVjOMa0LSWhUZOLuiG3t47WEQRZ2jpnrU1FFaxgorlWwm7u7CioIbqCdmSFtxXrU9OMl&#10;LWLEFFFFMAooooAKKKKACiiigAooooAKQkKMscChs44rJutzLtc8V5WPzVYeL9xt/gaU6fO7XLgv&#10;rVm2Buashlboa5XYvY1Ik0sLHnNfO0OKKqdq0FbyO2WBX2GdR3xRWD/aDjkH8K0orkuoYivew+eY&#10;ero9Dlnh5x1ZcoqpPfWtsu+4cIB3NcZc/ErwrbTiDzZHJ7ohI/Ou/wCvUOtREKlN6qJ31Fee3vxJ&#10;0G1tmniWWVgCQoXGfzrzq0+IOvT6j9ruH2oW4h6gL9eOlc1bNqFNpKV79jWGDqSTdrH0PRUFtMLi&#10;3SdejqD+dT16UXdJo5mFFFFMAooooAKKKKACvmT9p24li8PabBFyZZ3UjOONozX03XyZ+1LfQxx6&#10;Dp7HLyyztgDPAQDn8a68D/Hgc2MdqMmfF+qBZZmAJIBzxx+FZPkx/wB1vzrT1Fmjt2Vh8xbPHasD&#10;zJP9r9a+jqbnx7qNH//Q/cyiuUTXtWiA+36bIjH+4d4q5ZeI9Ovbj7IN0Uv92QYrjhmFCbUVKz87&#10;r8ynFo36KKK7CQooooAKKKKACiiigAooooAKKKKACiiigAooooAKKKKACiiigAooooAKK5TxZ4nt&#10;/DVmkkhHmTNtRTxnHWtzTLz7fYRXfeRQTisFiIOo6K3Hy6XL9FV7i6htlzKeT0Hc1gWuuBLp01Bw&#10;gJwoFRVxlOnJQk/+B6lxpSkm0dPRVZbqEjKkn8KUXMWMsdv14qvrVLbmRPJLsWKKiSeCQ7Y3Vj6A&#10;ipa3jJS1i7iswooopiCiiigAooooA5fW9E1bWFMUOoPZpzjyR834kmqfh3wlPoche41Ge7z/AM9P&#10;/wBddpTWOBXj4jA0Iy9rO7l5t/8ADG0KskuRDJpEjQlqyI5mLNODwOevFN1O2lu4yucLXzp8WvG8&#10;HgvQ5YI5j5syFVVckkkfpXkYvEc0uZrRHVRpJRb6kXjjxj4g8V60/h7QJlFpCP3rp1JPbPtVv4e+&#10;Jn8Ka8mg6vcDyrjCAORuB7HGema8s+Elhr+oW1zf2zjyZ8Ha/XOOtcJ40+H3xF1LxijtbyTRMVzO&#10;Oirnseua43XlDlrx3udPIpR5eh+mPUZHekPSvNfBc99aWSWV5OZCiAcjjivRI5EkOA/J7V9TTzCF&#10;RKLWp5lSg4Hw1+0N4m1Xwh4kibQzmSRst3GDwMj2rS+G3xW+KE9qfNsnuY12jEqkc99pwOK6r4r+&#10;EJIfFltrar53mEYGP7pzXottqupR2gezgchhwAucV81yypVZzTcdTvp01Ja6mxovjfxHfER3+l+U&#10;RwSG4r0q3nedN7JtP1zXE+H7qa9j3zwPHJ/tDFdxDD5ed1evhK9erpzNnPiIQjsijeaa16cSSYHo&#10;BWDd6UlmFCr5inu3NdnUFxEssZVhmujFZdDkc4LUVHFyi0nsca66UseJo1z71474/wDAemePrB9P&#10;mQpG2cFeDzxxW149i1eyukmtpdseMFR1zVfRb+8ksBJdDnHWvn5xUvckj1Iu2tz4D8d/sZ6fZQTX&#10;nhrUpvtTY2q7/KMe3FaHwV+BnxG0PULy+8SaqiRLF5KCMk5PXJ57dK+sfFep2InDzSEsM5PbHpXl&#10;jeP7TTdQDRwSmEsAXCnb9a5KkYR93obxu9TyP4xfsy+H/HNtLca9cXF2qoD+7ldSGHcDkV8ATfDD&#10;XdJ8Q/2J4L0q4gsUypmmJwSO5JAJzX9AHhPXfCer6SPLkiZyORxmvKvif8N5fFluRpAEbLnDIOea&#10;tRlSj+7d0+nmSoRk3pqfmd4K+BfxA0y7h8QyxiZCPuoQCv1ye9dx8WP2f7r4k+FEj0W4jtr63k81&#10;klHDAjlQR0+teh+Ih4y8BxnSb2R3hQYDr6fSodHvpL+2EtnqAimU/OHbqD2rmddqam9wcOaLi9j8&#10;QfFXgfxL4C8XXHhzXLWSOe3kLZVGKlc8MDjke9faP7O3xz1nQ5YNCv5WC7sFXyBntxX19b6n4T1T&#10;WZ9I1NoLuWMMpZv7pOOvWvmz4r/s9tDrsmv+DboKkuJGQHlT6DHavb+vQxMFCqvmckcK6XvU38j7&#10;G+I3hW68d+EHudMw1ykRdQP4iVyMfjX5L6b8WvHfhLxBLo3iidswSFJYpBjaVOOBX6dfs5fES5eN&#10;fBHiVf38KDZI/BIFeIfto/szeINV1A/FLwlatcFlHnxxLlvQbR3JJya5sG4xm4Vlo/wKxkJygqlJ&#10;mNoPxI8N6iovDNGU2gkZ5r17w5rfhXV5dkd1GxYgBSQG/AdeK/On4f8AgrxetkJJLKQNK+AD1AHH&#10;Qe9e2RfCfxLpd0PFLwXIe2y4CA859q2r0qdKbjGZjRqSqR1Wp+pnweS103xRC8sGItykvtPPHX3y&#10;a/SbTri2uLNJYFAGOwxivwE+H/7UviLwhrlnb69bh7YEKm8kSKw4O4deBX7Q/DD4veGvHmiR3dg2&#10;wlVO361lhqio1bzdr91cdalKUPdR6pqenWuoQmKVAeOuK84i+EPh+WQvds7IxzsViBXrMbq67k5F&#10;Pr2qeU0a79tU1T7aHJHF1aceSLPKtT+DXgfU7JrSSGRCy7d6yNnH48V8XfEH4Y6h8PdTWyZftFnL&#10;kxShSCO+G7V+k1cF8SdG03WPClzDqKjhfkb+JW9V96483ySh7F1qEVGUfxR0YLH1Iz5Zu6Z+Y93a&#10;biCFxj2qpHM1shyK9J1LTmkupEgidlyQpNc+PDt07PHer5YA6npXw8tGfSRldXPA/G2pLqCLprcr&#10;zkfyNdh8JvJMQaSJQzHg/wC7xms7VvC6vfuInL56ZHAHtXU+CdLubC9UGMhFPXGBg9q43NBGm76n&#10;s+m2DF2uBknnA969s8NSPa2caTOWIHf1ry+C4hhRSpwO/PSt2PxLpmmQk3UwXaMgDrXTTikdCPdE&#10;1g7QWP51DPetKMJ0PevMtN8WaXfsiJOoZzgIT82fXFdtayBosZ47VUrbpjsnsZd+J1+Y8jNang3U&#10;47LXYmcEljt6gDnuc+lYXi/xd4X8HaaL7xBcCJSwBz2B7mvItB+M3gvxDq66fpM25y52jBHI6dap&#10;JpqUXsY1UpJxZ+hqOrAMO9Zt/aaf5LzzxrwOWI5/OvFPDXja6gYyXDGVDwAxANdLqHi+TWLdrWBB&#10;GvRiDkkH0r6ypnlLEUW61O8kmkrX17nzscrrQmuR6dXc469ePczEjr+FY0VxF52AetGtvFArTPIq&#10;xL94k9MV5deeNNMsw90WLxqCQV5/Kvn6dDrI96VW/wAI74nt5EJG0EAbmJIyM14gus20KJb3LYU7&#10;Q5OPu55P5V8hftW/tJS6JrsulaVvYFUAOcfMw6D2r588D/GXX9TsJPtMn2p5OAsjcgDqOa9ClltS&#10;pD2sVoeTiMVFPkbP6Zfh7quh3nhe1j0ieOSOOMD5CMV16X0Mk5gQ8jvX5l/ss+LV0/w5/wATiV7c&#10;3JEi85UAAZ5Pr3r7Q0XX7C81dJIb05PIQYr2IZhUjTjRaStucTwsZXlfc9xqv9pj87yDw3vUF3cS&#10;x2DXEHLBcgDvXjMvj6ddXjtbkBWY4wR/Wu7G5uqLiqfqc1HDOomz3WqNteG4mkiKFdhwD61LC08l&#10;usiBSxHGc46V81658e7/AMJ+JJ9L17TQ8MbEB4X7dsAjk5961xGZKDpTbaT303XqRCg5XS1sfTtF&#10;fIWo/tPXMsStoelckEnzG3flt7is7QPiR8Y/iPfR2uj/AGezRuWXayYAGerDJrnq8SYSL5YXk/JB&#10;9VmtZKx9nVBLc28JAmcLn1OK880LTviBa2X2bUZYGkPWQEnk/XNee+M7T4gWgMmo3pktQc7Y1ABA&#10;98ZzRUzqaipexkvVaFxwqv8AEj6LBBGRzS18xeCfi5aQ3qaEwaV2YKd2cgnpX0tbXMd1Cs0fRhnm&#10;u7B5lTxGmzMqtBw16E9FFFekYnD/ABCtEuPCl2xXeVTO3rnHtX5++DLabxt4qistMtSls0q+dIOM&#10;rjk/XjrX6XahC1xZTQou4ujLj1yMV4x4GsrPRtZMU0KxSj5OFA4HrXy2ZYL/AGlThomtTuw9W0VE&#10;3NO+HGh6BJHNatIT3DHjP0r1VBhAPQVVupNoUlMgH8quDoD616OXUYUq04wIr1ZVIxcgrzv4i+Io&#10;9A0kTsjSbjjC8GvRKztS0mx1eA218m5T37j6GurMKFStScKbMsPOMJqUkfkfrmkXfi3xZeatNczr&#10;DLKSI/NYhV7DBpzfBObWQJvtbIAcgdR+Ve9/FDR7XRfGBsrI5MnyucAf7uAOnvXceGPBPiS6s0Nn&#10;bmVIxhmzgAHptPc18jSwsXN3WqPWlNWufEer/Dnx54d1Qwafbfb7YjcpBCfUYPWuusfDV7FEkgja&#10;KQ8up/hPWvt268PvAgttRgMbgcBh/KucvfDdq9uy2kBBCnAQfrXVLApu6Zn7S+x83aRpusXLb7rO&#10;fc1k+K7TVYVMe8hQeSp9K9D1S1v9KWWG6Vo2KkhhyPbtXl3w9+C3xm8eeKp7qWc2+mzsGM0pAGzO&#10;D5cfIPTjJHrXLX9393FXfkVzeRkJIWQCbg+p70yUxKh2ck1952n7LngqS3VddlkuZQu0su1Rn1GB&#10;kVDL+yT8L5JVeI3MSr1Cynn65NKWVYyWsaf4oj6zTWlz4s+Hul6INfGo3szLIJAqQg7Q3ueM59K9&#10;W+K/h+88TalZaFpDstyxPkooBJb1PoAMk19haB8F/Avha3MdjbqUUfekAJAHfNZesx+H9NYnRo1B&#10;LcygZLfQ+ldGGyaunGNVW7msMXFr3DyD4ZfD3RvhR4bOi2DG4vpiZLy7cDfLITkqD2jU8Kv9a0NX&#10;ukaOWdTiUgKM/Xn8qv6jqSYLwcHvx+tefateeXH5sbkFeT3A+or7L2caUVTgrI42nKXPIo32pHcT&#10;CThuORx+FcLqmsSMhBGFUlWPc46U3UtUby/MiA6/KSTke+K891HWTLctEkoITl1x/F9a4cTiIw0R&#10;10KLlqy7eXjOTcS/N2x04rgNSmVBtyQT0p13eXEfLv2zz0FcZe+IbWIOJlbPTIHevCxOIuz04QtY&#10;o6lfpONpG1t3Jrkr8xgHYcn0rVvry1uP9QQSDmsyZPMUep71yupbQ6HKxjLKcbcVeSZtowPrUckY&#10;jbbj8aQ4Xr0rOE0x0WnuTgBnz69aTaGHSkRMIQT9KnUFBtA47VTku5s2VQNhyOc+tID8+fzqZkPQ&#10;jNQhckjNUtRJXHbtihT1PTNV7kSTMFToPzp7ZD5J68AUzLDO7AHY9qpDkrI57UNN8/LBhketeeal&#10;BJaT+RgDcAK9cuMlOR92uG1WOO5mLsMkYANJMykinZWqttz26fSvJPiPb7tbs1IO4HGexzXttjbl&#10;YfnGOuDXkPj3auuQRSEB4zuGK1ov3zkqr3TT8O2biIYHygfrXQXMJCFepXnNUdF+0S2scjdMflXV&#10;uiS2/I/Gpm9SorQ4WC2WaXLDB71txoUfrwOMj0pYYs5JOMHk1t21q7MAi+2PX3qnUBIyltndwqsc&#10;Z6VuCxUx4PJPBxVhbCTzRsGD1rXNueh60lURvB2RlWdiqybVGK2Y4PLBUkZHOaSKIF/lGO9XVthu&#10;ZycelTz3GndmdJaGU7o+pGTWJLYlXbB59u9dM+Vk3Mfas2UBpNpII/SqTE0ZLwsCEz2qvfELCobB&#10;ycc1oyKFfPbsagaEOcyjJByMVVybEVoTEhJOQPalubgvIMnIHOD0qSabyVO08n9K5Dxb4t0Twpor&#10;6lq8ymQ8JEvLOT246Z9aSjKbtEU5qMbyZT8XeMrDw5af2lfOUI6qOS3ptHpXx/4++Imr+PL3y7hh&#10;FaRnMcS9PqfU1jeK/FN94p1GW8u+I2P7tBnEY9K5gEbCuMcV9Bg8HGkuaW581jMdKo3COwqsYyUH&#10;X1oRhnaw5qEdKcpwwNd7R5rdiXb6dqXH8QpVPPPpQeBjtUgnccXaMZB2+4r7q+GHi5vE2iQRlQJV&#10;XbI5PLbT8pA7cda+D+ox27V6h8JvESaT41sLbVHdbSeURvs5IDDaMD6muPHUPaU3bdHfgq7pS9T9&#10;HbLTY59lthTLPhQrnCkHn5j71+h3heOW48BafLaIwSK3VVUjaflJBAHoO3qK+K/BXhGLX9TstAlB&#10;khjh+0zLjLEI+NpA6Zr73tLqOxsIrVFEcUSAImeAuOmK4MOrRufUVprljExNLmjOmzz4OQdwDd/T&#10;pW7pMINmjTY3NyTnI/OsKytYLSErDx5nY9OtdfCV8tUUAY7V0raxxzXYsRlg53HJNWlwT70yOPkO&#10;aeQAeKhqxkNZgqbjXHXxMrFjwOuK7E9wea43UHxKYlHSs5gkclLGT3x7ViX0TCMoBkP1+ldNLHk5&#10;NYOpqNo9ulRE1hLWx5/cJICVc8A4A9q8y17TIXRoJwGJYNiM46HIzXql8fMbavy8c1wepWziQyAf&#10;jj0qJSlHWJ6FKdkZ+meP/iL4ZYNpF6MIMCOQZVv94en0rtdN/ae8a6fCP+Ej0u2vkDgqLUtCwHTG&#10;W3ZrzS5UHJkAAPX3rnrq3DSZThfSrhjasdpEVMFQrfHD9D7M079pj4Z3kixatBeaYzDJMqbo1Ppu&#10;XOa9H0j4m/DjW3hXS9Zsz9oz5YeQITjt82K/OUWbSzF33MuOAKS48O6ddY+128bgcjKjj6V1Rzir&#10;HRq559TIKUvgP1LN1bTkf2fLFdH0idX/APQSamjLMv7xCv1FflhbWR0naujvJayIch4mKED8DW7F&#10;4u+IOl5Gla9fxEnJzJvH0wwNdlPOIte9E5p8OT+xM/TcmM4iUgn2pwCsBtPNfm7bfGb4w2BPkawH&#10;xyPNiRv1xW5/w0X8X4lXzfsdxjqxjKfyOK6Y5rRe9zklw/iYvSzP0EZQG5OaXco7g496+CIP2ovi&#10;RAQL7SrGUf7JcE1bH7VniVNxfwzGT1x9oOfw+WtVmdB9TOeR4r+X8T7uNyMjjJqVZhjngV8EXP7V&#10;PjTzEOneHrWOIj5vNnYtn/ZKjH6VFL+1H8QpAY7XSLWGUDKs8hZD9RwamWYUVrzBDIMS/sn6Cjy2&#10;HWoJo3LLGAfm5HHXFfmzqn7THxymk/dXFlaQnj5YAxPHuePrXivjT4vfFfWoIbGXxDdRIOZvIbYH&#10;PYHA7VH9qUlszaPD9ZP37I/W3XfEPhvwzbS3XiLUrWwSEAubiVY8BuhwxBIPsDXzd41/bC+C3hhB&#10;Fok8niO4ZiipYcx7hySZHwu0e2a/Km+jk1K/fU9euJ7+4ZdpkuXMhIz7/pUKp5cZG3hc4HoKxq5k&#10;9oHVHJYQ1lK59F/En9sT4l+NtOay0P8A4kEJfCpaMGdoyfm3ysCQcf3AK+ObhkkuJrmVd9xKSxkP&#10;LEn1PUn61t3od5AyLx0wBTE015ADsIPvXG6kp+9Nmyw6irRRl2XypskO4Dv3z3rZto/myo4PT6VZ&#10;tNAaN903DN6V0Y0+NEAC/cFYSmuhvTpssaY7W8qY6V2u6Jl3Vx1pZs43r0Fddbx5AQ8VyVI9Tqgt&#10;CQMSMKu2lwGwD0PSrJV8YaogpjbAOSf5VkWVWUpuUHjrTArYIx171P5QeVmO7GKcihAVON3agRWz&#10;mipHGFwvFN6HJFADacOWCgdqYgL55q0IQVKt1HegCKL512gc56mpfKL/AC+lWII/mBftXTwaBP5X&#10;2mMdRnParTInornnt3Z5OU5J9a5SSJ4Z2kkI9xXqFxAijccE+o/nivNvEBW3Qy5wNw+taxV2ZTV1&#10;c6X4K/EWP4PfE6LxfcTtDYSBoLsLnARxw+0dSDxkjgdK/b3Q9ctdV0+PVraYXUUqKwdWBXDYIwR1&#10;4Nfz13ca3fyzgkHvx0NfXn7Mn7RT+Ab7/hXHiy6NvpTIGtZpRujQIPmDnkg+nbtXq4OtyPllseJj&#10;8L7V3jufrK6BmEgOQeQK5jxb4Q8KeNNEuPD/AIusItQsrqNo5IpVzwe6nqrDswOQalstWtLu1hv9&#10;JmM0MsaurgHYytyMZ9ufWteKeO4Xg89a9uMeZXPBknHc/FD4z/sV+N/AV49x8Mi+vaV/rfJJH2uM&#10;MTlNg+8EA+9nJ64r5Hg0m0jjLMjBnYh9+MxkdUx1BzX9McsayApIOD1GK+Yvi/8Asy/C/wCIdhNd&#10;vpEdndyDYbmzBSYc5D4Hyu2f7wPFWqMHuaQrrqfh4NNtkP8AETn1HFTnS7Z2wzcDnpX1f8R/2P8A&#10;4seA764vfCqRa5psZG0b1juBHjgsv3SSeMKc18oaquv6BeC212xmsZZM5SVdm3Bx/FzQ6cYnRFqR&#10;CdIhGWDFv7uKeNOhUYbqKiS4lkzt5Occc/yoWaRj8vJ61k4LoU4khtIV+TGc1NHBGmFXkilZycfy&#10;qxCpzvAI/WixrTj0Zp21rCQf73b3rvfDGj29zMZZtzMpCovO3J6E+vsK4iwVrhwqjBznNev+FLgW&#10;GoW8cSCRpJFXDerHqPp2NRzNuyOyGH1Tiex6N4dGo6hbxxBDdRPGWiI5faeQF9/0r6P0O3hiW9sD&#10;AwtL0mJwhx5bdwp7GvLPC2m2I8aXVpqUjWc211+1R8vDcDBX6qc/Q17vo0dvqur3dpqztHcfZ0cI&#10;gwsrgkNIu3hSe4r0KSTSQ8W+SSjE46y0hNH83RTITbo+Iy/3lGM7T6570t7pFrHNtttsasMMP4cn&#10;0r07XLgWWmKjQNJHH96RQGcuMcH3968xvdRSUm6RWjZjlY3wHXbyfw96itTsuYmnNvVnONpX2CVp&#10;XPmnoPVcVgePfiDZ+A/CB1cKklxM2yOMnLMcdlHJx1rnPEHxGuLzUE8L+C7GTVNZuflSO3+cBupB&#10;z6Dqele4fCD9mi5028g+JPxeSTVdXG1ra3KfubUk5BCDguO5OR3rz+a+g6tVU4ty3LH7JfwJk8KS&#10;yfF/x1D5fiDVozJbQydba3bkE+kj5yR2XivtV2d3LSHJPWrE4VPlhGFHQVSJbk9a6IRseHJym7yY&#10;3GBwKmhHHzetVoWO75uRV5QeMU59ho6TRmaOFrXszbs+g7mvw0/aG+KS/Ez49a34605/tdhY503T&#10;yMYEUHyll9Q0m4g96/Ub9qD4st8GfgXq3iCyGdS1EDTbBc4JkuAVZx3/AHabmyOhxX4leHdLg0my&#10;stLjwTIyIuf4mZh1/OuDFSSjqd+FhzM/T/4a6ebW38Ctcr+9lvI5yOnb/Cv20A2jb6cV+OHw/hWP&#10;4keENGky7wCMNsyYwQwB69znFfsiep+tfL8Pa1sRL0/U9TONqa9RKKKK+qR4gUUHpUe1/WuepUlH&#10;SMWxo8/8eX+qWsUcOn5PmdgM9KzfD/ia/hK2+olvm/vDOPavTJIHfoR+IzWJN4YsrufzrtmbHYcD&#10;/GvnZYHFSqurC6uejTxNONNU5ROjRldA6nIIyCK+VP2u/tr/AA4+zaerPPKXESquSZAAVz7cGvqe&#10;3t4bWFYIBtRegrxr9oeZbX4Qaxe4+eCNZEPcMrDBFfQypzlS5HueZVmoRcux+NtxbNKrS3C4bnI6&#10;Hpzn8a774ReHbfUtTjntXWSXerRRP/ezg5HuP5V53rWqS3xN9yWlBYjGMFhzn8a+n/2c/CLfa7fU&#10;kjbLTFiT1BVe1fDY28fvsepTvJcyP0P+HPhpNNtjdMpBBwvocDrj69K9Vqnp4QWMSxtuAUc/zq5X&#10;2OWYWNGinF76nBVk5PUKKKK9AzCiiigAooooAzNS+YIh6dayfLjXnHPWte8LGQKRwKpNHxkc18vm&#10;FpV5Ho4f3YI5bWbtB8q9c4rmL1pZbUugyPSul1O0S4Yxtkc0w28drbHaccV404tybO+Pw6HzzrWm&#10;ppyy3dsCFILBfc/41862/i9bu6kt70CKUS7Qrdc9Bx719v3kUDBjIARXk8nw80BNbl1a58uEFN29&#10;hxuJ4J+lediaM3b2bNL6XZ+cn7Zfwy8PXvw7f4gmBYr2yZDJKrEZUHaFwf72efpX5RRSLcwifONw&#10;zg9a/Ub9uzxhYWmlx+DtK1FWuGnVpLeAhlaPAKs/ORznFfmHKhD9Pwr7XJIzjh1GZ87jGnU0IBuU&#10;cV1+jwpG6ynqK5mL5jh+mRxXZxPbxRqqcE8fjXp1fhZzI6SyXzpwVGK9Us4tsCqR2615xp0LHBB5&#10;4r0+0hkNouOfevlcfJ3selhYaXKtxbBmLAfPtP4+1foB+ytq+q6dZx2rzkwuvCNubaAckZbufbtX&#10;wcTImBgEjofevvH9mjxd4KsbF9A1zUDFfrgoJQAhB4+Vu/0rycRflTR2UZtS0Z+h9p4wtrqUQW9u&#10;ik8kt1zXS2xmuZgMYDnGR0rzfw+mnXLG8gdZ0BBDLyPqK9W0gLJcgx424rhs5as9CD01K+peHo3s&#10;yZnAJ6HHNchY2arcCCRgY+nSvaJraxkiBmdcAc5YcVyWrN4Q0rTZr28uIoo0UksrZPHPQc1c8PJa&#10;r8yIYiD+Lf0KVh4Y0VZPM43dTzVrVLXS7ONhHtB78ivknx1+0F4b0K3kOiyvMhVis0ft0wD1Jr50&#10;0T9pXR21cXviFbkxHg+axY4PUgdPwrKFJtc0I3CVRJ+R97eINc0rw/aNqmqRO6gFgE64FfO2qfta&#10;+DbLUxpWn6XO77Q5MhAGD7c/lXi/xi/aY8I+JfB/9k+DobuO5ZlQO4AXbkbsAE5GOOcV8waZf6Nf&#10;aov9o3Rt0IHmOwycZ9a9GWEqKm6iRz1K6+yfpj4c+P8AbeKpnhsbMxNGcFX+8O/P9K9e0Txnp8mx&#10;LpAGY9/X2r5E8F2PgrS7E6hp+oo2/HzZA3DHX3rotR8c+G9KbD3PmFRu+QFunpisKfM1zVAhUZ9y&#10;Jqdo9qWjyh9j/IVLD418oBTKCPRhn9a/PS4+N2pTzLZaDaTXWf8AnoNnWukPj3xHFApNr5ZIyVJ7&#10;1vSxU6T5qMrFSSmveVz7fm+Ic0bHZ5e0Vu2HjzT7jaLgbSR1zxX53yeM/GN7bN9mEaYPGCTn860N&#10;O8c+MLMCKW3SXcMGVycj2Cjito5xjIyvzGEqEH9k/Su01jTb3AgmUsf4ScH8q0sGvztsPHPiEtvv&#10;LeNWAwCrHpXUW3xv8Z6UTFaqJFJxtbJ2j2ycV7OH4jtpiIfcc0sJf4D7b1TU7LR7CTUtRcRwxDLM&#10;aradr2kasgksLhHyM4zzz7V8D+MfiT4m8baX9l1aQxKkgdUAGMr3OMd68Zvr7XjcCbT9SniIABZH&#10;I6elb1c8fOnRV4+e5NPBuXxOx+u2R0or8rPDnxT+IXhmXcbprxAc/vWKnjtkc/jX1F4J/ah8L3en&#10;pF4pjltZUwryAF1B92wM/XFdWHziFSXLUXKFTByirx1PrGjtXl+mfGb4a6xIsVjqsTF+m7K/zrrJ&#10;PE+g3EGLS+gdnHy4ccj2r0Hi6Vm1Jfec3s5X2JNKlH2plHRwTj6V0FcRpt0q3qIpBBPXPSu3+lY4&#10;CopRcR1IOL1Ciiiu8zCiiigAooooAQnAzQCD0paKQEUs0MI3TOqD3OKpDV9OZikcqkj34qxcWVpd&#10;KVuI1bPGcc/n1ridW+H2mX+XhkkRj2JyP8a4sZPERV8PFM1oqDf7x2OiMvmTbllHPXkVyvjDxnon&#10;hS2WS9mDzNykSkFm/wDrV55rPwxvrbe9hcyZPOM8/hXmGoeGr1N0cqZY9zk9PrXxdb2l5KpHXzPZ&#10;pUoNpqV0j0zSvinaavcSRmF4duOWIOc/Su4g8UQM5RmBr5+0rSrqwlyYiSxAGFzzXaw2+pRqTPaT&#10;oAfvFG2/niuGNBavqdTcb2Z7JbajFdEFSNprrLOS12cHJHWvDLS8niU7MA8dav3/AInvNPtGuoh8&#10;yjI+tdOClKhU9pyp+pjiKCqRsnY7LxVC9wjTjOzoFFeKXMIR/k4x0Fcxe/EHxNMyszFlJ+aI4x+H&#10;FdNZ/atRtUuTG2WGSMdK0lecnLuVFckVHsPtc3Mogc5JrRsNJkXxFawum+J3wTUGnafIt+sp3YVu&#10;nrXoUEjWN5HdSKSI2z+J6VvSp31ZU/hdj19AFUKBgAdKdUMEvnwrLjG4dKmr7qnZxTR809wooqtH&#10;crLKYo1OF6tjjNTOpGFubqJIs0UUVoAUUUUXAQ5IIHBr4k/alhe21bQ7snLeRcbifZlx/OvtplJ6&#10;Ej6V8iftP6RMjaNrMcpYKZoCj8/fCtnPtjpXRl8X9agzmxr/AHE/Q+IbmRpbckvllbP4Gs3zJvWu&#10;g1SOGS4aaMYQ4Axx+NZvl2/+TX181qfESep//9H9TPBf7R/gTxd5MZ82zknJVPMHBI9D1/Svfdsb&#10;4fAPocV+MfhO5ltb1Jlk+RGyfYNwQfY9a/TX4LeK5dY8PLpF/gTWnyoQSd0Z6HnJr5fKs3lUmqGK&#10;s77M9HFYVQ1ge1UUUV9QecFFFFABRRRQAUUUUAFFFFABRRRQAUUUUAFFFFABRRRQAUUUUAFFFHHf&#10;ge9AHyJ+0p4oTT7uxsIDmULIRnoDgHI98cV7h8KNZt9W8G2phmE7qg3MOhyByP5fhXzB460C9+KH&#10;jGXT7fMccZkAkHYEgMRn869V8E6ZL8MLa20BZjNH9wO+AeTxXzM6/LiHiIHoU8O50z6ImtIbqXc/&#10;VehHauT1fSUtbhb1G3HPeu2hOYww7jNRXNulxGUYAntmuyrg3On7S2r1MaddwfK9jjrLxhp0T/Zb&#10;kFCO9b7X+i6jHt81Hz2zzXG6l4cQTszKBkdaxf8AhGb9CJrIq2PQ8iuCNeoounJHXKjCXvxZ0k2l&#10;mzv1uLFuO3NdwrzNGMrg4rxo3njG3RYTbltp69eK1YfFfi+0BhOmNJjv/wDqqaNSFNvVpPsKrRcl&#10;puerJuHDVJXnVh4r167mEdzZCEHnJJruLSeaY4lXHGa9nDY2DtTTbOKpQlHWRdooor0jAKUDNJVD&#10;UdRh022adwXYDhF5Zj6AVFSpGnFzm7JDUW3ZGhXnHj74l6B4B083l/maT+GGPl29h2z7Vy/h9/iF&#10;4r1qW412N9P04E7I2GG9vrXrEOiaTF8xgRmH8TAEn868JV62PjL6suVd5f5HT7ONJr2ju+yPgbxj&#10;+3JZ6cz6fH4Z1FEYEeYcDkjpyMfrXxt4t/aAuPGviiK6v4GjtISFCE7iF6knHU54r9YPjzb2sfgq&#10;6kNskuYypDAbdvfj196/B7xvbCx8QzfYohGi7SqggY9hjNeJiKFRVHCvLma7Kx005xteCsfs38MP&#10;FHh6Xw/AyERZUfMeByMgH35rtdQ1hrhA+lMHK+uetfmF4F8fXUdla2d3G2wlQSTghfevvfwdrGlX&#10;GhR3U8wRscluuR0rOEvsvQ3jLSx9N+CDLdaKs18iCXODjmuplsoJGDqNrDoRXlfwv8RafqP2ixtZ&#10;xIFwQvcHnIr1+vqMBTpVsOrpM86vOUZuzPN9U0K+1y93BvkjyoLHp68V1yWwsLMKyqQgxxWycDk1&#10;h6jLa3sTWazqN3ynDDNZVMJGhG7d2xqs5tLoUk8SaZAPmbP061sxapZyxiZCcH2rkrfwXYkBt+/H&#10;rWzMtppEGbnCRr/F2rKlWrU43WiNHTpyfmbUV7bzAFT1q5xnFePeIPiR4E0exadrxNw4GPX0zVfw&#10;P48PiCchH3Rk45/StI5tyS5Kln6BLCXXNDT1On8Q6ENW1PdIQAuMD3xWLe+EtTjiWOzUEdMV6iLW&#10;Mzeewy1MvroWcJmIJHfFYvL01OtVbRUcT8MIK54pN8PNrCW8QP3zg1V1Cz0FbJ7C7t0VcHI24Fe0&#10;2mu6bdxbvMCHoQ3FYWs2mj6iN0LIzc5wRUSw0Ix56Uk/I3hiJSfLJNHxjaTQeH9UluNKiIhjdjt+&#10;nXFd14c+Nuk6xrI8OlVhkxjlup7D8a0/FumQac/kW0Q+Y5I+oryaf4Y6ZdznU4cQz9QRwc15bhKP&#10;w7nZe+rPoXxJ4M07xBpbRXUe4uoz7D05r4J+I3wH8qRpNFuZbMuxztYMOv8AnvXtcXxU1DwdcLoe&#10;pytNH0Y7iTkCm3Pi238VyBLWNhnqrDr+NTUUJ/EC5tkfm9rXwk8X6XdSC0LXDAk7kbaSM59etYGi&#10;eJ/G/hzUv7L1e0uWtg4Vi4zw3ofSv1f8GeCF1C8E2owlUfP3lFbvi34J+HLu6ivHB4AyB04PFRSl&#10;OKbcUwgrOzPzzstPubO5h8QWqMqg9QDuIHPYV9x/DvxRovi/QDZ3sp8yRNpibOfSsOdNL0vxBD4Z&#10;WLAPyjcuPvV3svwb1e2vY/EuifukjOWRRjcB1rFzle/4HRFXlZ7Hk03wJurPxINQ0O3CwFvmXpx7&#10;dq9ts/h9ot/Y/wBlX8DOp4+ViufXOOa9q0COG708RyrmUDn61iiabTNaWK8gkEZ/iCmnUio3lffu&#10;NwSdranFeGv2Zvg7oeqrr0OjxG5XkNLmTk+z5H6V6Tb+CNI0+/WfT4URfSMBBx7CvRLG5tL+3zEp&#10;A96R1iQYAwRWbpJx30OX275uVmtZokca7GwB1FXI7m3lbZG6lvQHmuYsoLlpzM0uVx0NflR/wUL+&#10;M/irwHcWOkeC/Msbl3G682nYV25ZFOQNw4J46V6+FzKpQUYU4Xvpq/6scFXDJuTlLY/X17q2T78i&#10;g+5FeOfE3x74dh0iTRbedZ7iY7cRnO3Hcn2r+dfwf8ffinFqyG41qdlYgmQjOcnGOpr9zfgn8NYf&#10;FHhKLU/FMv2gShWBBOWyP4jRj8fi66+qezS5vO+nroa4PD0Y/v6r2M6z8VeAtDj+13zrLP02Bhkn&#10;6N71wXiDXNO1y4a/DCJeQBkY5ro/jl+yha6vpdxrfhHU7ixuIImZIRhllZeVXLfd9AR+NfjprVr8&#10;RdA1668OazdyWc8chBUOxUgdw3T8a8CeGrNulUiontLE02lUp6o/Ra7bStM8y6mnj8tOpDA4/KsR&#10;fiP4etfkBDAD+8BXwhHHqtpavbSXErRycsNx5P4102ieF9S1WEP5LIrD5Sc8n/GuaWWqGraLWIb6&#10;H2VP8WvDiwyBG2kLxuYH9BXyV8afidq13pstto05TzTjeOwHPXtVqXwLqoDtblBtXnzGAH5mvAfF&#10;94bW4/sid9r8gr1BA6ketdODwkXO0tUZVq8knYzvh7+0D4y8E+Mo9avZZL9Nw/dSN8g29xnpX7J+&#10;A/2ivBPjDw02p6U5Mi9Y88htuSB6ge1fhtqPhVwftNrHhSOW5q94C8T65pt4/hvSpNiPufA4Ynvj&#10;2r1MXl9KpF1KWj6nDhsZKi+Wo7o+u/jz8UdR8Z+Jriyvp82v8CKflAHYj1zXJ/CLV1t/EEEdncrG&#10;1uW4YnJLeme9eXS6XAsrSag+JZDuYnuT9a2/Clpb23iO3azYeZvX58du/wDKuCGGhCk4rUv6zKVT&#10;mWx+m3/CUfEKPTUj0IRyMR1er2hW3xp8QXLwardLawhNxMZIOT0x71U8IvrF5bxXNsgdMg+nBFet&#10;3Hir+x7d57kBXRcVNKhGXvSbSOieIcNEjzS6+Ft/9ujvNf1W6l2EFkLnB+vap9ditrSx2WGFTO0j&#10;3PSq2q+N01ACRnL5OBg15r4sn/tDS5WhnaEKjOxzheBxk108sbcsER7RvWTPzW/aPk0G91+eyili&#10;nu42Icqclcc4z6jpXzN4cvm0bUEv0yzxngV1fiu3gm8TXywPvCzN83rnqQe9UdO0i0S6D3B3J6V9&#10;XhKCo0VBnzOIrOpVckfr/wDsy/GvwLr/AISTw5q8YS6h+Qs3G9R6Z6Y71+gXw6k8LQBtQsnFxuPD&#10;bhhfQYPNfg78NfDV2EivUcrGgbgcEg9M+9fYXgbxlqWg3cFqJJJERQRsB5ORkN656V81iJKnUlK1&#10;0dlKbS5nsfuNbGKe0UryrL2ryfxb8LI9fvUudPna2YHJbqBn2/8Ar11Pw/mvrnwta3F6NrugOD15&#10;Ga7UK45Jr1VQhi6UIyi/kQ5ujOXKzw3V/hf4yuLSOzsPEE6oF2MOV4/PmsTw5+ztpulXn27V7975&#10;mG1kkXKEdupPI9a+kiaSu+GRYa/M7/eKWLqPqZEGgaJbRCGG0hVR28tf8K5zUPAllcXq3+mymzcd&#10;RGMA+/GOe1d1RXXVy3D1Y+znDRfJmCrTTvco2dk1rEI3leQr3Y0t5p9pfRGG5Xcp96u0VccDRjHk&#10;5dPO7E6sm+a5x1l4B8KWFy13b2ib3IJJ7kdD+FdUtukahYjtA6Cp6Kyp4OgvcULMJVZS3YUUUV3r&#10;3UkZhXjd3M1r45cA/L5m7H1FeyV4z8QrKay1aHVbbI8/5WI7Ff8AGvPzNfu1JdzWj8R7Iw3p9acM&#10;4xWPouppqVjHOp5I5xWxWmFlGo/aLeyRM04tphRRWNPrun2+rx6JI48+VdwGe3/166atWNON6jsi&#10;YxctEfN/jnwpdL4wl1u6jBTKhT7Z6/WvonwrLbzaDbyWygKVHTjn/GuB+LWqWWm6fbrMpMsrnZjt&#10;gZ5rt/BtoLPw3axrjDIGwO2e1eTg6Cp4iSib1arkkjpHjjlXbKoYehGajjtreLiJFUewAqeivZcI&#10;vVowuznfEXh3TNesXgvkXgZ3FQfz9q57wNcW9ukmkWUarDEcqVXHfFdxeyPFbMyDJ6VFp23ySQAD&#10;nnAxXmVqS+sxcNGjeLfs22aFV7m7trOPzblgorM1LW4LINFF88oH4L9a8a8QeJjLJveXheSQfvf/&#10;AFq9CVVbRKoYZz1lsdN4g8VS3QMUTeXF/dzyR7mvHtX19JfNRMr5YwnPBJrM1zXlkYbiSh6+9efX&#10;2qsySL8u1vlwPSs1Lk1Z2+zUY8sUaV7qe8tIsn3FKsQegNee6vq8UWREQSVwzN6jpVLUdQgDvHI3&#10;DkgKP7uO9cLq2oQyxmziZSv8RGc8dq48TjbXsbwo3G6prc6xvJGcuenp+FcBNfI58xxmQfeb1PrU&#10;11dmN2UEYAxj0Fcff6lHFIYUGWI5968GrXctWz0aK5VYl1m/uW/ds3ydcVyNw6NGW6swz9KivL2Y&#10;sQBnPP0rDkunUYXtz9a5t9Wa6EoJB2DheoqNr24iAV+gNQpeMT8xplwyzJjv9KUgepo/2hFKdh4N&#10;SB1Y7FORXPPaPNgqQMAmnWt1LakLL8wPelCOo4LU6hSFZR3HWrxYlxx1rLtZBcnep+ua0/lwPL6Z&#10;quU1sO2856jv61XlQRjPryKtDJbcByOKCoOUOOapMdzIlG9s5xj86ixg5cZI9a03RMFgPpVGQOrc&#10;HOOtUmDdzOnkbJjB61z91aRBdz8ciuuljhMfzD5uuawdRijFtuJzk/kRQJmVGB0zlTzivFviQ4fx&#10;FYrtZdxBx6jvXuVjumy2Me56Y714F8R55j41SDBVCPl9Rx2rXDq8zkq/CekeHIUNoueSQcYrqFtM&#10;r8/OOcVk+GdiQxwwHcFXBrpV+ZSqgnOTgVjN6suOxhLYQ+cYyevaujtLURL8nUDmmGGUQ7ioJHSt&#10;nT4yEEYGV6/nU30GiMRF12gAGnJaE/vOx4ArSMbBxkbQPep2XoyfzpIoyPIBbK0LFnJPY1ZYtGxy&#10;OtHSMH3rZKxa0M+aFChxwe9YThQ5L96253KsQOM9Kw/M3OVkPSqRLZCsWXy3HH4Vm3NzHFP5ZJ+X&#10;nPY1ovN9niaZzjA6V5pqni7StOglvtU3BEDEKOrEcgD8a0hFy2M5zUVdmz4m13TvDemf2pqkgEbH&#10;5F7v64+lfC/jDxLd+L9fk1a6HloT8kfZVHQVb8TeMtT8Y6kb/VXKogKwxD7qA/49646TdJuYnJNe&#10;7hMJ7L3pbnz+Oxjq+7HYrEgnC5xRgZytSFFA5qE/er0Dyxe2acBuFJ/CTQpOM5oZLHq23ipVfzOD&#10;xUBBPI7U9eCTUgkDDP3qG3gfJncDwR1qZ0EjDHpUas0WeOe1M1jsfuN+xTqdvr+h2vi2fOEtFs3d&#10;8sSUwPmPrx3r6f1PWojqMwYhrdTiPB7emfrXy1+whKnh39mttV1DPl6hem3hKjcTI7MoGOvat7xv&#10;4i1LSdmjWjpHcm8h7YLrI4VsA9xnmvOnS5Uz6HCVOfRn1XcxSfZy7HLOq7fbiultlOAOhxmp74Qm&#10;VIUGdgAJxjJUUsSYI5oiu5q2XtoC7s0uB1pEVm9qkZcDFZvUzuU52IHFchqhCFmAyT3rr5Iy4wK5&#10;bWIh5RbG0rzx3rCo7DicizOxznNZVzh+vbp9a1ZVYINgz61mzgp94Zyammnuy4rU5KeFBIXxletc&#10;jqsLSyhcABugFeh3CbUIA5PFcbqFrLNP8ncE/SiVjpgzy++j2u0O04BrBkjyTIBwK7rUrbcwMZHA&#10;xXMSwyJIbdfmJrGUUlodlNlCCD7QMRjDelbrWbxARYy2MmqVozwSk4J2ntwBWxLdNIcE4yOtYy7l&#10;sx5okBy/WsSbzjk8jNdK5EinOPrWLdGTOOlWtiotmIkALbmGacsflqQ/Kntirr8EZ/OnRMRyo49a&#10;SbN0zPEQY5ZOlO8tSCVUrk81oscA5qqoCgsck07sTZQeFCNxHI7DiqEu6Qlx24q/K4jDNnrzzWBc&#10;3SxQklsZ6U7XJnJ2KGvOLSyZmbkDv3ryu9vJOWBx34rrPEd61xGkWd2Dzz1rj5V/fduetaQpnHU3&#10;Mxlc4aTPTmoWPnAAZx6Vt3IQoF9qs6bZwlydu4f56VtfuQoXMjTtJ+0Pu24APOetb39hKFDO+0Dt&#10;XYaZbpbw7WXcW/lXT22kW9wdwj3Y5IPFZyqtOyZoqOh52ulARfKRg9PUU3+yJA4OQVI5r1mLwz9o&#10;kLRYA/Omv4beB/JkI257dazdWxXs7Hmtrp7xqyqMbqkEEiHYSea72bSSPlQ4OagGl4PzHNJzuNQO&#10;UjtZH5BJpJraeIgSKTjrjtXaCwiHbntziqr2LjsTg/nU3Q+Q5F4JQPlznrioJVdiAcLzit029wFJ&#10;fI96r3FuduNpOTkmq0F7IzGwflbA9KquufuYJrfe0XaqYyQOKhFoAwKfjRzJC5EjOgt0I6Yz1q6s&#10;e5RjpWgLfA3MOPaphbxbcKuAOlTdMFBGroFhErGWdA6Echq950TS9FntIJLmNIoinzAnAHPevEtH&#10;8sEI74y2M+gr1eBIoz9nFws2RkAnBxWkZWOfEUr2seM+PbTTdN1u4g0VGMTH5QenvjPavCfEFvPf&#10;EBQA6/w+gHpX0740tf3LXcQ3gY+UckA9a8aMVtNPjZsIJz26dBVxnYhw0seDahd3CYIG3B2n0Az7&#10;d6o2tyJ22X4DqeMk9R716TruiojPcwLgOd2P5iuDudPkjXEq8EHp0FddOasefVpST5j64/Z//aT1&#10;v4cJ/wAIl4oVtS0dWQ27hwZrcH5SoB++gHQdRX6l+GvE/hvxXAbrw7fR3RXG5V+8hPOGHav59LIR&#10;hxFLGAO5Jr1fwn428Z+FNVm1bwrqU0RuDGHVWwpEfGMdOnrXbDHSpvyOOtgVX12Z+60srr+7YYJ4&#10;qZ48EKxwBXxT4N/bJ8NLLBZfE+1nsS4Ea3UYM0TH+8UQFlbPbGPevr3R9d0bXkW48PXUV6rKG3Qt&#10;uwCM/MByPxr1qOLhUXus8TEYCrR+JaGk9n58ocYDL0bv+FcT4q+HHhvxZE9p4osbfUo5OW8+JS5P&#10;+8R0r0OBmWQBuOPzqw90A4BAb3raUrs5ItrY+JfEP7D/AMItcjllsNO/smeXJdrFjGG9Btbcq+vA&#10;FeIar/wTstxtu9F8QyhyhUwzx7wfQ7gR830r9SRMjPtzimTToihwaxmpN6G1OtKPU/ETXP2G/jxo&#10;8i2+ny6deEAux3Oh5PA5GM49DXIp+zP8frGF2l0FpVU8eVKuTjuAccV+7UxSdPKPI6Zqu1ohj8vd&#10;weD9PSp5X1NVi5Jn4MD4SfFyxhaWXwxqCuD1CKQfbIJrufDXhbxiliba88L6gty7kh/KzgqMjuOP&#10;xr9ozptgi7YkCD2FMbTbLzA8q5471pCNtzqhmU4/Cj807LUPFq+Tqkvhq+vJpQvnRogUr2yefauj&#10;03xT8Z7a+W28K+GpSZWAH2soAqg527ua/QOPS7SAnykXaeMYxx7VNHaWqEMYVypyOB1rZNrYcsc5&#10;L3onx3rdv8evE8nmWUNj4dVhgx8z+ZgcnjIGOxFP8P8A7L9zfeXd/EPVZ9Y3RSBII2Nuqbznlgdx&#10;/SvsuGFY0EcQC46fjyalMRXkcmlJtqzZzvEy+ycF4M+F3g/wPZR2uhadHabQMFeXHGD83UZ78816&#10;JvKqI04AGBzUIdwcGoXlOcVl7Ml1W9xXkx8tRbjmmk5oq0rED0UZrX0+3knnVVGeePT6n2FZkaM5&#10;wvevi/8AbI/aV034Z+F7v4QeESZvFOrWoSZhlRZ21wCC+4Y/esv3FB46ntnOrNR1ZUYNnxz+2B8b&#10;1+NPxYi0LwtIJfDfhfzYIJR924unOJ5ge6gjYh9AT3rynwrbz32s6dGY1dYry3kLdwFYEj8hXk+h&#10;2xtIorFcqI1wPfFe7/BmKTUPEb2VtEZJmK7T/Bwema+dzDEXhddD2cLSs4xP0w+E1/F4i+PGm285&#10;Y+WY5odvAH7zJyB1BC4+tfr1bmTYRMcsCc/nxX45fs43E938fLd0k/0SyiDEKOBhW+UnGcg5NfrP&#10;qni/SNDjin1JwsUw3K/QcepPFfN5HWhRqyq1JWu9fuO/OISlyRiuh1tFc3o3izQ9dA+wTKSwyBkc&#10;j1rpK+3pVoVY89N3R89KLi7MKKKK0EFFFFABXzr+1bPLB8B9eMBw5h49eDk/yr6Kr5S/bBuXi+FT&#10;WyNjzpCpx/dKkH+dNO2pzY3+DJf1qfkpoU0esLCJ9qsdrEN0AxnOK/R34D+FJtMtfM8xfJU71Ayc&#10;7uePSvzc0bwrc21wtysiBFxtEhOSq4JHHfFfrN8MlS08O25K7dyBuDxzjpXwOZzXt1fbc+kw8Gqa&#10;ufQ+jyyGEQQn2FbSy3diN96Q0ZPLE8iuY8Pz2UEZuLq4RA2MAkAjvWJ451W01W3htNKlMrb8sUPA&#10;GPWu2jilRouqpWa2V/0OedNynyJHrCsGUMpyD0pa8P0PXda0OExzv5sYxhXOePr2rsbb4gWMh2zQ&#10;SL3yuCK9XD59h5xTqvlfmc08HUi7JXO/orgbj4g6ZEpMcMjkduK5qf4qOZdlvafL6nk/Q9K1nnmD&#10;gruoR9WqfynsdFeMj4n6gBuezXnpk4/qayr34rX7IyRxrC3TKfNj86wnxHgoq6k38hrC1H0PXtRu&#10;VSUozD5cfrXMXetfZlyCSG4GK8jXxxfS3hmu0aQsfmbpkduKdceLkuo/JhiZWxwzdjXzGJzanWlK&#10;onY9GnT5IpNHpVvqNtcuTI2CvrVHV76J0It2yR/OuFs9VmMe+5UA+x6fWnS6jE8brHlpD90VzrFx&#10;ktDWLexX1jW49FtPt+oELHkL68noMV4D8aPGZbwLqdxp1z5U8cX7kAbix9APUCvJPiB8N/2ktW8S&#10;3GraY0E1hG7SQwiXAYEHA2gZzXL2l94w0uyFr8RdMeFoS4bjfncuAFI649a5o4iUna2hrKN0fjrq&#10;uqyajqlxf3Rlee4lZna45kPJxnP6Vj3Ln7y11PjxoG8W3Mowu5ycDPGCRzXLMykYU5Nfo2Fd4J26&#10;Hzdd6soLJKzhfug11emO8qhX+bHesizs3klUsM+1dnbWaoFYDaPata0lZpGcFd6novheFLi7jtlH&#10;yn17V64Yvl27cDPSvH/AdoJNU8wliVycH7uK9zjgUjK5OAMk96+Sx6tUsethlZGW0EYO2ReO1aML&#10;ralJVUEodw4BqZ7ZW+Q84Gck1Uury1tYTL94jtXJJLY0kkndH2t8CvHdgdMk0GyupluMD927Z2j/&#10;AGcngZ7Cvpe3vNcUny7ti2RjJ/Svx90rxQ8eopdmLyJICJI3RiASvPOP5V9A+Fv2m/iFqMz6LpFj&#10;FeMpLIWViM91yvp715rw3JdrY2hUutT9ANW/tIsr6jeN6kFyB07+1fI3xX8WSWjCTS9ScS/MqtG5&#10;+Ve5x0/OvP7/AMTfGHxjd/Zp2mg3grtVMR4Pv1H4V638NvgO008Wo+LG3Lv5Iywx34br+NZPlunF&#10;G3M+rPnYC/1WD+zbGG4uZUUMgjjZwceuF4+vSu1h/Zq+LviLSY9d1G2isreSMMsTLvlYHpnBAAP5&#10;1+uXhDSNF02wS30uNIViQKNoAOD+v4Vc1TTTMcrLzjGPWu/DV6lJ6Mz5E1Y/FHQP2bPG9zfMfExi&#10;tbcOMqhwwAPYgk8iveNH+Afg2wl3TLJMg6Kf6+tfbGqeDIHMrPKA3XKjj1rlY9OitiNoz+FaVq1W&#10;r/EZikobHjlp4Q0/TrQWtnDtUcKMA4FSz+E7afAZdoyO3H6V7LLbsBlU698Vj3MfTbgVyckluxqV&#10;zkdM8MWlnGpVQWByDjkUmq6NIxMgzn1rrYkcLtx+NOuLdpU2k0cug7nHWGl7YQD1/lU6aLeTTj+5&#10;+orq4dObaAnNbEenS+XvYEfzrZU7qzDmZxc2kzgbQcH2qomkTlsOcnuDXatbTPk7ce9bFnossw46&#10;ntTjSu9Cm0lc8vfSJNvI3Dv9K3tF8J21xOu6MEFcEGvWLXwwr7UfJJ6iu7sPCcjwKka4x7f1r0KW&#10;Gb3MXM87sPgroGs8yoUkIGCD8uPpWt/wzdp8LO1uVORwCQAD+A5r2bTbOayCRg9OBXdQm4IHm7SP&#10;UV6uEw1Pm5Zp/I56taS2Z8Uar8Btbsp3miso5VOMMrD5fqfasn/hV/iG33Ks2wvg7lU9vYfzr71q&#10;tNaW1wuyVARXdVymDd4GcMXJbnxLY6F4x06cA6i5RMYRQRkg5BOSc/SvV9O8f+PrGEDU1huWBJY7&#10;dmRnjGDxXtD+E9Ekbc8ZJPvSjwl4eHW2Vvrk/wBa56eWVoS5qc7fM0eJhLeJ5UfjFeRnEunhiBkh&#10;Xq3bfGMO22505k+jj+tejyeDfCsoxJYQkHrhcVX/AOED8IgnFkoz7t/jW/1fGraqv6+RDq0duQyt&#10;P+JWiX4AWKZWzjGAf613drdR3kIniyAf7wwawrTwd4asZ/tFraKr+uWP8zXS12YeGIT/AH8k15Iw&#10;m4P4EFFFFdhAUUUUAFFFFAEU0MU67JlDD3rmr7whpd6d2XRvUHP866qisamHp1PjjcuNSUfhZxOn&#10;eC4dNuRcw3DNg5wyjiu0ZdylAeoxTqKmlhadK/s1a45VZS+JnFDwHo2SzNLknJwwHX8KqX/w50W+&#10;tWthLNGT0YMDz+I5r0Cio+oUNuRB7afc+ZLv4Z6/p90TFaC7TrvjYDd9VOMV3Gi6m+jWn2bWtLlt&#10;xjBbbkHH0z/OvY6QgMpRuQeorl/smnFt03Y2WKla0jyJdY8M3NwRZyBX7qRjFdVbxRrbi8lUlAN3&#10;TqBV0+ENCF2t7HCFdTkDt+VdMFTbtxxjGO2KwjlU5Sbm7Lp5mzxqUbROAj8Ra7qFwq6bZsYh1bGB&#10;+Z4rtrRrtogbtQjegOasqqooRBgDoBS16NDDShrKbf5fccc6qloo2CiiiuuxmFFFFABRRRQAV8vf&#10;tPOE0jRhjcTdPge+yvqGvlL9qR3+yaDEoyDPMSPXCD/Gu3LtcRBeZy43+BNHxHqsHzIATuAxg4rK&#10;8mb0FdHfIDLhhlozjJ9MdKo4HtX1M3qfFSjqf//S+5L39jGO0vTP4Z1ySKLduCSqM49DgYP5CvY/&#10;hB8FdS+HNw9xqmpG94IRRnAz356V9C0V4kOH8JGqq6Tuul3b7jeWJqSVpMKKKK9swCiiigAooooA&#10;KKKKACiiigAooooAKKKKACiiigAooooAKKKKACqWo2Y1Cxlsi5j8xcbl6irtFJq6swTscP4Y8D2H&#10;hxX2t5rv/EetfLf7UXjOHwZcWWD+8f7qjuQRz+FfblfnN+3FNpFrokOpXG4zpKUiAHOWxu5+lfO5&#10;vRhRppUtGz0sHVlKTcn0Ptz4aa8niLwfaakJBKzrksMc59h0Fd7X5N/sl/tGW2jaongvxTKkMU3E&#10;Tt8q4zgAemO+ea/Vy2ure8hE9s4dGGQQc115XjI1KfsZaSicuIptSv3K93YRXWckjP41Sgsp7RyG&#10;O5fUVu+9JlDkN3rSthKV73swjXmly9DiNaupLHFwjEqOtcvP48Nou5f1r1Kc2yITIgb2xmub1Wx8&#10;M38LC9jiXaMnOBXkzjK7cZK51QqJpcyZwtp44k1SYA7FGfWvWtKuVurNZlIOe4Oa+BPi/rfhLwjM&#10;sOj6msMrttREYMfc9a9R+C/xQ87Rl/tzUI41gwGEjKpK/wB7Bx+lZ4XFulVXtEVXipQ00PryivDb&#10;79on4V2sn2ezv/tkv92BS3616zoeqvrVhHqXktDHKAyh/vYPqO1e7QzKhWn7KE05eWtjzXFrU2aj&#10;WJFbeBz6nrUlFdrpRk+aeok2thSc9aSiitLBc+ev2htQa08JtEwBRwQQ3Tnivxk8b2Ft/a/m26hS&#10;wOR9OOc96/dn4o+GYvE/hWeykGfl7Yz1yOvvX4m/GKyk8PeI5I7+TzHaXZE5A546HHp696+MzCM4&#10;YpqT0Z3U/wCGpHsfwp8LeG9f8Nf2pcoHuAn3AT8hHHPqTU+q6zqOnXX9nWDuiLnac/KD0OPpXM/A&#10;XxhFaaLJFc22wq5DdTyT3/8Ar1v+LNdgvtTd4lCc5x2/CvIl7yu3qdUEnsd38KfiFPoOuxG7ZwXk&#10;A3DofViPbtX6SaZ4xtNRiSS2YSBgDnBzzX5YeBPDX/CRajEMsqE87QScdO1fov8ADa007S5F0u1j&#10;HyqPvEkj8+vrXbl9apSfJB2TJnCLu5LY7rxTYeKtb0eWy8PXcdhLKhCyupYqT0OO4r4vvPgp+014&#10;bnl1TTvEMWrYyREcqSCf4QwIBA9TX6C0V9NicojiLSqTfN3v+h56ruOiWh8seBtW+O2mWH2LWNL8&#10;yUc732kH8QaqeJvBPxq+IN35OrzQ2doD8oRiuAfUDqfqa+rpZFhjMr9F5OKhtry3vE327bhXMsvS&#10;lHDTrPua08Q4e/GPzPjHXf2RtR1+zS3l8Ty2+z5tkEICE/ia6D4afDvXvh9qqaTeiW67GbnaT681&#10;9cVn6lfNYRLLjIJx1rLF5LQoL6xTk01v1NqeOqTlyNXuX1ztGeuKdhSCG5qhZahbX6brds+1OvIb&#10;mZAttL5R/nXsfWoezTpe96HE6b5uWeh438SLe7tvMl02LqMDb2PY18nx2nxnm1CWRHTyF+4xO0nH&#10;0r711Dw39utjHJIWbqSe9cNN4buLCF45Iwy+tfM4mlKM+aSaR7dCpBxUVJM+KHvPG0+rj+0pHkkV&#10;hnJ449K9YtvEVsdsWony3HcjGa15/CuvadrjahZRRzW8r7mXdyPpXOeOdPnEa6jdQGIZ2kYz+PFZ&#10;8rtzLc2lG+xQ174V6R4wY3MkhjkLbw6e4/rXmukae3w81M22vjMYI2HdxjPv3r6W8BeFNZ1HR1nt&#10;nzEcYB4YVB42/Z5/4WDGTql1cWk6jho9rA46ZBrKdFStOKdzByV+Vs5XwP8AEvSdf1WSwsWz5YJJ&#10;znvX0LZaHdauqzxyK61+avjT4P8AxN+F+oumkTGflVSRMq8gJGQQOCfpX6M/BCDWLPwFay68W89w&#10;C27txjH4VlQlzT5Joc5ckHKB82fErwDruj+N7fXVBeHKgqvJwDkD2r7P8PaolzpMK3aeWWQE5+nS&#10;p9StdC1ORXuVWRl6Zp+oafbaha/YoMqrDHHH5V106PspSlF3IlVU4xhUTX6HFafrHhm38XHR7G4R&#10;5mySgOcZ7V6zJb28g2yICPcV83j4G3Gh6wviLw9OGuASSJDg89Tnv+Ve12txqqRx21w/lyAAMDg8&#10;/Wt8FWjRco16W/8AXUjEx9taVKexum1Cj9xhQO2KwZJcsRcKVx6iuniEgQeact60rRhzkgGuzE5a&#10;qsY1MOrX6M4aWJ5G+bU8kuNfnnvGh01cBMjDd6/Cb/goPH8TLz4h2t5rsDvpyx5hWEMyIV4ZiBnB&#10;IwDX9E82m2OGdIkDEdcCvJ/Gnw28M+MoPs3iO0W5iHTPb6V4lTDVsBWU6ln+R6Ua1LEQdNaH8t3g&#10;2zvLm4W/teI4+c54z6fh71+tX7OPxg8ZJNBoNvcbYnKOBuJAA4fHYZHbFWvid+xn8OfDltNd+D7y&#10;WK4ncyMs0nylvRQAAM9M+lfPHgvV7PwF4lTT73b5kMqBtrZCnPTPasMbilWfPazRtRp+z0kfrudQ&#10;8c69F9jdhLbnIzs49OT3rkdY/ZY8E+Opft3i6282aRArlXZenTgHrX0X4B1fTda8NW02nSpKAg3b&#10;SOGwCQfcV1qxlXP1qqWAlVjHESk2pfgY1sw5G6UIpWPzc1z9h3R7S7LeHb2ZI1GcTkyA/UcVZsf2&#10;evFekWS2cMaS+X/H8xBP07AV+jj2yyEE81OIVVNnGD2rrhkdSbbvZEf2tZLmifFPhL9nPwZqUAbx&#10;R5k9x35KqPYAV0/ib9jL4J+LNKbTtQ07azD5Z1JEinOchuvavpuLSLWymNxAME8kdq0VmidtgPze&#10;lb5flVKM3DFKz6a7mWJzCUmnReh+Snjv/gnX4mtZ5Jvh7rcT2hDP9nu1OQeNqoc56f3iBXlHwo/Z&#10;Q1vU/En2XxDbxaZNGzh5Nm5wEGPlOMDJ9zX7jHpXy1411n4laZc3A8M6VJdNvJDKpbj0rnzbArBO&#10;MYTdnfzNsJX9vfmSufmR8bv2S7jwLq9peafrE2qfaiRIrqqhF7k9zzwKzfCHw7tNElUuFVInVgZA&#10;C2B71734y8V+LLrWZ08dQTWV1gARzKVVR6jt+Vew/Cr4S2fiO7ttR124QWy4kCAg7yegOe3euam+&#10;ZWjqjWdoPU1fD2ueH9M0JUBVG5PA6ECvIvGGpT6xciWEgoQccdT05r9Ev+FXeAWtyq6dDnH3sdff&#10;0r4c+JUfhbwVrU8U0iRWq/MNx9Tjj8a2rUaiSjO1jOnUhNtw/E8Ze1a1jLuuCo4HpXzz8YfE+q6T&#10;4ZnhjO4SAqyA4PP9K9xuPHXhDWLuSz0+8RpEzlc14p8VbQ6npss0i+au0kCPDc9qeHpWaZVeqlFp&#10;H53/AGdpLpp0beGY59j6V3OheEJr+dJnAEIPI71V0zRw+pSKEKDPG7gA+9fRXh/w6sFqplO5sDpw&#10;M9692pXtHQ8SnG7udz8PrZIYxGo+RUwfc17D4L/d+PtMs0i3RyTIGOcfLnLdeuDXFeFojHEYEQIg&#10;Iy2Pzr6Z+AvhRNZ8Vw3pLPAI5CDjI3BwAAe2a8iceZWOt/Dyn6l+GEf+wLcOMNsGR6Us66ojlrSQ&#10;HHZulbcMSwRLCoxtGMelVbq1DKZI2Kt+levPCzhTjOPQzVRObuPspLiWHNyAHHXHSrdUdPVxCWkb&#10;cSavV6eEcp0k5Mwq6SaQUVz3iW8v7LTJJtPiMr4PA/Svmy2+J3xAsL1La7tpdvf5CRj3J6Vx181j&#10;h5+zqalxoOUeZH1pRXPeGdafW9OFzKmxuM+nNdDXp0a0asVUhsYyVnZhRRRTcNeYQUUUVbAK80+J&#10;xK6VbyD+GYfyr0uvL/iTb3l5HaWsSlomc7sdcjpXDmTtQb9C6cXKVomj4DVhZurDABFegHtiuY8P&#10;2t7p9ulvKqhMdB611GeMGscsknFq2priPiInYqhYdQK/JvxB8ePEEnxb1DVPtCC2sbho1XJA2r13&#10;evPoelfoV8a9b8V+H/At3qXhN4451QgNJ2PY/T1r8WIrae8AuLj5pbjc8jH+J2JLN+JJrxM6xbqV&#10;o0Yprl1fn2OjCUtOdn3xqfx20jxzZ25s40byeWO8kNnrt44r7A+H/jXQ9X0C3jE6JIiYKk44/Gvx&#10;o8Pia0ZbK3coM5JHUKOK+ndHtb+3tEP2lwQACynGceuKzwmY1Kcr2uaVMOpu9z9Pobu1uDtt5Fcj&#10;+6QasV+deg+Ndf8ADOqpcRzu8WRwzbv1POPavs6y8fWN54d/tUkbymQB647d69zD5vCpdVFY554O&#10;S2JPF3iU2E6adags5+96D/GsyDxBf2dttkIyeea4i0vLjV5P7Wu1bY33d38XuPpVbWtU8uPerYJG&#10;PpUwvNuq+p1+zjGKgiDW/ESwT4dyZGyyrnHFeX6nqN44dZHCrJn5UHOPc1NqF3KWZp3y3bPVR6Vx&#10;t/ckbnEhUEd++O1XObT0N4RsVL28JOHyQOgrkL/U1QEgHrjGeaW51A+XvJIJP3SM1wt3PIWZOpzn&#10;r1zXLOtI6VTTLV7fsVUJg/XrXD6hcjLrGuC2Rx60l1qDMGjt+HX9MVzOo6i6RMVJyep/niuCs3I3&#10;UbGZdSuGaN2wf8965W7vpWJRc7B+tTXlz5y8E4NYPm5+WuBplp2I5GYryevNZ8qncWz8vrVyRwgw&#10;54zxiqrOGGOo96i7GiJBuXJ7VJTSygjd+lWYEDNluh6VpFXLiOUkYG3irAgSVN2OD1q7bxiQA9x0&#10;B71J5bqSMAAmrjuVHcoRWptyCjcdq1YJFk+/wegFRiMMdpqXylU/L9apmg8sN+D270jSsGweM9aR&#10;l+XmqjsVGW7UrAT+dGORUJkQtiMfN1rLabL5OcD0pgvCmVLYI74q1ELFu4mDfKDWNfhpIyjfKD1x&#10;U3mB/wDGoLlyYfLGee9J6ClsPsIBChOTjPA9q+f/AB8qHx1a4+YCM9e+elfQ1uUVDk4K9c9OelfO&#10;ni8if4gzYYyLGECYHOO9a4d2mclZdD1Xw1atbIUBA3AfQ564ruYbfAHPIrnvD8AW2BXnb079a7CG&#10;Bdu1sjNc83qzSK0KkiYj+fn6Vo2ULhQqjjHOPWmzwqoXyz061f05pMbP72TUXKQx0KNkYHrSrgci&#10;rDosg3NxzTUUB8NjP9KBmZccNg9qgaQKApqe5kAcqeTWPcyBcAcfWt2x3G3Ugz9Oa5u6mgjIZj94&#10;88ZrR1C6W2t/tDdfc9a8H8e+N5LC0ll0sfN03ns3baO9bUqTm0kc9WoopyZf8Y/ECz0SzlS3/eXD&#10;HZGB0GOu4V8peINW1TWrh57uR2AHygfKOetMfzbmYz3JLyElssT35qC8bMW5DyB3r6DD0FSWm54O&#10;JxLqehzrt8hXbgdjVNgUOfX0q4SQvzHJqmSTyvQV2LsedJ9Bhzg5pmMnk0uW6GkpogUdDkUvBUU2&#10;igGPztBHrTt+3AqPGetKqE8mpYIvIUzu6Uky44II9/6VTGcgk1qhRKNzc8U9ik7H64fsv3Ou65+y&#10;xpVnpZFrDo+sFpSM75GaTdGwPbgsD9K7DxdZ6hrn7VHh3QtiLYmeO4i5JZ40Admb2LqcVwn/AAT5&#10;k8TeJfhVrPhXTButdK1SO4vclV2wyxkjG7qSVI4r6L8Gaf4puPjxP4i1i2jgtrWxeCzm27mdGbIB&#10;OcKxA5ArOvGyTPVwc+qPra/dX1GR48YJJ/M08Dc2RWNo11FeSzQREFogrcc5z1/KtsAnjGMVxyPR&#10;jsrlqEleetTn51xUScDBqVQcVkhtCALjFcdqkT+Ywzx6V2+35cVxurQybmZMtuHSs6kbknIPCytt&#10;bn3rOkj844HQVrTE7SDkY6is2R0j6jtWSbSLicxf5WJ1iHIGPyrloXkLE5H/AOvrXSXO1i4XKnHF&#10;YptzHAzdMDIPvWUtdTogtDidUjFrceWBlexrnLhSCZFGG659K6PUZGlcY5bNYd0hK59eo71CVzrp&#10;xtqZjlipd+Tj+Hv9arRsEYhhzirTRlSecelZtywVwC2D61Fr6HRGNy7K5CfNn6cVQuXJhDqPrUPn&#10;O4w4/wA+tVBKd5549O1UWkDgyDC9TipM7Ito5A600SIoHrTC5bL9B3FACs7bcN0H61RnmCITjkdB&#10;Tbu5EYwAfpXMXd6+7zd2UHb60A2at9OFXAwcjmuG1K7YBlT8Kv3N4QWctkhT17Vw4kmkkYAEnsT0&#10;zVpGM59B0kLOd5BxVO9tRCAy5yea6G1heRQso68j2qhqlrLEhyDxyCO9NMxkr6mErh1+Xgjrmuq0&#10;m3eWVEiX5epauVtra4c+bxz2NdzoV2lowSYYJ4z6fhVykOKPR7DRLaNBKeWxkn/Ct+2jMShn6jjF&#10;YlvexInL5H6Va/tAOTjovNYnVHY6EXKxEtxlvSs64mLuWiIx1+tcnqXiWxsbf7RM4AGfrwK8nv8A&#10;4++HtKjRvsk1xGyl/kwMdhUuEpfCjCtVjHdnt0skIDJgk9vas+OTdJiPgDtXiMX7QOhvL9m1TTng&#10;BXIZWDEn3Are0P4meGdakj+zyNHK+fkfjke1WqMluiI14PZnqMjZfK/erQjkjVQGAJrmF1W3n2ys&#10;dmfWtVGRJhhuPXFZuJsma7QWzJtcferAuLcQyFVPTkGtlZcp9PzrMlYmQqazbYrsx3jyd4wSe9RC&#10;IL8w9K05RhCR07YqvGE3ZJzntRcl6igLsAP8VROCikr71oIityRhRUd0mYdy8VUGNGWZZTE+1dpx&#10;97samtNTdVjZnYkdz2rOZpGiMbEgZ7VXK7W5JFa20Bs9W03VbGS1mXUmGNjBR/ETj/GvMI9NgjjC&#10;rkk557k5qzbHg84qyttJJh8Hjp/jUIysmYV7oskqBg4wueCM5rj9S0CKe2MLJ97np3r1pYzt2sSf&#10;eh4Y5ozEwFUp2JdNNWPlw2CJKYZ0Ibpj0q7b4tWWJOEBySe9dx4w09bS9SReGYda5X7P5rccr1Nd&#10;KndanLKHK9DrbCYToGK7lbkHsMe1elaJNf6fcJqehXs1neAhg8TsinHTcoOG/GvJdICwMUjOF7Cv&#10;QNOYGTBPTofespScdYnRTs9GfS+hftD/ABS0vToIdUaDV5kkO8SL5eU7AMvf617T4f8A2q/DWoXn&#10;2bxZpUulxKDmeMiVRx3A+YfgDXxqiyxxsCOoDZz1PpU6RxyKEkGc9a7KOY1YrcirkuGre8429D9H&#10;bb4ofDHVJY4rXXrVZJgGRJDtY56cHFdr51nIqiG5jnJyflPHHpX5dxWdmSCyBipBBIGePete2vdX&#10;01ZINLvJoVmbcVVzgfTPT8K7KebtP95E8vEcOQ/5dz+8/TCKKSRd6AkUjrLFwwr88tB+JHxD8OXj&#10;bNRnvoHG1Y5pCBGO+0qM16rpfxo8f3KPJfTwNnIUbeQOwz3NdMc0pyezOT/Vyt9lo+sizdKa5ycm&#10;vnO1+N3iNY1N3awSbFx8uRn3/wAa7TRfixBqc0Ntf2gR2B3MpwhPX5e9dEcwpPd2MZZHiaetrnqh&#10;Y5pd+eK4t/G9ksYNxbvGGIHUN1OOorrbcLOZfLXAixkk+tbRxVJ7SMZ4GtBe9EuoTkVZzVRo3j5I&#10;OK2rexM3CnkYzRUrQSvc5nh5roYzEkk1Eyk4I711lxpdvZ6dc6lK/wDx7QtKw4wNozya/JD4r/tQ&#10;/F7RfGEHhzwZqUKWdzH9rErwJIwQE5HzZ+UjkVksdTbUUT9Vna5+qMemTsQGBGa8j8bfH74C/DdL&#10;g+JPE9m11aKxe0gkEkxYZ+VVXPzZGMHHNfhX48+NPxd8XX84v/FepTW7yGQokrQxbs9FRMAKK8qj&#10;unaJomjXLHc7Hks3rk85Oea1niFFXRMIX0kfpr8Z/wBvzVNftm0X4IWkulWrbRJqtyoW45GSsMWS&#10;FPbc2fYV+dkl5Le6rPq99LNdXd05eaedy8jMTnJYkk1lWrMF2zMWVhwOwxU9rva4dW4QEbf6151e&#10;u6mjOmmktEddbsMBwcH+dfQn7OsXnePoruUndbk7FXo25DnOO4r5qyQpC5xX1J+z7ExtLjWIyY3t&#10;gZC5OOPu4B9q8PMny0pHrYNXmj9CP2Q7N9T+Jl3cxnKwfaT8x6sAqk8f3dxH4199anplzqMLacxE&#10;plQmIMf4k7ZPrXwl+w7ZXd18RdXvjB5aWsEwZyMCQzspUqe+Np3fhX6H6pE0bxyRDdJE+R7A9a+Y&#10;hFRV0evjX78V2SPHT5GnM14VMMiABwh2kY7HFfRPhHxVHqNlGl42PlGHbjP1/pXkGr6LHHK+rHCL&#10;cHc+7+/0/wAirfh3UbeOU2Nyu7IwMc5/D0r1cHXeGl7SJ5VajGpoz6TorzCy8QT6IyLcq72jd+pX&#10;Jr0i2ube8hFxbOHRuhFfVYTGwxC037HlVqEqb1J6KKK7TEK+U/2pZnXSNLj2h4xM29SMg5GBmvqy&#10;vgb9qfxhep4oh8NwRq6JHHwTyScsSo9sAVyY+r7KhOaFy88ow7tHyv4jtYvtkFzEgSOPkqMDORg1&#10;9yfDm4gl8NwrI3IUYH4deO1fMUHhi08QWVuGtpis45GOAff0+tfbngn4faVo2iwGIFDsUEM24KQO&#10;mfavzrEVnWqaatI+pjpBXRJHbQSDcyg++KsCFdpWLCemKqeJNRs9EPkm5Xe2SqkgE4rzqLXrkvuZ&#10;/lY4Htmsl7vxIlpWOsu9Fu5JhLfaj5cY5Kqv6VoW+rabDKLKImXJwD9P0rmJLTWNSAjjJYD7ueh+&#10;ta2n+ELhcPdhsjHyrzj8aiU7fCgWp0yCGVS5Tj6VhXj2wLIijJ9q6pnjsLcRyrtXb1PaufkutFGZ&#10;rmRVHc59KTvsipLQ5swyzt5USkt+lTQ6OtuDNdBQD1B7GvJ/iH+0BoXgR5bTQLGbUpQPlliU7VY9&#10;s4wcVznw4+I/j74qqZL+0e3jOcll2hV+uBmp5Yxdm7sg9hn8SeHdOeQXDBtnUAVxusfETSQVbTrc&#10;z9AAvBz+NNv/AAXqz3GbVgoJwzEZJqgPhlOLuO7uZmleE7lVOAT71m1KWlrC9mm7lpvFvji7tmn0&#10;TQcBOhncAGuHn+K3j+1y2p6LbRNGcNiQ5/SvZrj+0RYNbFZIzGNuWG3Oa8d8Uan4N8GabLrfj9xB&#10;ZxrveSTkY/3epPsKlQk2oqTf3A7Q1aPCPir+3Trnw1vIdKstGW6kuEZgxmChccYPHJ/Gvinx/wDt&#10;2/Fbxxby2DafZ6fE+V3AM0gHcgk9a8q/aL+Lnhr4vePF1PwdbS2em2UbQRJIioG+bO/AJPPvXgLk&#10;4wOea++wGVUlTi6sdTx8Zi5Nvkeg26u7nUZTeXrF5GyST1OTmokkIYBhgHqaDyxzSjGea91Kysjz&#10;G76s7PS0gYcckVuMCmFzg4rhbC5Ns6knIPau+tJYLmNZD17Vy1ItSuXCVjS0nVrjR3M6jceAMV6A&#10;/irX7q0D6dH8x6j3rjdPtoyQHGQx6V6bpJXaOAu3jFePjVG7djspTk9tjNi1XxvOUW+UIAOcAZrV&#10;htJJf3jHPY571tArKf3n596VlEaHyep5wa8Z1ObodEb9WVbKxtYBmfn057mvuD4HeGdHsdPe/soS&#10;k7uQxyDk8c/SviV3OACMquC3H8q+6/gf40gvdBXT22xmFucgZ2H7pz1NctRK6NKWt0z3+K2VGHyK&#10;cHOcVrrcsNyngj8v/wBdZAvYiA2evatBHSQEjrVcqWxvex6BoHiKe1Ci63MOBken/wBavQTqdpeR&#10;edFJn+YrweCWW3I2c46j1rq4JGcb4gQSMU4qz95BznW3yrJA7+g7151cGRZAAOK6GfUbjeIJRwRj&#10;HtWVdRbyAnA6Zqpau6JbuyS0leddhHHQ5qO805AQwA+lattLFGNuAegp9/NEygFea05NNSLHJXMK&#10;qOKqxxlhV+8jYsHIqGPJ+bGKhw1KNbTLdWfc38P4V0qeVK3luMmszS1LRhcd66S2sJZpFFujSMWA&#10;woya2S0B6hHpMDABlXnt610Om+FJ5pw1quO3fj611/hrw80bM2oqUJxtDdTzXfXDjT7X9wmcEAAf&#10;57V6WFwXPF1ZuyX9bHPOryvlW5zmjeHEgO+9QAjgDPX611C2cMeFjAVR2FQWE9xMm+4HXpxjitGv&#10;awuGpTheN/mctWcuazOf1C5t9PkVpP4un4Vo2moQXSjYcdOtUdbtYriNfMGSvIpdOiskhG7G4DnP&#10;b6VzwnKlXcYW+ZTXNFNm5RVaK8tZv9VIp5x1qzXsxmpaxZzhRRTeQ3saznPlkk9h2HUUUVtYQUUU&#10;UAFFFFABRRRQAUUUUAFFFFABRRRQAUUUUAFFFFABRRRQAVwl34hvbK8ktZOXQnOemD0x+Fd3Xl/j&#10;CVbfVVC9XQE/QcV5Wbc8aanTk1r0OvBxjKbjJHQ2HiZ7hxHLGCcHJU9/TFdcrB1DDoea8Yi1O3tb&#10;ctj5uwHr2rb8KeLby9ujZX0WEP3WBzg+n415uAzacZqliXdPr2N8ThElz00em0UVTF1L53ltC4XO&#10;N1fSTmoayPNSuXKKKKrmT2YBXyx+07EJINBc9Vnm2j1YoMV9T9OtfIP7U2rpHP4f0i2AedpJp+v3&#10;UVQu78TxXfln+8QOXG/wZHyLd58+VZj1YgEVS+zw/wDPT9KddrKZ3BP8ZNV9s1fUy3Pjajsz/9P9&#10;zKKKKACiiigAooooAKKKKACiiigAooooAKKKKACiiigAooooAKKKKACiiigAooooAQ5IwK/Nb9pH&#10;4AeP/HnjtJYLtri1mjURr82E55287Qx+lfpVRXnZhl6xaj71mjWnVcNj8wvDf7Bl48sF9qWpNa7O&#10;VTCmRc9QWUAGvu34c/DSP4faellHfTXW1QDv6cegr1CisaWS0YTVWbbkXLEyashr79pCde2a8b8Z&#10;n4nxb5NBtYrpB0wwU4+nUmvZqK6MZl6xGnO16EUqrp7I/NDxh8WP2jdMml0/T/DsrDaflEUjZPYg&#10;jjNfPt14t/aK1e3ePX4b62837wcY2p6AYH51+2OT2qhe6Tp2pY+2wJLj+8oNeLPIqyXu1eZ+asdM&#10;cYtmj8jfh5+xp4z+IF1H4n8T6g1vbTZYBwWceh69a+nNI/Ye8JwJHHr2sXV6kfRfucemc5r7ghgi&#10;tolhhUIijAUcAVLW9LhvDyj/ALVeT9bL8DKpX5ndHi3hH9n/AOFfgx4p9H0xTND92SRi7frXtCqq&#10;KFUYA6AUtFevhcDQwq5cPBR9Ec7be4UUUV1iCiiigBGUMpVhkGvy+/bP+G+kacV8Swp8sTq3louC&#10;xc47dcd/av1Cr5m/aX8GX3iPwTdXGncPDEz7iMgY9fwzXhZ5SvTVWK1R04Z6uLPyL0zVrzRbZotK&#10;fy1l5YEZFasOqSSyh9Qk3uOpAwK8C1zxlH4b1W7sVUFbSTy2GcjP8WD39q67RPiR4EubaJnv4RI4&#10;yFyAw+tfMRpymueK0Z2wlFaI+yfAfjxdEkWWxAOFxzxjNeqaH8dL/RfEh1KaMuiAE7em3vxXwxF8&#10;RPD8TeRpsqyyDG4KR0+orodN8YJfzbJfl3nH19qesbLaxrpJWZ+43g/xdpfjPR4tX01uJFDFe65G&#10;a6qvzF/Z++L1r4V1X+zNUYtE74B5+QdAMenrX6YWV9bajbJeWjiRJACCDkHNfVZVmLrxdOu/eX4n&#10;mV6Lg7rYmm/1TfQ15N4W8SQReIbnSrsGNmJ2DHHFetSJ5kbRHgMMV8/XuoQ+GfFRW7iITjLnqc9x&#10;XNndR0pwqLobYRRkpRZ9BggjIrM1i1W8tDCRnmrlrLFPbJLCcowBBqOSbdlI+nc13YqvCphvffxI&#10;56d41Lx6GboekR6ZBx1Y1vdOvSqNncidmQdqtkqDtOcmpwXsYUVZ2LrznOblPcf2xTJESVDHIMqe&#10;1QXj3Eduz2q73A4Hqa8/t/iNp8dw9hrKNbTIdvQsD+IpVcxo0n7KS0floTToyl78ehxHjjSLvS9Y&#10;jGlzFUlG4qT05r0e18MRX+jmy1QK4lUZ78Ef0r5m+NPirV7PVbS+tJDFAZAGBUZ2dyT6e1fUHgy/&#10;e80KC8kfcGXjtxXz+GqU6lZwadux6NSc1TvF6nH6b4T8YeDrx20B0u7ZzwjttIH0r1exkvJYA97H&#10;5b45AOatKwZQQcg9KbLIYk3qpb2FfQ0MNTw6c6dR8vbc8+dTn91pXOU8R6FpfiKWK01GDzPLO4E9&#10;s+mKo69q8Hh+1h0bTIsu3yqmMgCuttg8u64ZPLZq5mTwpcS64NYkuMgfwla8mrSq1G6lGF3J726H&#10;XTqQi1Gq9F07sbo+gX6zreagV5HKjsa7dIYkxtA4pRwAPSlr28Jl8KKu9WcuIxUqz94CMVn3djFP&#10;Kk7ZDL6VoZNQzsEjLHoK0x8Izoy5+hlSk4yvEkDDAGadk44qhaOJl3HnFXqzwk5V4Kb0XQJx5Xys&#10;qyiZjjH5Vj3kF7cjy4QEB7nmui+lV52MUTSKMn0rzcwylOLqyqO3U1oVuRppanyz4t8PaZqGrtpe&#10;rKZCp3YHAOa/Nf8Aa3+GGgeHHPivwrstLpWxIhJwwxwfTrxX6b+ItU1O28TNcahaMUbq6rkKM8ZN&#10;fIv7Unw+8K6zoEuvteSRyyIcLnKfLz09a+SpySV49/wPek3KPvdj5N+DH7UnxF+GsMdkytPA8YDh&#10;n7k/eX0PrX60/Az46v8AElGt7lV8xMYA67SOCSfevwR2uDFasywN8oy5OMMePfNfoV+zh8NfEmj2&#10;Z8W2murhnB8rO7pwQeePbINbwc6c06Lsuxy06aq+60fsI5IXIr5i+L/xd1Dwo/2bRZF81OWVweec&#10;YGK7nR/iajILLUSJJgBlhxk/liuI8cfD3T/iWhmu70xSx/NGUA4Pb8P5125nmEcRaOHk/NbDwWCd&#10;ObdZeh3Hwp8f/wDCVaNEuouRduMkEYH0Ga9KvdFW6uBdJI0bj07ivC/hR4B1nwtetLqmo/bIQCIh&#10;sClTn29a+iWnVVG6t8uhTr0XTxi0W3f8Dnxr9lV56GjZIoIGCc07NAKnkGivrKFOKimnc8ps8/8A&#10;Hvw38N/ELT/setwqzr9x8Akf4ivI734V6l4U0pH0oiZYjnaMgKB0x9BX06Otc94rsru90SaCy++R&#10;0zjI7jNedmGApvmxEVrY6qGIkrU29DgvAep3eoQGy1GTLEHPPJ+leFfHX4EaRrOnSX9tbNdBsblL&#10;ZIAOePTnmtOw8QXseopb2/7h42Kt2IIPSvebfVNdl0rzIUE55Pzf3fw618+5QlHk69zvTaleLPwo&#10;+IfwFl0Q3PiHwrKYnYMfK3EEnrtB7dK+RX+JPj21uhpMdtIwicbl2sQB3Ga/oO8aeOPgrJcDT/GU&#10;cUF4Tna0ffoPz7V8n/tDa1+zR4E8IyeMZtQWLUrkBLS1gVJGdh1BWPJA7ljXTg61ouGkvzMq9DmV&#10;27HzNoGg2HiDw/bXGrWIgkZd5XG08jjtWhLZ2mnssJAVARj+VeK+Ff2j5Lq4i0y8hE0ZyEbkNjtn&#10;6V7fAZfE6tLaqQOM/SuqVKUV75zRlF+7FnoPhjw3LqFwyW8e/wApsfINx6Z5Ar7i/Zt0m107U57e&#10;3iZAMcOCCpO4ng+9ch+zX4Wg+1m4igeB2ALyOQwbGFOzHT0/CvuPStBjsbv7U2HfH38YJ/KuejCU&#10;pr1LurczOoJziqt1bpdRGKTOPY4qP7fZi5+x+Yvm/wB3vVyvpWo1oOm/Q49YtMgt4/JiEQBwPWp6&#10;KK0oUnTioNkyd3di5xUMsEM67JkVx6EZqWitJQjL4lcE2thiRxxKEiUKB2AwKfRRTjFRVooW+oUU&#10;UUwCjIqtdpcSQFbVgrZHJ9KZFaYiVZzuZecj1rkqV6in7OnC+m/QtRVrtlyuT1yeRbtC6MyIMgAE&#10;811lI2SuBSxlGVanZO3UujUVOXNY5Tw3ql5qrSvPC0KRnChuMius71gWs9xb3729yMBujY4rfrmy&#10;lpweut9S8V8d0tDn/Fek2eueHLzS79PMiliYMvrgZr8Z/EOnX1rqT2lpbm52DaWiUARlT8wPqelf&#10;tXqQc6dOI+W8tsfka+D/AAX8H9B1hpp9ZaQedI0jBCQGck5Oa8niCkpVYNdUb4J+60z50+E3gnTv&#10;EuuLdXg2EbopEHJyvI+ma9S+LWp23gaRYNNt2Rcc5bkgDnHtX074T+FVn4P1CSbwlGircMGkB+82&#10;BjkmvlD9p/S9em8WWUuqwEQxI6Davy4Y+vQk15UOVRu9D0FGPQ8b0v4n2erXrWt5DIkaZ2uSNuB6&#10;Yr1nw/4uvfG17YeDvBkzO0rgTBcfu0z8zE9cCvhLxLfWGmNOsH7iOJiuGJB9OfrX6BfshfCq+8D+&#10;Gm+JvioEajrsIFvbMu1re23FgGJ5LOeT2xjFephsLTrRTi2YufVo+uBBHYafHp8b5SBAmeuSOp59&#10;TXAa1dKZW8n532469D/9at3Vr6SW2eNDhu31zXB37KkWwHlq9hLl0ISvqcrqM0rzNLKCGPynn0rj&#10;tU1ArlePlro9TkUYZueMD6VwPiBzaQrcQ/OJJArHPQH0rmqTOmDMC+vQhbccE81wl/qgKOeSTwp/&#10;xrVuLo75ty5OQM965K/l8xiVXb6DtXDUnY7ItGQZ4oFErtjHXNcfrN+twxhUjGc57YrR1RiE3Ow/&#10;CuPuZFJJ6H+RrnlNbl8wGUIvy49qr+aQpIGcdKrEqfmJz2pV4OB2rFzRVypISeT941GQcY71bkUs&#10;+fXvUL/N8vfvWbSeo7lSYSY5PBqWGRohtDZ4qNxtO3ORUUgDYIGF9qpRQJm3BrEWQp6jof8AGtY3&#10;Sy4WPkGvPbsxxAMh4bn61Na60YFCyHr0x2rXksro0jJHoUZC/MxHFTtcRgkdz0rBgmWeDzPWpY95&#10;QOR0qZF8yNQyNjgiqty4CkdciqJkIB574qozsDxQ0wb7DCcgsOtQFVdCGp3HUHqcUpKdz7VcdNxK&#10;XcgEXljAJyemaiuZJFxErYJq5KFEe4kn0rLYi5uRHIe459+9ObT2HNq2h0dsiLDjG89ce9eBTwST&#10;eOb1jgGXC4x+de/W58pNi9F5z9K8Q0NHl8c6lfz4KO52L9Rippuzb8jmqK8kj1jSLY29lGIMjt9a&#10;6sL5ahpjyegqlp1hthTnCrzV6aTcfYCueTKbtsQ3X3d3Q+o7VZsS/lq+3pwSazb5DLbmCM8NWlFK&#10;YQF7ACi5V0aHyLGR1rKlnJJ206aWKT7hIX39aypZERiO3pRcTkV55gfmfnHX2rJnuQiyXMnzKq5q&#10;7kyNjtVTU9Nuv7Im1FRugThsf4Vt6kydzwnx94q1G4mj0nTD5aKd8p/kBXmfjCVRpcNtHjnOf97r&#10;XUTeRcaxdTRMfKhciOTHX0zmuW8aEosKQrgsmXx69K9TD+7KMUefiG+Vs8qQOc8gkdCKqXkmQUxz&#10;jkVolWjU+mOlYUjAHIPc9PSvZg7njTMnIIKqDVZwF+X3q7cyIH+U49DVFyAcnPvWyMJIgbjrTaHK&#10;jikBBqkZi0dsUCnbeM0wFHyqCKA5zmjIZRg00AnpSAkXGfl4NX7Zo0O1u9Z6KWbbmpGzGAxFStQP&#10;sP8AZF8bfETw74z1zw78ObaK9m1XS5HkilyAFtD5u4cgZAzyc8V+jXhv4kX6fEG40fWJ94fT7W7i&#10;ijKfJ5gO9d3Q4bivz2+Ad5YeHv2Xvi34qtEKa1cR2OnQ3CsQ0dvLJvlVcEFS+0AkdRkHiqXws8Yr&#10;B8IPEXinV4yZdEvLbypIchn8/I8tieNqkcc8c1VaN4WR2YKooT94/YX4V+K7TWPGs+n24Lia0kKE&#10;EYUxsN2e/TpXunfPSvyt/ZF+NMXjH4/aJ4dgR0STTr9HLsDmQoHyQOwxgV+qXPAHOOM15zTS1Pcd&#10;WMnemSAGrUeCMelQKuelWowelZCbYrZArCuVV1ZT1I/lW9KDtJFZEwX05qJ3ewk7nGTQ+ZGwbqT1&#10;+lcrqEOy0Mp5x1rrdRYiXCD7vNcbr5P2VFU/Mx3KPbvWUti4nMOQVDLk+1Y+o3DpFszw3AFaO1lA&#10;b8657VWxLn8AKwbOymjCktycBjnPSsa9VUORg8c+1bty0kIEy4xiuZnuAPmPVqSe51xMycusZBwV&#10;IGc1hzcbVJ45IrXuJcjJArnbiYEkVn3NYvQaGY98UvAPFMRw8PHIFOUE9eKIspEb43ZA5xVaa4kU&#10;YXg0XbAYBJ5rHkkfzA5I6YqxkVxO/PmNisS8eIRGTJKjPSm3t/GHKdDXN3t4842p0q4RuTJlTU79&#10;fLWN2BI70/Tka5U45A5rMNg9xcDJytdfZWqW0agd60krLQxauXLW0jC7yAWBxxSzRAjbKM4PBHPW&#10;rkUaq+4HH0qUBCCF4ArC42jlbi08pmcrlTwDWPcRXE0O+E7Mdc9a77yfNTax69zWDdWKLJgU0+4n&#10;EwZfEmqQ2uzC5HHI4NZc/jDVt3lDCHHzDmuqmsY3TLcmsKXTYRITKBz6+9WrE+8upyF/dz6kwe4O&#10;4bcAfjWD/YcDy7QFI9CM49q9J/seO4HlxICRwDVtdG8mIRj73oO1Up22MJ0nJ3PHr7wRBdytNGfn&#10;ODtHGMUlt4MlDLeWxZpBxjptr3Cy0lV+aU4HTdWs9hDHOCrYzwQOhp+1Y1h1ucVpd5q0ZSLUfnCj&#10;GR2x0Ir0WyvbloVaQ5OOTjFVliijHCj/AOtTGmIU7Xxis27nVDRanSW1+0kbc5NL5mQCx/Cudjuh&#10;kHPI5NO/tMbzGOvWspQuDaOj5aMnII9KoMybttY4vijZVuD15qtNqcRBdCcio9m0ZOVjpnnRVXYd&#10;pFQSXDEBW6GuYF+rcsSTjtVee7bBLNjAyAa1pQ7jjM3lcecQDnHp2qgL5ZWyB8ucdeDXn+q65e29&#10;u/8AZ0nlzNjBYZrhL/VPFU8CKLyRUyclAByRXSqVzOpWS0PouK6jjbYxALjjJro7Zty7ic4r5OsN&#10;U1e3A8mVkZTyx5DV2eneMNat50juH3Rk/N64rmnRlfRmKro+hZo2dCQTx0Haq8aFhjbg5/L61z+m&#10;eJ7CaNRctiM9z/M1rahq9lYofLdXzzvQ5+lQk+p0KSaOF8bJuukTG5UXBPfmuQitGQBk5DCti7nl&#10;vbt5hyrHOT3NIYcBd3/6q1WisZPV3MeAB28tSQetdbo18baLYx5JAA9TXPtG287BkmrdtDJK/XaF&#10;Iz70b7hHRnsFrP5uEOTxWzbwqDuJH4Vx+mXEktsgbAdeCfUHpXQxM46ckVF1sj0Y1E1ob4+U7R0N&#10;TglhnoBVYOAoJHNSxk9xgUXFuWUQMcngVq2yYUADis1F3jArct1KxBTxTTaHtsWxhW56e9dVp84e&#10;3RCR8v3WGc89s1xx3HJNT2Kssyvk5B9elG+7J33PbNFuG1JTYSr88KhgBxnHTn1r1HT9Rmk2ybGY&#10;AbHHQnHrXgml311FNm0kKBiA5HceletaLezG4kiutwDDOScjIrRVLaXOfEQ5ker6dqoljiguYy8g&#10;43L2HoBXdWalJCP7+BkV5Tpqstwsy54B/M969S0YiSyt5Uyckj5vWtZ1242ueLiElseeftEa5ceH&#10;Pglr8+nAm7ubSSCMggY3jaT+AOa/ni87W7ffqOqSNLNaRNBHnBBGCFVfUAc1+tn/AAUF8Q6bLpuj&#10;+FjNIyCG5nuYoX2YwFCF/bOeK/GrWtXkuZBHbMypEMc98jHGK78FC1PmPNrStE5mJ3lQtcH5vy/S&#10;oFlIcKveiZlMO1BjHfvmo4cgb1AyOcmu2crtXOGNtzWLFVAJxmtG1w0m48AViK7Bi7DI/lW/YBUw&#10;ex55rKVrAnroa8cRlxDG2C3c19m/DBYF8O6/NBD5NvFZRqgXkb8fMfz5r5AsLZ5LgB496kgYHp14&#10;r7p+EFhDH8LL3UPM3G6lMTKey56j196+fziajTke/k8OapZn6MfsG6NI+g6tq1wGYRyxQLIeAV2B&#10;+M+5r7nuUSKRpHXkE4+leafsy6ZDp3wmsBABiQZyABnACg/kK92nsra4Uo6jkEZrDL8q9thIVovW&#10;WoswxvLipxa0Wn3Hlt1axXsVxp12mYpOeR0PqPpXK6dEmi3BWWMM4O3eepA6YrvrqN7VzGw5Q4Pv&#10;WVJpsV18twT8pyDXFK8bxktQ5lLUo6pctd2LRxKQW659KzvhtrF5pV62l6gS8c+SD3Ug8Z/xrrvI&#10;to4dgO7PGat6LoVm8jvESGxhvp6V0UZyU4Spb9DKslytPY9EoqCCKSKMJI24j2xUjpvGNxX6V9lG&#10;UnHmcdex4z30HFgo3N0FflT8S2k8Y/F+71y2ZWjI2wsCSNsTlScHu3Xiv0W8Yeda2YtxKSJtwGeC&#10;OMdRXyhe+AIrO8FxsAIUhWHGMn1r5XOsym74ZRt3O/CYXmcazex6hpbWR0WC2WBP3SKM7fX0NZvi&#10;D4hNosa6Sssa3Ev+rQtgn3Pr9KzrLX7DTNPW1WQSOoHp1H/16/P34s6R4z1H4nQ+KA8yadI7SsQS&#10;VRlYttUds+lfMSpuXvXPXcklZn2IdS1bWLtbnVgjFRgFR19TWqNa8J6VZtqOsXGxLY5dOnXpWN8L&#10;YrbxjoK6nZTFyy/MT7/yrqvE/wAJbTX7Z4Ney9scZVdwJ9ORjiiMWo3gr+pEnqW9A+L2harctYaJ&#10;GZpMBgysCMf7XpXt+m+Jr2G0864gVDjkEjj+dfLeifDzRfC1w0+gh4W2hQM5Bx65ya6mfwj431qe&#10;KTU7wrZR/MI16tj1xjiphUnB3au/LYrlUtHsW/E/ifU/EF0zSuViUlRHGSFP4d68n1G48SW16PsE&#10;ayp94k5P1B59K9Hv7qG2JsVjUlR1HY1kWGppY3GHj3FuM1jVvJ+8xt9ibRtP1W+tRcy+TAD2K5J+&#10;lalu+sWEiQWk3lpu+baPlI7/AJ1uaNaR6zebYcqByfQ+1XPFOqaV4VRY7tjvYgAKMnn1rb7N72S6&#10;iWp02ZBZhJHyWHUe/tU+jaZvlDxv83Gd3TArz+PUPOVCSUDjK7sg8+1d3omoW+fsUDZkXk1m0pp2&#10;RcdHqdNqtj5sBjjAcgfdJ7ivwV/4KD+KNau/iRpfg6W5lNhDbmRlBBXz0cg8gnO0YGO1fuRretJH&#10;bXNvbJ5hMb7gOv3en41/M/8AGTxHq3iT4nas2tTtKLa5kjVCAAhB+YKABjnr617XD9BOupvWyODM&#10;6yUUrnkdwoVw3PSoGJBB7VoTKpIxx71Sl+9ivuIu7PnmxjbQeDimE4HHNV5M7sNzSrntViLEc5VS&#10;Op7V1Oi6swRYQMGuQUHd0rQsbnypsVnUjcaPYNOvsMhwRuYA16tpWyR938PSvF9MlhkhXcPxrudO&#10;vPspUqeM8+9eJjIt3sdlCpbRnoTCRX65UdxVlV+U7jz3rItL03HBGB7VoIxI/nXgRvqmdkZXLQGV&#10;2eoxXvn7P8c2q61cxuzhVjRBlPl+9wQe/FeFabC95qEdoi7wckjpkegPrX6OfCvwiukaCl4BsEqr&#10;5a8ZVQOhPrWFVXkoJFx0PQV0xQ24nDe1bMVowUKoJrQ0u0kn7Y+tdfbaW0R+UBs966IQT1KucWlv&#10;JG4DrXaaXZukyyOOF/WrptoojgoN2Ku200Fvy/5UOLvuCZrJp1ncKxdBkjr3/OsmbSo9nksMehNL&#10;ca2quEtBjPXNVJNWm6znP4VorMow7mwksJDg7h1DVQKscc96c+pzSSgOe5qyct/9elZfZDYmMYkh&#10;KsM+lc8nmCcJtOT2xXZ6T5RnAfBA6ipdVVEullt07Y/WteS6uSyfSNH1WW3MywYCnrnt1r1/wMYU&#10;gNtMo84jdux1GcV5XbaxqAXyg5Ax271aW5uC6yxsUI6Feo+lbUpKnKM1rYU1zRaPowgdxQQD15rj&#10;PCeqXF9vglcv5YGSeuTXZ19Xhq8K8eeK9TzZ03B2YcUUUV1JW0RByniOdlIijJ3bc/nXAySzo/mM&#10;7ZbtmvXXtYpJzK6hjgDmsq80W2kBKpwetfO42lOc5SO2hUUVZnmbXDY3dwc59xXRWfiq+tYtskfm&#10;Dtn/AOtVgaAN5yhHPFaUfh8AZ4FcdH2kXeDsbScH8RTi8ZmbrDs+tbNvrEV58udtQ/2Cj/KcCojo&#10;ptX8yH61tOVVq8m2Ry0uh0TrOIwIyWJ6VcXO0Z61m2NzK8WJR044rSBzXrYLlu5Rm3dbM5Kl9mLR&#10;RRXpGQUUUUAFFFFABRRRQAUUUUAFFFFABRRRQAUUUUAFFFFABXM+IdF/tPZLEgZ0BByccHpXTUVl&#10;WpKrBwkXTm4PmieWX3gqRbITREmVMkqORWX4Uc2WqrBKPmc8j3r2euTisLKDUo7hh+9z1+tfOYzL&#10;1QnCUHuehSxLqRlGR1lFFFfUHmBRRRQBHJFHMu2UZFfEP7SdjDY+MNGWKLEcltNtJJxu3DI/rivu&#10;KvmH9o20SaXRZvLDsv2j6gYU5H0rqy9RhiYVLamGJhz03E+HdUJtnVguQxI4/Ws77R7H86t6jK4X&#10;z4yxjkYspI7VkfaH/wAivseRPW58PWk+Zn//1P3MqjJqVjFN9nkkAf8Az3q9XJ+LJbOw059SuI87&#10;OSR14rhzCtVoU/a0bab3NaMYylyyOs96K8v8J/EbQ9WVreWYROhA2yMMjPSvQW1K12boT5pxkBea&#10;zw+aUasOeTsOdCUXYv0VkWmpT3M2yWAxrj7xOa166cPiqddN03exFSnKDtIKKKK3blzaLQgKKKKo&#10;AoorB1XUdVsZ0NtameHHzFT82fpXPicTHDw9pNO3krlQi5OyN6imRszxqzDaSASD29qfW0HdKXcT&#10;VtAoooqhBRTVYNRk5xj8azVWLXMmOw6iopZkhGXPWnqwdQw70/aR5uTqFna46iiirEFFFFABRRTP&#10;MQckiolUjH4nYaV9h9FZVzq0EPEYLnOOOlT2tzLcDcyhRXLPH0oy5E7vyNPYytzNaF6ioju9aac9&#10;6yqY9rSMSOUnoJwOKgHWnhj3pLHKStPQfL2JM5o96pTTCLnOarxXpeQLtxnvWP8Aaih7s0WqMpe8&#10;jVopAc0tevCaklJGTQUUUU27aoQUU7+Gm/WlGV9wCsfxBZR6jot1ZSLvEkbLt654PH41pPcQJwzD&#10;PpnmsyXW7WFsODn25rixeLoRi6dSe6NqdKbs4o/l7/ao8I694J+JWqPPbNBFLICqAYwMDkAdfrXy&#10;NfTmK5IuVaFwMk4wf8mv6hvjH8NLD4k+IINXuYQxiyvPBIHOBkH8fWvO7j4F+EJG2apYW8rHBLvC&#10;jHj1bFfNUsxVGPJyXS67HXPCa3vY/nEsfFN3plxusJjvXqO5Fe1+CPG99dRrLcysZFbcGzzk9sV+&#10;71z8CfhhfaNcacmlWkRuEKmRYEDEemcZr4f1/wD4J86ze6vcXnhHVobGOXmOOSPhfU5HNavG0q+j&#10;jqa0sJN/BK54/wCGPiFFFIk13PskVxuGQTn1wO3rX6Zfs+/tM+F5IF8I6vdBbuJSUVTnzUToUXrl&#10;R97sa/D74j+DPEfwk8Yy+DNbvYbm6iQM8kJBGD0yOoP1rmLPxZ4g0rU4tSspSs0WdrKSrAHrggjq&#10;Kzjg23zUmKdaMZOnUWp/VhYePdKuZxFDchi2Mr1xkdPauh1Pw7pHiaJJNQTfjoQcH86/Gr4QfHU4&#10;s5b6PyZHjQzbZCxweeR6Y6mv0Hsv2ofhdpejJLdavaqygBl8wZX261yxxHNelW2XQqdJaSo6M+oi&#10;LbQtL2rxHEOATnj8a8J8f/F6y8KaW1zDz1yMg4HrnOBXyL46/adTxPqLrol4xt4XxH8hIGDy2cgM&#10;D2r85/2h/jb4l1W5OhadezXLKQzsBgdeMAcVpGTryUaS5UtFc0jSjTg51Hds/UrwZ+1W+savLpun&#10;LCSwygD/ADnHqK9aX4r+OL9g9jAjuwyFDA/jX83Wi+PfH2j30d7axlWjYsJGyrAn09q+9f2Vfi18&#10;SvFXieO1v7wyRtIEw2DjJ7egor0amHj77uvIxVeLeq18z9ndH8W/E6aIPd6OoHQMzD9cGvjb9qnx&#10;h8W9GsE1jwnbh79ZMLBBEXcsO2P4gK++vCKyS6XGLvkla6C40LSbtGE8KtuHU9R9D2qvZ1a0Uudt&#10;LuxupTpt3Vr9j+Yq5/aH+MutfFK1v/iPJMscNxGs1kVaJfLVs42N09enNfu/4G+PWha54VgewsZz&#10;IQFKKBlTjgdu1fkT/wAFDPAvh7wV8T9M1DQZ83uobhOgJbGxgFJPYjoPUda+/v2fvFM9h4Ds77Wg&#10;hklRGZhgHAGO1Z4qbThKmuW979diMI7SlTqa9j6vPxQ1HTXiNzbhImIG09eT39K9zs7pLy1jukGA&#10;6hsfWvhvxP4j/tmcSxxLbxJuy2ckgdD7V634S+LGnmaHSPMErxKN+CMD8cnrW2CzSVFtSldG2Jw8&#10;aivBWZ9JUV5Xc/F3wjYti+n8ntz/APWrp9K8ceGtaRX0248zcOPlIr36Wc4Wb5XNL1POlhai6HW0&#10;tRpIki7kOarXFyYXCHABrrr42lSp+2buvLUxjByfKi5Va7WVrZxCNz44B45qdSSuTTJ7mCCIyzMA&#10;FGTUVKsK1NqbsmhxumrHnfhXXL838ml6woSUscD0I7V6TXl50ZtY1J9Y0xsYfIP+FelW7SPCpl+9&#10;3ry8jrtJ0ZXa6M7cdGN1Nb9UTVFLH5i7alor28TBTg6cupwRdnc5/VtCttUs2s5DgMCCa/Mb9tHw&#10;vqPg7widS0O9eONMhgfqOc+tfqnKQqk1+Rn/AAUA8Xiw0e30mNRILqSRXBb7m35ske9fH5lg4Qko&#10;panqYWrNxlqfEPwqs/AWt60+k/EGWSWeRVdG3lQeeB7HNfrj4C8KeHNF0Mf8I/GAJcMSCCPwr8pv&#10;2WNP0n4g+LpIL+zM0jRbInz8qLnPJ+lfrjo/hi18D6fHbaZvjhCgBeo/XNeZOfLNqa2PSwGsEZWu&#10;fFPwj8Orjf4kCxxjgkLknHYe9cToX7WfgT4geIU0LwNbTQttJM8wVFyOwGTniuV+L/wxn+JOn+Sd&#10;RSyZG85d+MZGTj2zXjfwt+EngS31NLDxBdGScMxO0jBOMEKRz1rN1YKOm501L3P0YtfiNBZxxpd4&#10;ZjxleK6G2+JNnJKFmD4zgtjisrwV8LvD50uF5fMlEa4XeSMH6e1X/Enw81KMBvD8uMdQ3pXTL2vJ&#10;7SC0+85ak6Up8knqemw6/aTRCW3bcKl/4SWxEZdgQQM4Ncp4T0vVfsYg1koWXjK963dT8PRmykFm&#10;MuQcV6VDEYmMfaU3p1OCdKgpck9yHRfGtprMpSKMpjsetdncZaBgOpFfKuiWfiO08QM11/o23C/N&#10;wCueuK7j4hfE2HQNHFvZzo9zL8o8sgsPeuihml4T9s29BVcGrxdPQ8L+J+nzaVpOp+IxuZrFGmGw&#10;/wB3Of1FcX8JP22vhxdwQeE9buFtblsqZpDtiJJ6hjjk+leh6D4fT4haFcaX4kv3Rb1Wj8tCA209&#10;a+Hfi7/wTg8VLvv/AIVa5GYCHMtteEjdnpsZVIX8a8qjFc3NDQ2qx001PoT9qCx+DPij4daj4ltb&#10;q2nv0jLqwmxyB1J/h9j68V/Pnq09hfatJc2KbYhwpJyzc9Sf88V0XxC8H+NvBmsz+GPHUoFxasYz&#10;Gkm5Pl9AOP0rC8O6Jq/iDUzpeiW0tzIi+YRCu5to6kDuR6V9FgMHCmvat/NbHl4utKS5Uj6J/Z8+&#10;EupfEHVHuLSFykDAbl/hYcgfjX6W6f4Ybw2v9nXqeQ0Cgn6+v0Nbf7IcXhj4U/D6113xZpUkF5cQ&#10;gl1ibzCSPmMoOACcDt0GK9v1q08K/EjUJvE0t8NPSPbtVtqkqOmcmvNxGL9tNqL2N6OHcaauj0P9&#10;mXw19ns7jVZZi3muSoBO0rxjAPTvmvrr5UHsK8T+EKafaaETYyLOHbh1Ocj8PevYpJo4od8pwK3w&#10;VaMIt217kVYS0izzG2t418cPPdt8rMQM9j1XmvWq8d1vwjrmsXx1DTZlwxBw+R06YwK9H0ZdUgtV&#10;g1RvMccbh7etb5fjFTm1OLtLqViIXV77G3RRRX0RwhRS44zSUAFFLSUAFFFKKAI3YqRin5phUb8m&#10;qt3cxWu2SU4BOK8etiJUXOrJ6XNIx5rRRdopFYMoZehpa9am04ppkPcidVbqOlS1XuSViLqMkUln&#10;KZ4BIfWuGlLkxDhLdluLceYmkwI2JGRjkV8oX3xEj8F6zLbT2bGIu3yqh4ye1fWR6V5/q9zplxdb&#10;QiuVOC20HB/KvOzu9426HbgHq00fPVr+0n4Wg1Zbm7SSOJQQV2kf5NZHxJ+NnhP4iaG2jaFZvPHM&#10;rxvcyIB5RxwVPXr3FfQ/iTw58Om0tp9c023kBUjJjGTx0r5A8PadoUmq3FnpEQeHny40BwOeRj0r&#10;zMPTq29m5Jp9kdq5JPns9DxjQf2dNH+I3jO01zXUMml2exrhI22+ZLEwZd4IO5Wxhh1r7rv7iNmV&#10;YQFiRQqp2CjgAfSq1pplvo1jFYWgCgDcwUYyx6kj1qldsF3N3Vc4x2r6PDYVUo26mNSXM7mLq84x&#10;IY8bj29K4q88sphmO4ZAx3rZuJcuzYPzDPNczfXSJG5ODtycDrn2rWpEcTltVYNCCxxxz27153rl&#10;w8iCGMkc/MPpXf6hNE9uWbA3Kc5/z1ryvUbtSqyJna4z9K8uvodFNXOUu5Ghidgclyc1w95dyJay&#10;SN1GNvPXnp+VbWs3wLGFc9MEH0PSvPdTuWklKMwwvRSO/rXnVtTsjG6K17KjIskmflXaB7VzM7By&#10;cDrzV+4k2xgOck88VmZA5rjlKw+Ww3YM9OKd/FSbxThWalcaYkm8Rg4yMmoEUEgn8atAL5e5s9ar&#10;4IPPSrQyq3yHJFREYA2d6fNsYc55HWqqEIAZD07U0xJmbdR7iUbjHQVnrAqMUcZI6Gtadv3vlt0I&#10;zmoNnysRz6V0Reg7sZaXjWtxg/cUA8HrXRjVRIQYgMHr7VyDIc7oVwT1zUyXDZA24NKeouZo6bcz&#10;ksTwxoBYbTkHFU4LhZVVW49asqy52IaZfMy2ZCB8wFV2IK59aGlc4Dc8dqhaT5cEYpNlX0Ib2WYR&#10;rEgPvUOnRMbrcpyB1AqxIDtI6nHWl0cqizccnj8azchFvViw0uUxfKx447Vwvge0ddfm8xPMi4yf&#10;c11Gs3Sohj5weT/hVv4e2sENjLPNy5csueu30pqXLFsT3uehSQpHEAvAHYVmSOuSMdq05JQELDqe&#10;celYH2sSyFnH4Vhe4mJJIGYQj5SOaSaU9G6d8d6YSjyZC47U3y2dywHAoEQmQ446UzZK8W/lqtG0&#10;uGYMEOG/KvTPhZ8LNc+LniK38NaRFIbd5GE868LHGmNzFu3XAHUnpWc6ijp1LhDmu3sjN+HPwj8R&#10;/EnSNR8SwZstI0aOea7vWAZQIk3BUAYEsT19BzXmPxTt7/wn8I9J1rVgyS67KnkRrkbY8Etvz7Yr&#10;9av2lLbw/wDA79lfUfB3gweQ+peTpiOAC8r3DBZGc92aMNz+VfkD+054ph8STaD4SsJnEGlWgiWI&#10;DjzCuCx+mK7LNVYU5O+l35PsYwq+1hKpFaXsv8zwzTtB1GHRYNQliYWt7NIYXOP3m3G4j2B4rznx&#10;kyyXgjU/dGCPx6V9j+INKii0jR9DsABb6fZRIIv4hMV3Sfmea+LvEFzFcahO+3btJG3tuzXpYaXP&#10;NtHJi1ywszgr/bDHjPWubkULJvAGVGfrmt7WmiX9wcnb19s1iXA8uIFfoa9qntc8SW5iShd5HX2q&#10;tIgGeTxVuQbskHkdzVYgBd2a6EZPYq5BGaAoYEn1pFCk4/GnEAYz3p3MhORkZqUqNvTmnYGcUi8j&#10;OaVwGLx8pqQg44peTximghfvfNSvcB+cLluPekeeGUbQw49xX0Z+zf8ABS4+MHje2l1SDd4dspgN&#10;Qk80RHaVJCIfvFmOOQOBX7V+EPgvrcWuBfB3ww0xbaCERi5JtstGOFJaT7xGPTJruw+Ec4uT0M51&#10;Yw0Z+Ov7N1jfeMPBvjX4cRPGbfUYbF1Rs83H2gRRtleQAHJPtXJ/FVU+GMWofAfR7oXNvbX5kvZ1&#10;4E0kX3MA9lBr9uboaB4Z+IVrb2OiWllqzJKLuMQRxuEhwQp2gDqePzrzT4h/sgfBz4m+F7D4ga3Z&#10;HTbvxDcXDGewcmWPaWOZFbKkZBz+A71pUwEoPn7mlGtFq5+WX7HWv2vhz9pjwtqlzOtvA9w8UrOM&#10;jbLEy4/EkCv6I3V4f3cy7XXgivwS+KXwB0r4OjStU8G315rd/FqKyzQPB5ZS2hIaOQFc7g5B54x6&#10;V+911cpfuuoxcLPGj7fQkDP5V5GJp2dj2MJNNaAjDOGOBV2M+tZqYPBNXRPGH2jtXDJdDv3RYbpW&#10;VLgturULBwQeKybgBW2r2rPYSRz13CinJO0nvXm+vZuWLAcJwtelahC7Hn7uCc/SvPNQcFCyjj+V&#10;ZyRpTWpx0spjt8Ht+tcxfzJN87DGK664iiNtIx4xnmuFuUJl2tyoHNc8jugiheykwYfjsa567kto&#10;V3B8kjha1NRPl/un71y88bzQFZOmeveoOiKMyeZXG4HrWQTtyrDnsTWnIqoT5PQjkVnSHd8oGPWp&#10;RpAak2xdoGRQ8zONp6VCzHOPw+tVLmcIDjgipi7MtCXM+1toycVz1zcMi7ycdeM1DeagUXIJLdK4&#10;e91CYsN5JzkVsqcmZybLV5cLI/z8VV2FztXv0rJ+3/PgjOa37bMqLJjHpWsU47mV2XrK1ZSCea6O&#10;OC4XKheKyLaGQIGPfsK6K3mCwBAPmHXNE3oXrYjjtmJwQMipo7diSDipioyDzg0pC45zXPcOYqGF&#10;o87RuHSqrgr25PHPap2n2NlTgk1EWeQFnwB3JplFOSONMkntj2qufLxlQD+VSSOpJVPu9zWPNdrC&#10;dkYyT14zxVIlk7EAnaMewpikZyTzj8arrPH97Ppiqc1yWJ2AY5BqkiWXknZH3dvSr/nrJtIGD2rk&#10;mnK5fGAfeq41KUMNpxnmiwuY62W9aEhWGeDWZ9t3AkjisRtSdlJJyapvclep69qLESqHQveCJQY8&#10;A+vrT1vsDbNgE9DXLtdOy/Kv0zURunJ8tuSefpRYn2rOx+1xMDtYEjt/WqFwQijy/m3HmsaGYHKk&#10;1cQ4G0nlRxQxOVzQtIjvO88N71ZeIcYGQv61WV0UK/XPb0q6qhQDncTUtgmYk+lLcSNIUwB6GsvU&#10;NLiSEqgGV6D612G0buuPWqlxHuU7gGrRVNNxNJnnf9lskeVGRnoPWqlxaNC6lCVPevQEjG4gDkDs&#10;aik06I5SUcHnj1oc7GM4aHMWl1IiGFycDkAjIrdt7h5F2zNx9MU1NOCE7V//AFVL9mxyePapepUE&#10;y5ECHAPPpWo+2TBGMGsmHdvA6VqD5CMdByaRoitLlG+QYzUtmzq5J5yabJN5udv4VAszo2CP/rUB&#10;1OzsG2YPQE13FvjCMTz6V5rpd0sx2t2Oa7e2kEmFB6npWKWpvSeh07zjbtxzVqJWwFZs4rMhchAH&#10;GfrVxJNq8d6pKx0pG5buoOMZ962AwABauU+2CMhU6960BeiRQScUxm6ZFGC3ekSVycH5UPcda5lb&#10;pwcyHitaC6LzKiDr39aCFqd7o0374cHAYD6/WvbdC8xJGFxkl3VYwPQ9TXi2m28iri2VnkCknb+e&#10;Bng17r4RD3CWc0RJkZfm3rtIz1P1rNy1MK07Kx6Tp8IyUbjHQV6Ho6lI44HfmPLn278VxCxBZg44&#10;x69637S9+w6bc6wy/wCpVlGe5PtWtN3aTPErtW5j8pv21PGkut+NLF9FMbSZvornKj/j3AUj8Qeh&#10;r81ZpT/Z7XifvVJzlRtHJ4r239o6/wBR074w+I7OOWTy1umMLn+5Kikj2Oc141rmly6Tp1paRtvz&#10;8z85ILDOD7elfRQajCMEeVjZRu+U5Qsz/ORknrmiMN5RaQjGccUFcjd2FIsmCVxnAzTn0POpttXN&#10;KzyoOTkHit2FQFCp2HAFc5bSFBubIHWtyzAk5bp1zWUzqi0drbXYWHzyD3xgZJIFfo98JfCsOv8A&#10;hPS7OQqtsSXYYPI25O7GM4PHtX57eFIRquoQRDb8sg3K52j65r9RvhLYJ9l02DUUWW1vre4kMe4q&#10;QynCkY96+U4gk+Tl7n02RJc/MfrJ8E7CHT/hhpMdvwrwh8dhu7D2r1WuH+Glt9k+H2jW+MbbSPge&#10;4ruK+lyiDhgqMX/KvyPAzCXNiKkl3Z5XdR63PrV1FcIfLDnYccY7c/SuO8f6trWgWcF1ZRF/Mypw&#10;OQR1z7Yr6AaJC/m4+YD9KxNT0eDVYRBMowrbgT614ONy+cJSs732Oiji4pJSR4Dp/il9W037SiFJ&#10;IxhlwQDj0rqvht8R9B1N5tPun8idSeX4B2n19fY16HB4MsIJBKkjcHOABiqGrfDjQNU1D+0gvkSN&#10;zJsHDnGMn0/CnQy7GUnGtCKuuj6jrYmnJOKR3yOkih4yGU8gjmnVmaVpVvo9qLO1LFR/eOTWnX1d&#10;KUnFOorM8xnmPjWY3Nylup2iLjn1Pevmr4s/FLQPDGmnSoWa6uizR7E5+Yds9q9g+L2vw6XaXDtE&#10;XZmVFHTcTXwpeaNc+MfEkdgZGhV3AIUcnnk+vNfB5tU/fzu9bnvYJJwUUW/A2i634n1K2urSRkWR&#10;mDKxI2+1er/E/wCGmt6b4egnlmE0WSu0cEFsYJ7GvTxo3/CC6AH07TJHWL/loVOR6kmu38XMD4NW&#10;8++sgQ7WHqBXAoLWPW1zqlFPU+fPgTb2/gHSG0nWnWJc/IDyce5r3bxF4mg1HTZLbSW8zKHDA8Z6&#10;15FqNnA8om4AHFUPFXj2+8MaKlvoVoJp5QVDMCQuB1IA71NKTUfZp6CjHsaVtrN+k2JmVuOoHNdD&#10;eeO7hLH7Gp8ssuNwPI9c14H4b8Saxe6gst7GJd6ruHQZ77RVfx/aaheX0U8Vz9kijGTg9u+fWpne&#10;MHYbgtLnr9o9nnO9WPU5OetUdQkWGQPgEew615pa6x4cs0jae6XfGMn5sfia9y8LWmgeJbWO+hvY&#10;nWQZ+8CAfQY71lKDeiRMrR3OT0zWvFun3gl0zYkWMjcnT8c1pxeJtLvLiK3167gkuWZpQDg8A8nP&#10;OcV4T+2Lr58O/DqbStC1Nba4MsUYEcgzKucsMDnjH1xmvyW0/wCInibw/P8AbNKmZHU/Lg/KvrgH&#10;35ruwuXOrFvmMZV4wep+0X7TXxGufCnw1u5NC3G5BjZJIQd6gsNzZHTA5r5H+Fn7R2laBph1bWtZ&#10;uJr1cl4JZC7sg7ge9cj8HvjH4l+IEJ8OeONTN8ZflVZI0JO7jGRgn8al+NP7LOmvpQ8ReDitrMqj&#10;emOoB5PFdEaFO7hV0t1KjJuCnT1Oq+M37eMOqeEbzQvhpA9hqbqoM86jhM/NtwfvY6Z71+U9/d3N&#10;7cPe3MhklkYsztyzE9ST3J9a9N8eeCdU8LQw3N4DKkuAzKOBgc15DLdRySMqduMGvpMto0acHKn1&#10;PnsXOcptTRP5h6Hk1TY5aniaNuhqN3GMtXsJWOUjfGOeDTFYkYPaiRskZ6UmSBnvTAmDADcaswMh&#10;kAf1qpGm9Pmq1sAHzfhSauB2dlciNcA8Guli1OMbSzcLXmttK4QhjVzzmUBs9K4alG7aKUrH0FoW&#10;qwySiBf4q7kYDbF9M18taJrkthew3LEvHATkeua+gNE17TdTH7mTlgCQf6V4eNwbg7xO6hWvoz0H&#10;w0fM1mBGIRASdx7e9fqR8LrYa3pFqkhD4CEbTjcPU/XrxX5aWsUULFwM7hiv0h/Zqv1GladKdzIy&#10;RoygZIfJBP0xXjVYvmTex29Ln6A6J8P9B0+0RHQyMPmzk9TVjU/B9q8YOlKsbdweh98111rMtxbR&#10;zKMBhVivtaGX4eVGKUem5wOtO54/ceFNQ3kyRbsdwM1ymteGLqF0mW2mz6gZBr6LorGpklOS92Vi&#10;liZI+WI9Ok6Hr1IxyKpXGmyyrtOVr6T1nQbfUkDoAki9wOtcJNoqoGjlUhhxyK8nE4B4fSe3c6IV&#10;efY8PGnFH2qMYrXjtdybTXb3OgzJyIyQBz61gtbsj7QK5FGxpzXKunWSwS4z1ro2skkXcwzxWL++&#10;iORzmtO3u5RhHHFbRStYObsQ/ZBG2FGavxWwC4UVpW4ilG1+vrWrBDEmOc1pGC6kNsd4X8221HG/&#10;aH6j6V6xXntkkEVyJlAz0z7GvQsgjIOR2r2Mqes4nPiFswooor2TmEwCeaRgcACnUVnOlGW6BEQj&#10;b+I0/aBTqKxjhKaHzMTHHWjtzS0VccPBdAuJtBG2qs1u7/NDIUYdO9W6KqdCE90Ck0YH9qXNvKYL&#10;lMlfTgn3HrWtb3cVzkRnkdRT5reG4AEyhsdD3H0qtbWAtpN4fd26YrljDEU6iSfNH8UaNxa8y/RR&#10;RXeZBRRRQAUUUUAFFFFABRRRQAUUUUAFFFFABRRRQAUUUUAHasK4gYXyMfu5H863aryojSpvHPUf&#10;hXBmFFTipdU0a0Z8jLHeiiiu8yCiiigAr5p/aIjd10kqcYFyB26qor6Wr5h/aLmLNplr6Rzv/wCg&#10;iunB/wAaPqRV+FnxJq/nSoucBE6D0NYGx/74re1SRkRlCgjdnNc/9of+6K+0itD4Gu/fZ//V/cyu&#10;c8S6Na+IdNk0udvlcYIBr5NT9oCW9kWbUpREc48tM4rqLf4sS3alrMbgenNfL4rOKeIi6cVod9PC&#10;yjJNs7DRPgR4f0u/+3rLJkn7u7I/XpXuNjp9pp8Qitlxjuev518vR/ErXI7olMqoHArqrf4h69dx&#10;KYWCtjkEVz4HEYahr7PU2q4epNayPoIgN1rm9R8SaHoEoi1O6ji3dAzYNeOt468Rwki6nGD3UVma&#10;nceFvEdpnU5NzN1J65rbE5mqjUsPC0l1ZnTwlv4j0PcrXxr4YvZPKtrxHb1HT866CK7tp8eTIrZ6&#10;AEZr5bsU0bS1EOmIhx0xz0q7/b2rWkgu9OfZKh4zyPcEVdPOq8FaaTHLBw+yfT9FeD2fxX1VQP7S&#10;t4c+qEj88122m+P7LUW8tAoY4xz1/OvTjm9CS6/cczwlQ9Corkv+EiKsSQGHoKm/4S3SIhm8fyR6&#10;npVUs1oT0bt6ilhprodPRXOJ4q0S4yLOYSkelW4dbs5Bl2AxWrx9BO3OT7Cpa/KbFID2qol9byR7&#10;0Oc1iX2viyhMpTOD0rDEY+mnHlegQoTbtY6eiuSsvFkFyxM0TRoB161pHxFoy8NOoOM46GuinmFC&#10;aupBLDzTtY1ZIFlYF+3Spq4C5+IGlxjchAH94njPpWZB8TtEhuPL1W4jgU9CxAyfQe9c6x9CEnK+&#10;/Up4epbU9SorAXxT4eaLzftcYGM8sKy7n4g+EbVS8t4mB1xziuuWMoxV3NGXJLsdnRWdpuradq8H&#10;2jTZllQcEr2JrRraFWM1zRd0S01uMkfYu7GfYVnyDcvA/Op3uow+wHPapdmTntXk4yXtZ2j0Noe7&#10;qzJhsPMfcx4z0rYChBgDFSjAGBTgM1dPL1GN+oVKzkQ0hIHWnnGDniqrSoeK5K65HZsmKvshc5PF&#10;QyFsfLTlx1zVWe4K8IK45SSW5tGDbskVXMjP81WFCjBB5qm1xjlhWbJesHyo4Fccqqjqzu9m2rI7&#10;WI5UVJXEW2uhpfJBrfS+eRc5r18Jm1OEeVxOKrhJJ3NiisgTvuyadJO5QqtdLziP8pmsO9i5NdwW&#10;7bJG5PYVzF4l1dy7g5C54ANSsY4my3U1oWsaSndmvKxGKqYt8r0XY64U1QXPuZ0dpJtwTye9UZYZ&#10;YnwecV09zPZ2ynzHANZHmWszkxyBvbNcNfDcjtc3pVpS95rQ5G8kD/IUOfWsh0QqUcDnjmu8uIYm&#10;6isW4trdxtx171lr8LNHZnDw6JaPP+8OB6Z4qj4z0LT7XQprqCeSBlXJZDg4AruF0lAc5z6CuS8f&#10;S6fZ+H5v7QkEMe0hi3A6ep6VUIRTtYaly6o/m0+KmjT6h8VNQitt9zdXMjSBydzNliQD9BXrPhz9&#10;j74h63bf2hbzoizLjMxxg+y/Su5+GfgiP4o/tCNcWTK9vYTMWJ4XCMduD3zxX6Z+Kfhprug6F9s0&#10;Z/MkQEsqfex7etdNXGzhTjClulqedSpe0cqku58qfCz9nK40m0aDxNEXlhACyLgDAGOfWvFfiL4E&#10;8C6brx0mOJZMneUGR3+tfefwp+KccCTaD4jiIOSFkfrn0NYnjH4WeGPFniyPWraCMqcb89evavKh&#10;UatWUrnapP4Uj5m8L+AGbSkghhaJXB2qpzxjr9K4m++CkdjeZFmz4GcqGZsZ5zX6Q6X4KtNBlik0&#10;xAVA27TzgGvS7XQbS3+cIA+M5XjHtXfCTnfmKvfdH4o+P/A66HocrRWuTKvyFlIII7EGvn34YeON&#10;a+Gnjyz8Q2UhCpIUlRvuNnuR7HkV+rf7UWseEtM0WVdRIFxykagbmLV+O+pRS4kQptySwHK9668P&#10;LnjKlPVHmYttO5/S58FvjBo3jTw1De6ZdrKyIodehGfY89q9m1fW7w6fIsGQWXHXHX3r+e74GeL/&#10;ABVptxayaHdFXEflurt8px938fev060P4h+KdW8KNFe3CJOYyjMnY9uvGcV5M60qU3Tm/wDgnp4e&#10;MZxUpI+Jv2ovBb/FP4q/2e92LZ7JF3SsQwZh1+UGotPvr/wbc2lhJeG6SGMDCEqp99vtXhvi2+h0&#10;X4wTX2q3Jm3SswYdSMdD2r1LVfEWgTQpqNspdkXlzgDHvzStUajGSujNpKo5o9q8S+IfE0OiyXln&#10;OYxJHwmcjB6/jXCfCXxr4sOvfaLTLxHG5SvBOcYBrwvxL461nU44rfTrj91GQRk8OR2P0r3bwR4r&#10;fQ7K3iCpvYAldwzzyeaylBtNtWNqUnK/Mfe2l+EU8TWwutSwjNkAYxg9/wAa7aG1g8N2sdrbSktG&#10;u0EHn9K+b/BnxRv/ABHai0sJdqb9rYOdp74r2nRF0mOMIt0JXxltzZNedianvaLU6FB7vY9o0r4j&#10;2ml2O7UQ2FHXIGQK6Dw94xi1m5e/kUi3PMbE5yK+SPG1xZardR6DoFyDdk/OMkLtPHJr2zTIJdG0&#10;KDSLd/NeNFUkc5I69K4XiKzkqSekdfmUqUbNtbnreo+PgLkWmngNx8x7iqmq6tca/prabprYmmGM&#10;kZ61x3h/T5Zpdlzbybjzkg16RYaRFp04unjCkDivX9vWqpSrzb/QwVGnCzSPm/xTZfGn4c2cmuWd&#10;/CLNP+WS5JweMtkfyNVfhZ+0/e6xPJYeKbUblO0PHnnHcbutfUPibT7LxHpclhexCWKRcMjDII9x&#10;Xjf/AAg/w/023+waVYKLnPyhQRg/4Vbxbw1VOjN282aU8Oq8G5rU9F0z4i6jqGprBFZ5t3zggkv9&#10;fpXrKMXUMRjPY1xXgzQRoOn4vFRHbk4IOPbNdRJqlmrbFcFvQc/rX1mCxNSFL22Jq2vsnueNXprm&#10;5KSv5oq6xpEmqwmGO4eDcMEp1/CvnzU/2UPhVrV2dS8R2z6tPksPtTbwCeTgV9Byak4/1K5NWYr0&#10;mMNN19q5ZPAYiTdS/N3u7I1hLEUoWjsfNum/BjS/Acvm+BfD1laAEkNGig5P0r1HT9G8QTQK18kS&#10;sO23NdpcahKXxGuFx1PWhdT2IBIMkV5UqdCNWSjVfL6HbDE1lFWgjjr/AMOaVJCV1S3ilDcEbQOK&#10;wYPAvw3tH/tD+yYo2H8YABFdZqxa9Hzn3GK4x/DU90226upPJY8oKwlVhzWUbrzR0pzlFc7s/I7r&#10;S/F3gsgWtjdKCvG3nNdtHLFMvmQkMp7ivnfXli8Fac11pdqsjAcZ6mrHg34nXeuWux4DDjI/EdRX&#10;q4fOI4dqNWKa8kcFfBqbvBu/mfQCwxqdyqATSNNCgLFgK8hu9X1S7lJaQhB0A4q1Fey7NpNVPiCl&#10;rGjRshRyyT+ORW8bGTUYWitADMOB2+nNeH+HfhXqE2oSal4kMZz93PJ6+3Fe4S75X3Eg1r2tqXQf&#10;NivBq13VlzHpqmqcbHyt44+Cfj3UNSOqeBtUissKdoO5dvvlc18ueJpP23/DV7c6F4Yjk1B4lcJc&#10;kq0Tg/dwZCD39K/Wi20KWcHdLtHsOf1qWbQkhZZFbdjpxXTh8PX5frUYu3foc0q9L4HLU/nL0D9h&#10;j9ov4k+Iku/igTpcFzKxluWxPIu4ks21W5yfccV+oX7O37Efhz4C79RFzHrNzIAftE0AEseRghDk&#10;hQe/ev0DiewgQPcIoZR94jmop9RtjEWtwWB9K9eVacqa56it2Whwxik7wg/VngPxO1M2nhm6eGOP&#10;zFQ/fUY4HevhrwX4Pfxe0txqt4LYAsSAowPcdwPSvt3xxd6tcQXCJaNlwVDY6Z7jPFfJ/h/R9T8J&#10;311JdxyTG4+4XHPI74968qclKS5tUd7i30PpX9nzRbrw/cXVrNcNdIXdjKcjI428dBXo3xZ+LNv4&#10;Fs/s1rB9qu3HyxZGcH+LHpnvXlPw/wDGmpadoct9qbeWql9oK9QP59K8Wfxn4Z+IXiK4XzXdS5+a&#10;X5cn+ID8fwq/a+zgqdPqTKjGU+aT2PefCHx48Saqv2e5sEtSBwWYEZ4/nn1r6h0fVxc6Ul7qLRxM&#10;fvfMAOPxr8VPjv4u1T4XXsFl4TvYjJKTwSHYD/d56VzXwxh+M3jG9txLqFzd+f8AOIVkPlKpPAOC&#10;FFdeDxVal+8eqXRnNUpQqafifuxFr2jTtst7mOQ/7Bz/ACq7FeW0xxE4bFfGnh7Sfiv4WsoxZW9p&#10;LEoA2q53DHqSOa6a78a+PbCZJNYjggXuIsk4/GvQee147xX3MxeBXRn1WzqBycUb1I4NeJ6J8U9F&#10;msBJe3SCUdVkYIc/jXe6P4hbVV8+FB5fYg5rZZ3JtKy1MpYOSOjuDdbf9HYA+9Vje3kS/Mgdvbir&#10;iSrIOKeQDxXLz1b81Oo18yU1FWlG5nxavlttxEU9xzV63v7acHyyRj14qNraJznFV7i0SOMlMAkV&#10;0U8ZiofE7r0KtSlpFWZbNwjzBI2DeuDWF4mvEsrVJ5RlQcVl6PYh72W8jY5U4wDUPiZrrUbCSxtR&#10;umHAB45rzKuLdSE41Fvt2NoUOSa5XexvaL4n0jWIQLOQZHG09eK6QEHkV+cMsHxU0Lx7BZ2Fs8ay&#10;OdxwShA6knp3r7+8ONqA0yManzLgZx9K9DK82k5eyqLRaGNagkudHQEZ4PQiuQt9cFs0tvGvmFGI&#10;wO1dDqs0kGmzzQnDpGzDHJ4FeJ/Dy/v9RmuZplbcTklh1PtXVmWI/eQdJ6orB01KMudaHw1+2l+2&#10;18R/g9e2/hXwHbW8E94r5nmVmaLbjkAHBJzx7c1+bHgn9uj43aJrJ1TWr/8AtNUGfKlJ+Zv97t69&#10;K/ff4l/BL4Y/Eu8iu/iBokN+0QYI7jnDDByR7Dj0r8L/ANs79k60+EPiVvGHw6tmHh66bDRA7vKm&#10;OflGecd8HPFY4ecasuXE797mtenOFp0XZdj6Ug/b51bxZ4f8u/0yOO5RBvHmblYMdoYKORye9fef&#10;wk8Jal4d0Ua54iUx6ldJsEWeIkOCeOmW659K/L7/AIJ+/s1Xni3WW+N/juKRdH06RV0yIkeXdzIT&#10;udkIyY4zjB6FvXFfsTfXrNukfkmvToYCFKV4iddyjyoiuG+UuxGRXL3cheYNnINaVxcO0BGQO/NY&#10;M0u1TP8A3ec132stQimzGvnjmmbaM54xnIGPT3rgtTa3hmZEPzFunbNdNeXIiiZoQASeCPevP9Wu&#10;GwJFYboyd3qT2rlqs6KcTD1y5MkJtoiAcg5P615heypErtnAUHnPH0ro9UvH8vzJCF3df8K88vdQ&#10;ZC0R7ge/Bry676HZTicteFEha6GQDyNx6c+9cRqNxCVLyH5gent2q1rV7NM7WkT4t+Nyf3iO+a5O&#10;4kbyyrDPzd68SrPWx0NWIS5c5Y1IMYqufmbHTHJpynD9cVgndiLI5x7VMOAAarjr9anB+Qnpir6s&#10;aJ4imQrZOc1A7KWJGaeGwM9eKidgSVHFNDKMpHQnis6RyFJPTpV+UIee1ZkvQlR96toq24rETMrK&#10;MnJ6UBQGK8kCmqBnkc1YTJ+Vx71LZIzaXXIOQKryx/Ix6+hHarxGDkDNJsLKV+7kc0JgZNrK0LMH&#10;+YjpWzBMjrvPymsuaBUBcfeqxBujIUYYCtikbA/eksnH1qN13EFeam3DrjtSbScY4rJsrmsQzPsH&#10;y8in2UiRxtkYJOaVvLfORg1ChGMLywP6VDZLkR3SCeQqV4A/Ot3R0js7cKq4OazHkRAA5571einC&#10;R7euKT7Bc0Z7sqpA61RDBG2Z5PNVbi6jkxs7dahM7YMjdh1pWC5poWPCnvWvZIpkFuMszcADqxPQ&#10;D3Nc/pvmag7xQfM67dqLy7lztAUdSSeMV+kXwC/Y/vZFtvF3xYYBdyTx6eg+8VHymUn5hg4OFI56&#10;+lFOE6s1SpK7f9akzqwprnqOyPGvhJ+zx43+Kl3aXk8R07Q0fF00p+eQL1VAMYOeuPpX6jeCfBHh&#10;f4ZaKfD/AIUtRCmQXc/ekb+8x7+1eg21tb2cCWtqgjjQYVVGAB7Cs7VNOkvEDRPtYflivZllbwlN&#10;1oe9P8vT/M8mrmH1mSpv3Yf1ufmB/wAFA/F7wX/hDwLINsdzcz38km7p5CYUbR7ng1+UutTSa38Q&#10;NHtJVaQC5MkwJHMajd+PAr7Z/bl8Ry6t+0K8Kjdb+HtPitd4PBlk3SyZ9xkCvjn4fRt4n+IFzqzR&#10;KFs7VnHUYduOPcjtXj0NJTnLseul+6jHueg6q1xNpF9r6bmX52AHUL91T/KvjG9UETC4+YygA+xB&#10;zmvtXxPM+m/Di90+L92JIlDsRzjcTj8a+JNQkEc7JI+WXgA9fxr0soaabOLHaNHFX8bpO75BUtkH&#10;rmuevyMEyKBjpz1rpXUsxyR1z7Cuc1GPzgSvCjNfQQPFkYTkNI3pntUMoP3Rxinhvm5Gc1Wcluel&#10;dC0MmKI1Ubqdnn5ec9KeBlc/yp20xDpg0jPlY51QttU4xURXHPbpmpF2kZXJPfiplXaAh4GaAsyv&#10;wgOe1QO4zuJqw7Bs56k1TkGcnFXAR+nP7Lmkabpnw68N6le7RBqmrTPLOjbWjkX5Io+OpJHT3r2S&#10;1/4KP/Gf4JTz6Br/AIbs9TuLOd4bqa4Z4JdgbKIqpwCF7lTk815X+ztHpsXwH8MQ3tyI0h1yTUXc&#10;DlPnVQmD1yVHPbNfP37Tuqyan4i8TwPbeXImqLcPIT843qAoI6gFelej7RxgtCYUITk5T6bH0Xqf&#10;/BSDRNf+IUfijUfAiNYIGdovth88zOPnJkKbSp7AjI55rH0v9vnxdqviF/DPgTw5Z6cNZ1KOK0aa&#10;R3EEUzqgRkGFZsnJYbQfTpX5lK2ARjivRvhNp2o6t8TtC0fTdnmXOo2gG9go+WZG+8elL63Vl7qY&#10;ezguh+9XxIfw34h+E+o3niiNobjTd6R3ttyxkhPyjjkITwc5Ar0P4I+ME8cfB/RfEE0geZfMtpT3&#10;8yJud3uRgn613HxBsfB/gj4a6z4nv4yLa0xHLGFypaQjGR0Iyea+Rf2MfFVvrF7458KJIrQ2d4l7&#10;Zxd0in3CQgdQNwHHauHFRd/eR6WBlFwdujPtMe3FKwz/AI0gxnilJOMivKqaM9OLJEkKgimEhtvr&#10;kZ+lRBqaZOeKwZrcpaiduVXkHtXmGv71WSaMg46gDpXpl1vyXA4rzXWFRmKLg7zyAehqWaUtzhbr&#10;zmsdi/MuQSPp6VzEzlt7H6Y9utdbeBBC0aH5ge1cXdO7BkUYzXPU3O2DOZuGmkBDmsO+Hl4jVuD3&#10;NdbKE+zsrL7Z/rXManEw+99KyZ0RZzEr5+VTzVCXaDhSc96v3SKrGUdAMDFUgrDlmzn0pItFQuSe&#10;vzVjXyuXJyfwrdK+WCeprFuXcbjWZRzFwVgjdm+6T3rg7uUM5PUHkAH+VdhrMRkgNyzZAOMCvJfE&#10;F3HZZlSVRjh0z8+0jsK6qDT0OedRROi0ZBdyhlw0YOCf5136Qx7lVfu/yrznwiqpAYAeAchTwcHn&#10;ivSrALI5iz361pOavYUKiaL8WUyR64GO9X0jDL5mc/1qGOJGXyW7960Y48QiPOSO+K52zYadgA2k&#10;knpntVK4k2jduC44HvViUFQSOe1Yt1KVGAOvWk0TJDixJGOT9MU2WVJFKn6VSW5TYXfPHXnORTZZ&#10;9qfKucjGPamkSl1ILzzAA8WFXp1rImneRfu47datSNuO58YA6VmM6uWUHluhzWiE2R+c6AYXJ756&#10;ioCwzuBpZnRFO9up61CxgyDu4xzjtQTJlS4lKYVj1/SsxzJERsHWtGVInfBbjt71HdKkYCthuRx/&#10;SmhOLMeSbbwhwfzzVc3TtJkHpxWosML5kUgLnmnPb2sZD4yOuKozszDN846knJ4xUyaoMcABu/rR&#10;dpbmcsoyo6VmNCqyZQYBqlqZamidWaFSzLyOeK17bVA6LNJn5xXMi0jl4brWjFaiOLcW4XrQ0gtI&#10;6GLVPLbkdentV1dUjkykhHI4P1rm47cyDIIGenPWmR28ivsH61nylq5163yoRFnIx1p73IIKKRnt&#10;XOmGdI8k/hVuOYkDI6dahxDU2bebAIYVKcsRg5zWeJ8jb0xU0U+xcA9aBo0jCqtkccVUdQSQ45HF&#10;Xg5mi+bmq75Y8CgorxqI2KIcgGrattYhuhqNAigbOM9aa3zOKBIcAC5IqGZwW2Y7VOxT6Cq8u48g&#10;cdqAZftcKTt7+ldnpdzDGw35/GuEglO7c1dRp0qsRtH1paI0pysejpOjou0Z9jT1O4heKxYLoBNr&#10;dugqeHUDkg4zUJ3OyLvsaDc5x64pwclsDGKoS3RILDt1p4diAVwc81r9kJbGiHUctye1drplg04S&#10;Redw3DHauMtD5zbCAT6V6R4ZMgvEhbhOc+3HFZmMtjsfDcB+1+TcciEx3H4cjH4+le9eDZIXtVZw&#10;xlhY7j/vcivFdDTzbzzXxtTkn3/hFexeF4wFCZy0/LY6ADoazreRwV9T0hJvNQoODjP0rjfjX4wu&#10;fh98Mo76yPz3MjKen/PNupPQZxXTQqJLyKJDtORx2IFfGn/BQnxn/YvhKx8M6ZdxRX0x+a36u6g5&#10;YqB0296rDRblqebXdon5MeKGfUvFt7qM0wuFmxyHLZJ45PcjHWuDnvGu2lDktubLEnkkcD8qv3s0&#10;9lp/2i3Hz7sgZ7d65qKc583HzN29PWvo4WZ41d31LZRlyB0pgUZB61rx26TwsIs5XBrMwWO0CrZj&#10;HYkyd4UdK2LObYu0nvWIDhxitm3TILYBEY5/Gs5bMEmeo6Kv2lIrWPiSWQIG6fLX6g+EdVtVvNMZ&#10;z5ItrNRuySMsACPbJr8qNGnea/slGSYpkY444B56e1fpd4f1M6bqmppDbef5lpEYoj/dYjc3rkj8&#10;jXxnEDtBX8z6zIWftp8NbmO7+H+jXELb1a0jwfwrtq8P+COpmH4WaLCE3bbfAGcH7xxj2xXtqlyM&#10;uNp9OtfRZHmEMThqcV8SirrtoeHmFJ060793+Y/OBmmqyONykH6UyWGOYbZRuHpSxxRQjbEoUe1e&#10;w021ocNySiiitACiiigDmPF/hjTPFmhXGk6mm5XQlW7qw5BB+teSfCHwFo2k3M+tvGGuh+7DMPuq&#10;OwJ9epr6BYblK+oxVHT9NtdNiMVsuMnJPc15GNy1V69OqorTf9DppV+SElfVnlfxr8Wnw54XFlbH&#10;/Sr5tiDBPyj75OPbp71zU0Oo654BitWQl3QdOuVwa9Z8ReCNA8UXCXWsRmV4gQgzgD8qseHtNj02&#10;NrBU2pEAFz6V4uZYavVxai1ZS0XoduFrxp0n16nwTqF1c215La6irwSg5CsMNx6A9a+cPib8U9Sh&#10;vP7DsGktpIzuYk8OmOCcdBX6lfGP4aaf4+8NyQpHtvYxmGVDtKnryQOlflV4/wDh3rWlxmLXmeV0&#10;by2Ij7Kcckep5FeVisFLB1PZ1Nb9UehQxEayvE8+8M/EfUoNThbe6YP3lb5fqfb2r2vWfElt4gtl&#10;+2HIHTDdf/rV4VN4AvVsHudJc7wOIiAA2PrXlkvjHUvC7G11cNbNnGH61hy82kQnNxep1fjzVZIr&#10;7ywCqHOcd657RfEeqWkZ0vTLyaBJCTthkZM5HfBrk7vxAuuRmRWx+Ofes/Tr+OxkVpzjPDehoVAw&#10;nVd2dP4n8A2WpW/2281K6aVD5iJM+9Q7dSD6/nXzhq+lXelag1rPxuHysBww/wAa9+1HWbnUrgRx&#10;udmAFHpXongrwLJ43k/sq6tDOrFU3AfMMnFd9LF+wVnsczj7R6HgXww8D32u+LLSSwv106dHBDHd&#10;z+Vfpnrdjr3g7wLJcardrqTRozDaMlt3Qf8A1q+S/Hfws8S/CvF5PYyR2sMvyXCZYHPQHHNHgn4k&#10;y2c40fxFGZ7eQs3mKTuU4yAQe1RUrKrJtdDpw0lTXKeZ/EHxbf8AiLVBb29gbew2r+7Zed46n2ya&#10;8903RfCV1u8+CIPu3HGA2T1r6r1Lxhpd7M9rEiGN0VcsoUgqf8818sfE+x0i11qJ9DQKzDfIEbIB&#10;Pbj0rtw8+a0Y6HLiI63Z5H438PaVYXjSaYrLwSF615mH65GK9pvop7mzcznLbSS3pjtXkU1v85OO&#10;9fS4SbcOWTPGqxsymCM5NTbNvJ6UgT5sHtUmQRjrXUZjx93JNKck4NMHoKlRSRmgCVWIIFWnYKm0&#10;96bHAcBj0rdtrOOTA25FZTkkBhqpZCiDr3rZsry602RHi6Rtmt7/AIR0ygNB8oIq7F4ad8sfmJ4r&#10;kqVobSNIwb1R6D4M+IXnyC31ZlAJwoA55PqeK/Sr9mXxu0OqLDJsa3iG6IrjKryCW55PNflhYeF9&#10;jfvAVUcjjnPY17Z8N9W13wlr1tqVlGLiOGWMlXJBA3AsVweeOSPavFxlKE7uGh20JySakf0uaDOL&#10;jS4nHAxWxXnnwt1qHxF4MtdXh2gSrxtzgjseeRkV6HX0GWT5sNBmNRWkwooorvICq01pbz8yKM+t&#10;WTxzQMEZrOcYVLwlqNNrVHkms38/2prWIkIvy59ea55bR5ZD3Jrt9atYXvpCBjPp61gi1eNjjivk&#10;50+WTiehG9kZE2mXMaeYFyKqJbuWxtxXoEVxvjCFfasO6gKyllHFSo9irNFWCzn4KrXQw6dLsBJF&#10;UbW4kVdjV0ao5hyh7VS0WoJFVbeRGBNdpYhltlB6dvpXErHMT85rq9MaQAox3A8j2rqwFVQrJy66&#10;GVePumtRRRX0xwhRRRQAUUUVDlZrQAoooqwCiiigAooooAKKKKACq0guPMBjPynrVmis6tP2i5b2&#10;GnbUKKKK0EFFFFABRRRQAUUUUAFFFFABRRRQAUUUUAFGBnNFFDV9wCiiigAooooAK+TP2m4ZGl0q&#10;RenlTgc45ypr6zr5b/aSCv8A2VE2eUuOn0WurBO1aDfczq/BL0PibVnRW8s8E/jWLhPX9Ku629xL&#10;eEKFQHoQc5x1z6Gsryrr++K+8hHQ/P63xs//1vpnXPB2nWsgOmyec+emd3WrOgw6hZNsaM/L1PWv&#10;0J/4RLw95ZQ2kQz1woFZM3w+8MSgBYBHgnlOK+Hnk1eDU1FHrLGw2PktZsoJ5FI9eK7bRrWSeDzI&#10;wT+Fe8xfD7QYGzEhz/tHOa3oPDmn264RAMVpDBV278hUsZCx89z6FLeL5chKD1Aritd8PG1i/cyZ&#10;YfhX13NoNk6kFc59OK5u7+H2k34ZZQy575pVMFV2UNSViodz5Q0aHUIWPm/M1dvZxzzQ/vflY17Z&#10;D8NrCI/eBHTpW1b+DNOtxlQPyopYKutORjeIg+p8x6lYXCZaT5lxkYzVvwXK0eo750fapGM19Pjw&#10;rpH9zt0NLH4W0yI5SMAda3ll1f8AkEsXDa5yrSQGMuq4GM15jruqLdzpZwA853cV9Dpo9lGfu5FP&#10;GkacuSIUPvgZrR5ZWktifrcFseQeF9HcQr9rOePTFdTJpcUbbrYk+1dyumWa/dUAVILK0XpGK1p5&#10;ZUtytCljYnn+pXM+l2nmxttI9fpXlNx4hvr59zSF8dh0zX0lNplhcDE0Yb61iv4Q0NukAX6cVniM&#10;sr/ZFHFQ6nAaLfLcWyiQFTjJzXGeK9Z0yO6MEQJcHqAe/avfrbw9pVqoSKIAD3NLJ4c0SVt7Wybv&#10;XFS8txHJaxaxVNO58xnRIdQtiJCQMhhmvNfHvhB0QXUFx8xXGP8A69fbr+FNFcENCMNVQ+BPDbqU&#10;mtw6nqG5FZf2bWqLl5fxJliIM/Nvw+Ndj1iO3aJ54h8u8+/fNe6Jol9f2rxrH5fAHzfxe2a+ubbw&#10;Z4Vsjm20+BD6ha0/7G0vG0QKB7CtYZLXhfVP5kfWII+L/Cuj+I9MvRArPChYsxiyqE9B06mvbItS&#10;16C38iSeZyB97+L8SBXt0VnawLtijVR7CpBDEOwpQyGutboHiYdjzbwzPqTSiW4DMp7MP1r0eOUt&#10;wwpWgjJyBg0w4jrqp4erhFaT0Mqk1U2RaxVRnud/ygYqZH3U/Nd063t0uWVjBK26MecX75yOPaqp&#10;SdV5GK6IkVCQufmrzK+Fd7qVzeFe2ljDiM2fmqwSAOlWmwDwMCoZQCK4H7vU25+Z7GFe4Byo5rnL&#10;jz5SQoIrsiis3Aq5HZxEAkcmuSdKVV6HW6ygtTzyztnSYMVNdXA5UYIrpY7SBf4RipxDH2UV1UMr&#10;qvW5hLGx2sZMMiFfmqhcXyQlgAa6byI8YIqrNZQycsoNdU8DVgrsxhXhzXaOOS5FzJiTgV0kRhgQ&#10;bDnipE0yBDkLVkWaAYxWdKlJfZNK2IhLSJH5FlfLiZQfrXGa74MknJudIuPs7+mOK7pbaJcgVx+u&#10;6gto6qz5DdBTxUYez/ew1JoTlze49DgbO+8SaXMbLUpUnCnr3x6VsHV45EPy4auMvtftmkZ7Yhuc&#10;HnmsiTXm+9tANePGtGOlzulPS56JH4khhkEcqEj1rw79pHW7S4+H97bxRFy8JJGCS2M4HHrXTway&#10;0jlAuT+dc14xju9UsWgSB5C68YHFafWVZpGadz8zP2S7PxBpfjXUNUmtDB5h2rvUgAA8Y+gr9bG1&#10;tbm28mUDG0cjpmvmTwz8OvEMmvxTq0lvCjHcNmAfxP8ASvpNvB2sTWzLaybMjAJ5/EURrc8pTUdy&#10;6dHkVkfIvxV8EauPEFlr+hvkLL+8jAxvz649K9r0nQ2S0tri5YA7AWQ9fxrqIvhz4ggufM1KYTgd&#10;McYrTbw5qkPyDBSsIUVGTk1a41C2xiXPiKwtJhbxxs2PQZFddb6gr2wc55HI74rG/wCETvpXyIyS&#10;O4xjNSS6N4ktogyxKwPfNdMa3LoHs2nc+fPin8E/CPjBLjWNYmktvL/eZ+8OO+MGvyS+Keh2uj6+&#10;uj+DIrrUwCdxSFuD6AkV+32veHfH+qKyWKRhSMEFtv8AQ1xen/CXx5HiKRUTL5JQglQfXIANc9LF&#10;OlU5oxbRFTD861Z+KXh//hLvDLpfNp0sKvhmMgI24Nfq9+zr4C1v4geFWa9vWhMo5yvQn0xXvi/A&#10;GLVAF8QLHOGwQpGCMemOPrXoug+EB4E09bXRNsSrk/J6/Slipuu1KULGmGoqm3d3PzZ/aN/YZ8U6&#10;VNL430nVo5o0AP2YoxJxyTu7E1458N9M0iO1aw8RoRJ02kbs9ucg4FfpP8Sb74h+JrmXQZ7wNbH5&#10;xGFUEg8Yz1P0FZHhf4Lx6RLBdC3VWQBjwOT9D1rGWJqStSprRaaiqQSkqkXqfH+kfs/+K/F2s+f4&#10;J0yVUwBvZVEZXPLAsRz7Cvvb4b/sgaHBZxTePE3zICNqDYxJ75UmvbdD1nUdJthHGigjtgf5Fdba&#10;+LdddliaFG5yTz/KlCEVb20212RK9pa1O1zyLUP2UvCGlae4+HirYXTZ+aUs4P15rz7w78E/GOia&#10;rLdeJLqIKwK/u05I7HqcZr6wn1vxLcQsllEiE9CTzWTb6RrNzMZdROXbrg/lWeOpYacoyoRl+h0Y&#10;d1Y39u1+p4Z4f+C1vaeIBqwn8xSMYIr6Js/DWnWkKrjJUYz3qS30eeBt6k/lWgUutu1VOaijhoRT&#10;aiXUm5fCyOK3S1l82EnJGOTmpppXlP70/Sse7t9Wxv2Hj0rHf+0gf3isK15bLl2BU02pN3Z16SBU&#10;KoaprZ2sM5u0UCQ9+9YsIvHACbs59Km3XMZAlDH8KnljpzDjHlvZ7mxNK1wPLkOVHanwxIi7UGAP&#10;Ssdbjj5QfyqcapDFhX5qm03dsXJZWibq8VPuAABNcnf6ypt2SLKk964ebVdTtlZ4p269COK2hLXR&#10;XMJUr7s9TllmeQqMAZq6dNa4i2luteM6L4s1rULsW7KMDHI/rXqRu9WS33RsoHXk4rpoKE2+dXJq&#10;OSVqZyWreE9ZS6M9vesq54Q9K17S11KKP/TWDkdxxWJe6verJ8gVnzySxrmdZ8c3EEYhmiL7eCB3&#10;+mKh0ad246GinK2p1fifULXTbBpb5AyBd2TivP8Aw14gi1qZv7FgAT+9gAHPevmPx/8AEPWfEl6t&#10;hbwzm0iI/dhGwzA9WOBx+lfRPwjvpbDRoIbnBcgqBj7vfB965ZTjKVostNvVnrwsZyoaRfwFacOn&#10;Lt3SdatpLlA78VTn1FEbCnipSVrs0TfQnTToQ2RWklsFHWsmDUoc5Jp7azEx2rnNHLFakTc5aHQC&#10;+e3UgGqkmoymTduz/KsWXUFZSueaWx0SfUH+0XMxVPQV0U6lVpUoNtdjD2VOF5zRLdzm5b5+g96L&#10;fU9PtBtnbbjuelTahNoGhJsvpMNjOOpIFeY3HirTNR1AxWKbYgOXY4GfxrZwlCV5vUpTjKPLHY9Y&#10;i17Q5X2LIrnHcVwfxC1DwJo2n/2tqrRJs3NtGBu498DgcmuC8WfEvSPC8YsNOWO6vJRgKrqMZ7mv&#10;E/H9lH8WtB/sXxS5hikBDLEeikcjP0q51YpOmrNmSgk+ZNn5z/GD9sq0uvEiaJ4AeSOzBcSSMCGV&#10;1bAx2wR6V5Pf/tG39pDFNoNuqSbss+ck/Ud69F+JH7Mfw58KwFPDMcjzlsiSZ/vA8n2A9K+Xr7T9&#10;JhieySBYpYSVODxkcda9TD06E435dfM4Z1Kkdb6HY3HjKfxJqSa5et5kzkk56gMeeK/YL9nK50Cx&#10;0+3uLx47WPykCcbVbjnkfXvX4U2tzcaVcC4hUqY8j5v/AK9fWnh743azJ4ZhsrW+EMcOMoeR06An&#10;170sRQVOKlFaBCve7Z/QwJLTULdP7PljYMvylCMVw/iPw9O7CbU0DRex9K/Lb4O/tow+HLi28P6p&#10;bblWPBuVcNzn+7njA9K/TXwb8VvCHj7SFu/7Uh/eKCEd1B56d+p9K5GpS1krHRTrc2x8+eOvE3gQ&#10;61DoqqIp42UltoxwcYPfmvsjwm0X9jobcqAABhRgDivjT46+F/Dmk3H/AAlltdQPOzBWjVlLMAcg&#10;5ByMflXEeCP20PB2ksdF19JfMgG0yxjcHxxnjgZrKnGfPK6KdW+jP0enaURlouGFcDqPinU8tZfa&#10;Et3H8QGWrzHRfjr4O8dwZ0y8EOeMsR3989avTTabFKtxHILhlPUHJrXVK8S1CL1aLX9v67BNtGou&#10;xB9ODXOa5468Q2Mnm3ly/kqM/LyPeuyTS59eCSxw7R3LcYqzq3h3SLDSpJLloyU5GTuwe/FEZT+R&#10;furocD8L/i1o+q67Np9rcieQEB1VuRu4GQenNe9y38R1LJ5U9x61+Qlv40PhL44JJoShUv7pFZyM&#10;HZnAIU8HBr9TvB3nXSJd3rDzHG5hngEmuWLbTjciFSMpNkvjaW806NNUtCXUckAZxWrofiXUprFL&#10;xcSIw5A6102r2sVzYPaScqw6V8ha78QLr4QeIDDrSh7OR8hlbB2/Q/3f1raV4v2ididJLY+xLO7b&#10;WLRy/wApPGOeleQaR4kl8KeJrrR721dY3csrYPP9K6Hw18Z/hpqlmLm21OMbsEhvlbn2Nd299o3i&#10;bT2n0gpckghWHY/WuunHmipqauY83K3Hl0NCz1Wy1W3EiDgjvXkPxM+GnhbxvpLaN4gtUns5my6t&#10;3I7gjv2+lU7CXWdI11rLVVK4OVx0IJ7V0Oran9om2IflFejSpyqtNoItU7pbHJw29pplhFpGkxJa&#10;2tqojiijAVEReAABx0rOuGOMdRV+Vim5e9ZsrLgZ7d6+ggtjNLUo3AVo+eB1rktRvYQht0O4uP5G&#10;tDVbjICZyp7CuQvbpLdt7kDAxTquyN6ceplahcIrhW6H+nWvNdaliJmMhAJYOOfSul1i7kCmeI4P&#10;OR2FeS6ldyxkg/McHqetedVqI66cOpkaxfwSKZIJNxUHH1rzq91RQGdsGQ9E9q1tSvZmlKdARwMD&#10;8q4XUL0wsWCbsjAz/OvHxNbsdkY2MC+ZmYhsbjyPbNZEwIbrwKmuTIyEr06n1NUyFHzGvMauOQpJ&#10;6UqDHWmhlIyDSjmlyIkmUk8Y5qy3ykA8giqowB1qyucDdQ0UiVcheehqBipJ96mJOcH8KhO0fe4o&#10;WmoypgbSW6+9UpY1kBC8VoOh6EZFRFUPKnn0qlNvchSuZfkscE9qEI8wrjFaZj4PHJ7VnyxfOcHB&#10;zzQAjMVXcpwRTUzInmZyD1qQL8gXFKmV4xwP1oAYQXj3DqO1NSVEkwB2GaWRs/KAf5VHsIIXHJ4q&#10;vaMdzT4IwBTZ2MYAY96jjlaNSoPUYrKnuGJC5BxSWrC5YeZmOQeBwRUkW5CXQ5J61nlsHj0zU9uN&#10;wOAfetORAixGZckkZYnnPpVpnYLhetTRWXyee7bQBkjNLp2latrurRaJoFtNf3M7ALDbIZXwxwCQ&#10;DgD3JArKSsx2ZRCCP588mhLXVNVu4dM0xVaWZ1Qbm2gljgDNfRf/AAxb+0SdMbxHcW9haRojP9ju&#10;Lj9/8ozyyqyKT7tgd68K8H2niFvGGnWklpJm3vEkdowZFHln1A5Ge+MVduXSRjKonomffP7Mnwl+&#10;Hnww+IsWp/EK8W/8Q3lqhtIVUNb2wBLMy55Zj0DkYHOMV+qCMHUMvQ8ivxP8VazOnxDs9fRyk+n2&#10;ccUYkyg3BiWAwAW5I/lX6qfD74mafr9mttqTpb3EcakqT6gHt/LqK9jLcVToylB2S7/5s8HFRnKd&#10;nqev1yni7xZpHhLSv7S1SQIrNhQSAWI64z1xVXxF498O+Hrbzbi4TcVJUcnj1OOcV+Q/jb4vWXxG&#10;/aP1u7muJD4b0DRguwozIt7P8qsFPUnORgc4q80zWMYOnh2pP12KwuFc5e9oj5V+MGrXt74y1rxT&#10;et5i6vcTyuJGGI/mOPXJ2eldZ8A/DK6b4D1DVHiAn1NvtiyH+JM7Y0BPIG0E187+NXuvFHiuXwvY&#10;5W3DJZLIiYYsWwx2jsF696+5dO/0/wAIxGx228UEJhiCqcBLb5VOP9oDNfKV5OlQ82fUJKTv0R4T&#10;8WJbS98GXyQ/LLJcRqTntjkY9jivgPVBIt/LNG4dJABnHcDmvuv4jwLeeHI9RtfM33NzI7LgbfuA&#10;5+gr4Z1GLdbli2RyVI7kk44r2MjXuM8zMfisc9tjMLFzgGuWvpVYmNT8uOv9K3NVUm2S3c8kA5Wu&#10;Zk2ISF6deK+mp7XPEkZLoyKQW49uwqKKNWb5qssTO5VFxmrdvaN5mdvA6YrpMyJIR34GO9M2sQXO&#10;CO1aO3zm8sjGOtWGiihUtjtxSsJmOyeSMSjaSM0nmcfNk1NK3nyAn5gaguWXGxccUNClsVXYEhaY&#10;2ME01eGpeADmmnYzP0I/Y98factt/ZniLR11Wz8M/wCmpE0myOd3kG2F89SW+YAf3am/basLDUr3&#10;UvilZSbdQ8R6hDJqNjEVMdkBAPJQ4APzY4z1qL9heKBIPEN5qEYeEyWwhDYIE2Sufbhq5T9qEXUP&#10;xU8c2d3KEAW0jmjz99xGjKVHoo6Gupq8eZjjJJuJ8QqRtwR3rufhrrmleH/iJoOua4SlhZ6jaz3D&#10;AEkRxTI7nA5OACcd64OEbjkmvQvhfYaXqHxT8NafrEazWk+p2iTRtyro0ygqfY9D7UqerE/M/pI1&#10;34qeAdd+GOq21jey3kHiArdW0zxt5Jt3AKvkgY49u1fnp8C/in4Y0v8Abbu/D3hph9i1qybSZGKl&#10;fMu4gHBUdQCykZPWv0k8Sjw3qPw28WajpttFDH4esplxtCiHapCrGo4wO30r8EtT+Iun6L+0Jovx&#10;U0N/3VjNYzzyKnl5ZcLMQO5IJz611ZguVJPf/hjbAcrTce5/Qm6ujGNxgr1FOPJqFNX07XY49b0i&#10;QS2t5Gs8LDujjKnHbjtUowzY7189ONz24kL5DE1FuwKllIOQe1VAeOK5XozVIgu3bysgZrgtXRVE&#10;bjIBJ4967yVyAV61w+tNulEePkHShxNqehwt+IkBZu57f0rkNZiEs4lXgFQMfTvXa3gCMFYZ9Kwb&#10;q33jce1YygmdcWcb5bbWkwCCQOayNfiT7Mp5zkceprr5YSI2Veh4P+frXM3sBlAimPbOfeuV6GyZ&#10;57dgxSLxlj1BrLBwxUDnGa6S+srm4nEKAFvU1nNayRrsk+90OKXQ2M5lLJ8vHvXNXT+VMxlBK46j&#10;rW5cxSQ4EnPpj+tY13C7PvOcdKzXmWchfbJTsAypbj8a+a/FLbdQknuFBYyFGHcY4GT6V9O6skcV&#10;sWU/MOg6496+ZfE/+m310Zo9kczMCF7jjv7muzDR1uebjI21R2Pha+S1tke7O2RQQ4PJx0GK9Q03&#10;XdPCeWsiAkcHPNeC6WzQwsw4IwFJPIA7ZpmpMsI3O/bO4Hn8KuVHmloZ06nIrn03DrNqqiYyK6jg&#10;gdc1ZTxFpzhnQ7Qoyd3pXxBdeJL61mCeY22I89ye9Ubb4mau1z9rcEKWI2s38P0rWOCbW4pZlBaM&#10;+5Ztc06XPluHIrn7jVIZWZVbkcV8p2XxFv5m2/agpIx2AOf8K7i01vUhGMSh3IwT6j1qZ4RxOrD4&#10;iFbRHpd9ryWbFQctjIA71nXXi11ceUMjjPtXAyyST5Z2OfXoaai7yrAk7RWckke7Rw0ZK52H/CUz&#10;TKZGG3n9Kkj8RKBuCkjsMc1yTFyoY4GOOaal3GY8FsH1IpXLeEXc6p9UiumAfKnsDVKXWFiYxqMq&#10;v61gF1Y7t31prIofcDkUXE8InsaVzq80mfKyFJyPbFZk97MQw3E55z709iCAobn0qvIFzu6ZqlIh&#10;YfuMhvNQWMhX47VNNquoSLtMpUe3Wq2BjANDKNvy8VfMh+wRbN9I2GGM1A9/JGwyOW6+lV8kIFHJ&#10;PrUQ5JP4YNZ8xhUw67G9HqBDBCAAO9XFu4lyN2VbrXKJK4OCCal3Hk8c0zD6qn0OvTVIkzg9Pu+1&#10;W47qKZxh9zN61wgldXB9K0re6eMZAAYdD9aLFPAroz0aJhwmOD3q5EqxklgMdq8/TXLmNgAwJ+nF&#10;a0OuByFYDbjr70nA5nhWdf8Au8c1owWcU6CRWGBxXEpqySSbFPAHP1rV0+93P5m7AHy7ff1rJxZj&#10;KjKJ26adKYi0QJC8kiqhsJFGV5BzVzSfEtxpsE8UyLJHMAuG4wc9QR6V06WsVzALq1IZWAINFgcb&#10;I88a3fJA70mNj8/jXS3tqEkIQYIrnXIQsrd6htmF7EByclv4qhklbJ3dh0qYhtgLdazb1XJwn41S&#10;1KLkDl8+3NbFhdPFKoAzmsGyZjGG9OtdFZlPNEWOTk5oaKR1sUqnlu9W1Gx8evpWUiAsoY8daviY&#10;rMvGRWfIdEdtTQwR1PBq7aod20HrVLzFU7scVo2iPkyL1zVXsrGjlpZHWababQQBljya7jTlEUBm&#10;cdyCT/SuX0dFyXc5IHArq7u4Z7JbeMjGQeeeaSuzCUtDp9HunjgJJwh7D2r6B8LwwLp0UuwpJ5YI&#10;xyMN2zXzfpa3BCgAyBeWC/3fWvpXwuIlsBFAZNmAFDkE8jrRKDk7HHiJaXPSPDlqsl8ocDaOcnqM&#10;V+K37aXiW38UfEe11S3IWWyuLq3lwcsCrdx6N1FfsV4m1afQvh7rWswAi4itZPJOCTvYbVx68nNf&#10;zr+L7+W98X3Gq6lIy3C3DR3gdWHyKMKTkcHHXOOtd+Fw9nzM8ivO8WcFqxY+VbvgqoJz9ayZlXyx&#10;gAEelaeqTQXl881s26Jvu/QdKoFvk2FfmNelBWPMnG5YsbmWBAuc561LcRoXLYwDVFM5GQeOtb4t&#10;n1GMWtvjeORmnPexztNM59IyoIYYNbWmFULSk53Dbg1mpFJHI0Uv/LM4I9601V0wwHHaom+hqtzv&#10;vCMlxP4htLOFdxmkX+dfeHhrURqOsSlZx5s5gto33HCSeYODjt6+1fE3gOQx67BaYLC6VlKjrkDI&#10;wa+t/g9DLqOuw6NEi4j1GB5Cx2YCfO3PqMV8hny91H02VWikz94PglbpB8N9Lml4MaSjB5I/eN/X&#10;OPau/l8T6dueFSwaP72O1fPXgX4qaR4R8H2+j3G2Z7SGS5mwwBWMszHA78GuT139p/4ea1bs+i2L&#10;XAaAym4R4xtjzhiVyCcdx1rnwuYRo4KNKhUSlbVWd2/JnPiaHPXnOaur6an1TbeM9GmjLRSF9oz0&#10;AP4etWrPxVpl4yqNyFjgZx/SvkPwh8RtLbUYdKlSNYJU3xyLIGypGRwOR+NfRXhLUPCevJHcaUQ/&#10;J5z1I4PX3qcLnmOUowbXozCtg6aTaTPVVdXGVORTqakaxqEQYApQynoc4r9AhOSUfaWu/wCtDyGu&#10;wtFFFaiCiiihgcVp/jaw1K/awhjYMpIJPQDpmutieJyWjYN9DWBpvhHR9NlkmRTI0hyS56ewxWxF&#10;YR2sm+0AUHqv+FeEqeMi/aV7Ss9O6/zOl+yatC6Zfry3xZ4ZtjOdQaNXVjk/KDg+uK9SpGVXUqwy&#10;D2r0sVhY4mnZ7mdKq6buj498d/DDQ9Zsm1Kyt/Ku1XIZOBkdNwHFfHOueE/DWsTNo/jXT0cnjd/v&#10;cDkc1+sWo+GLO5if7L+7cjp/CfqK+aPHvg/Ss5vIE88Ng46jHrXyeMyypSlztW/I9ali4z3Pz+1r&#10;9j6JNP8AtXgG6WR0yTBK2M8ZADGvjzxt4b8SeDL37B4rsJLF920lhlcnuGHBFfrxGsun/vdPmKN/&#10;drivHet2ur2i2PiSwjnAHysyBgD681yxVvemU432Py2sIY3RGgk3Ow4Hqa+pvgXbeKND1Y3azgRl&#10;0YqQTkd8GsTW/g3pul3Ta5oF4ZA77zG2MJ3wMV6x8NNb0yzH2XULmK3ZGJYSMB9AKwrU22pWM6Wk&#10;j0X432Wt+Jvh1c22lM0jR5kCDOSF5NfkfYeJLyS4I3MjqxXBzkducj1r9yLX4leEtOthObiC5zlF&#10;CsBkjuDX5m/tGS2mu6pP4k062hikkUuRGoTb7EgDP1ruwkFKT51uRileLceh8weIvE1+0Ijjky+Q&#10;MjIJHeqOkJLJ/pL8jnknNcnqN3JcT5hxxgAepr1rwV4cl8Rxw2yyJbMx25Y8Zr2J4eMIXR5yk5dT&#10;Gvl8+JolX5WHOOteQ6vpd1as7qh2Lzn0HbNfdujfBfxnZTreQ6bJd2edzXCDKBRyTzzivGfjqfDs&#10;MpstMR0uGIViMBScZwe+O4rLB4201CKCrRco8yPlVQeSaTacYFWWj8sYYcioWYn2r6I4hQABz1qe&#10;E5PFVS/FMjbcfvYoA3I3AYe1dtpSwyKpHOa4KF2DAHPNegaLe6bBGkLA5PJ9q5KyvcpI9JgtYXtV&#10;jPDYzV6GDJUoM9qbpt7p726qsgH+9Wql1ZxOAkiluvHSvKlC+50U2lobFtpcjj5xnoa2JbZxAY0c&#10;RsPuEDOD9KxrbxDBC+xXBBrdj1DchJK46kk1g4uLudB9U/CT9qXxP8MdPGmwwmeFEUBXf5VC4UKF&#10;7Ajv2r9Bfhz+198N/G7/AGO9lWxuf+ebsNxwMnAyenrmvwy1bWIlkaOKVSMbeD1rP0zTbK7lN3Kg&#10;PZmB/wAKMPGpS1oTt5dBSV9Gf03ad4w8L6qnmWN/A4/3xW1HfWUxAimRiemGBzX8z9z421Dw+E03&#10;R9QntpDjlHIGOwP07V9EfCb42+O7JIrxNXuLwxSYbzunHUcYH0rrqZvWopOpTT9LkeyXc/eLrwa4&#10;e61O5s9ReGKTEeemOvrXyP4H/bA0i8uLfRNVUrNKRGDINpznBJOcYr6Oj1u018/2hblWBOCUORkV&#10;liMypYhJwupL7zenRcX7x3qxR3SeYeuMVX+wBW5qvpszuoDcV0Ua7xzXOve2NpScTIWxQHP5VUub&#10;WNfnaulIQegNZGoRKUyOapxtqEKnNoYQSJsbcVpx4RNprKEeGG2tmBGYDNZpXZdxUSN2AY4retLd&#10;YwJI23A1gTQAHIrV06M7CN3SujD2VRJxv8zGq3yOzNiikAI5pa+lhLmV2rHntWCiiirAKKKKACii&#10;jHFABRUYbDbT3qSs6VVVFdAwooorQAooooAKKKKACiiigAooooAKKKKACiiigAooooAKKQEEkA9O&#10;tLSuAUUUUwCiiigAooooAKKKKACvl79ooObjSfKwX2XGAf8AgNfUNfJ/7TFy1vc6IiHaZfPQH0+7&#10;XTg/40fUzq/BL0PibUDmaSU8hWIx7jg1led/s/pWzeQCEyRJ0LE5PcnqTWV5Le351+gU9Yo+CqRv&#10;Jn//1/3MoooqeW+4BRRRVAFFFFABRRRQAUUUUAFFFFABRRRQAUUUUAFFFFABRRRQAUUUUAFFFFAB&#10;WbK22Xaa0ugzWU6l5sk5rxc3kvditzegtXcvxdKlJFRL8oqalh+XktJES3Gt1qF+hNTNmo2PGKyr&#10;q6dgW5UyW7VGynPAq0AM9alWuBUebqa89jPSEE85q8keOlSjHepBiuzD4NXTbJnVchQMjmlAxS5o&#10;r3YU4paGLYVEelS1HUYiOgIjqSkwKU9K4IxsUZt5M0S5UV5N4lV7wsJi2zsF+8PXmvX7jyyuX5xX&#10;K3cdk0jZ2j6kdK+dzCEpSs2d2Hdo6I+cI7PRIQTaCTjPLNnmovJuboiKAqD717PqHhvSiHuR5ZYj&#10;+EjJri4wmmT71hLAnOcHH51406fs/iNeZsl8O+HpWYNInzHkmvTY9MSGLCKpPqRWboOpXmpxqxty&#10;gyR09K6p38pcHr6V3UUkrrY0M2z07Llpo1/Ktc20SDCL+lRW8zucYrU8slcmtoR5thTm47nM6gi7&#10;Sp4qlYaZFMx809TWzdoXYqB1p9nZSFwx4xUuLb1NOayvctrplvGm1B0rj72PZOUzx0rvpvkiJNcZ&#10;PbzT3JZRn0pVY7RS1JoTcruTEj0lXTfG2CKzPsFxHctKzsc9q7GPekW0AdKx5pbtZSZUwOgonCKS&#10;NFLczz5irjk1zmppI0JMQ6ZzXVvINuSK5vWL6OGEnHbtWM9tx81lc+dr20uZNeMjP8wbIHoK9etz&#10;LLCm884rgDam5v3lh+Xe2QT1rvbZBAoUNuxXDQb55SMFU1LotZnI2c/Sul09HgIdxmsaC7kj+6Aa&#10;1I9WPEZQfXNdU4xerZcaltTsLS4SV/ukV1FtJFjluleZwz3UnEPU966ywikhjUzPlu9VTlytWVwq&#10;R51udU0sQXHFEZRicYrFe5+X5himQ6hAj8yCux4lJpyRzrDPl0N9x2NZV6VChQKmGoQSH/WDn3xW&#10;XPJEz/6wHms8TNSTsGHpuMtSzZQgNuzXQIsR6gGsS1g2985rZVFAxXTlukvhT9TPFzvLcWaOLYeB&#10;0rkbqximJIUBvautdVIrMlt5Mkxde2anM4+0qJqKXoPC1uW+pwF/pzLHlV5HvXF3LIknlsOnY132&#10;rxagjhpyBGfSvNNQk3T/ACn6140/d2PSnK6TLthLb2025Fxk84Fd1He/aIQDyuMV5pCvy5J5rft5&#10;fKUbeadGu0yY67m1OkO7kDJrJa2t5JNxUEg8HvSz3AkHBpkJOcitXVuaKPYtNpljNtaaFX29Bj+f&#10;rXSWVlbyyhniUEcjAxWfbbupratZSjbjWHM29WU46XRqi1TADjj0o/s6yxuMYqeKdJR85xVrIZeB&#10;kVvGCkc05yRgvZ2gf5VApJrO1hTfgClnYeYVHFZWoSzKBHIBg+9ZSSVzo5mrGlaQWbSb2w2BU898&#10;LZdsTACuftiVU7OhrP1BJ2PyjNOM3HWJE2nuLqj2V4TNcqr555561x81vpDy/JEFUdR2NQ38lyqE&#10;bSO1ZkFw0Qy3JqvauTuzm5iK78MeD5bgXl5axK4PDlaytU0LQbmzK2REb5JDKcdan1TUpZG2ofrX&#10;JTyOGOzqaxqVkm0kZutY841f4EWPjJfJv5ZNoG0fOcn34HSuNj/Yq8ITI7xXcsYLbtnlhsH1Dda+&#10;u/B0kvkN54zk9OmK9RtbF5IiY1xu5Nb0Iu11JmsbS1Z+Zl/+xX4Z068bUru+a/XB/cSR5Vc9SG+8&#10;T+la+mfsY+DbxxbWbT265DY2r5alv7qBe3Tmv0gtvDkk9wCy5Xv2r0i0t44IQgUAgYJ7nFdMcPUq&#10;Ozm/vM6kow6H5kWP7CXg9J2NzJ9ohdstEkawj/v4o3D8BXtWmfskeENOtUt7SGZIYxhFE2cfn6V9&#10;tiGPqAOaeVGc16CyebV5yb+bZzfWYr4Ufnh4w/ZEh1XfFbTyopXG0u3zA/7Q6V5/D+wBofyzTTOJ&#10;tuCQCVJ9SDgmv1KdQ33qk2jbRQy2UG1CViniYtXcT4C8P/ssWugeXuljXyBtQIm0HHc8nH0Fesad&#10;4FudGlEsQZ8dl6flX1BJbwzDbIoYe9OFvCvRRVRyybd1YqOLilblPDfs+q3EQj+dFHBA4rD1Dw3I&#10;0GfKJYZIyec+9fSXlpjGKia3hY/MAauWW1d7of1yP8p+TOtfs+eIPEXj+LULONgkMgLuTnBzuyvf&#10;FfYvg3w94i0U+Tf3fmAgEJt6Y44J6D1r6LTSbKGUyxRgMe4qvd6YjOHjAzivHnRqRm5/IqMqfN7p&#10;wep3WoR2awxP8/PNfLfxL+HGqfEW5S1unMo/gK/fDf8A1xX2uNCeRgzPgHr3rai022gwQi5HfAzX&#10;VSp1ZxtGOhUq8Yq1z4T0H9m7TIPs85t2d8/OzSHAA4yB619XeGraz8K6etnFGcKBn1z716Fdptt2&#10;2DnHFcJdk29o3m8Mw4/xrqw2FcZpbkxqKcX2MnxBqKaleLNtC+WuBnqM1zEsmGp97LvbPes7cQNr&#10;dTX1tChyR1MZWWiILiXDEnvWBqN55SFYl3sVJHp+tW9RuVSTA/hHIrkr64jeTZJyMcgH1963TsNL&#10;qZF9dxkGRTjYK4zUrtrqNg65DAYBq3qN48e6MjzCCcAcZFefarrzqkjYxtHTqSPwrkxFSysdtGF9&#10;ihrOomO3aM8oSOnXivKbrWZLieWdB8mcIPb0/OtnX9aDw+RMMIVzkdf/AKx9q8qvNVklmzZHAKdx&#10;0P8AjXhznJvQ9KmrLUp61qSzMzj5dpwMHpXJXV4Hk2/xe3QVbuonJCy/Nk/kfWsow4cg9R1rjqu+&#10;hTIJCz/uyMA81UY+WnYdauE/Oc1VdVxsboa52yWRRrvbd2P86mVcf1phXGdvQURsM4FIkuJ7VMhx&#10;wKrphlwOpqX+PGcEUmUkTOdo3Gosc+tOwDzRkjpUjGN696i2nriphjPUUo3N8pGB60rGXIVyd3B6&#10;9qrSLjk9au7Bnpk1HLECMdc1ZdjPkQ7Tt696jyPqM1bKsqkCotp247k0xEPHenAEkMas+STShCF2&#10;tWjinsVy3KEi7kAJ5qFLHI4zWusXyhQhYn7oHU/Su48B+AfGvxAup7Hw7o11cSA+VCRGQhfj5pGO&#10;NiDP3uRWLnyvliCieXfYpWzswcda6Xwj4V8VePdYXwt4Dthe6kyu4XOI1WP729+i84Az3r9HPh7/&#10;AME8/CokXV/izfSXt2CjC1sZJIrYY5ZXycyZPHYY7V93+H/h34X8JaeuleFrSHTreMEIkEaqADzj&#10;gZ/Oto0cRNc8Y6HDUxtOL5Uz8kfA/wCzJf6YVt/j7c/YWmTzGs7Eh2Kg4CtLyNp5zt596/R34Q6F&#10;8PvC9kg8CWENpFIvzTbczSY4G9+px0x0r06/8OxHCu+4AYBYA/zrl7TRo9P3Ish5z0wAPyrCNWVK&#10;T51/mYSnz6tl/wAbR/2lpkkN5O9tBjLyowUAdMEnjn0NYvgTwh4RtLFJdMjtpECqglEabio9WUCu&#10;F8feA7LxTELae5njUYOEcgEjoSM4P410Hw/8PW3grSU0SLzXGSxZuTzUvEpu81cUZK3KjZ8ffBbw&#10;f45eLUprVFubUN5bjg/N9P096seGdL8N2GmCxe1iinXhiFAY9sk967mHXI4U2KCTjj8K5e+8ITeJ&#10;4nmMrWzOeHTrWtSqqllTV2+hNP3G/abdzw344XfhbS/s8F5MnnSxsojY5UxgZIIHTIzivyzsrsJp&#10;PiHxs7KX1+5DbNo2RxWuREqgd+M5r9K/FH7HM2s6vLra67NLLMSP3g+6pGMDkg/pX5ffG02vhS4u&#10;vAGhs0Vhply1mJ1b/WvGMuCB0weDXG6UqdR+0jy3PQw0oyfuO55d8J7dPEHiy88VSM4uLeGS6XYo&#10;KGeUGNc56YJyMV9Y6T5OleGZNLvJ1eVLZlIJ/uL85/M15N8CvB+oXfge2u9JWOJtQvLiZy/3/s1m&#10;Mcg/wljxXvun+F/P8OpqniGJlN9HIq4+XG/19sY5rDMZqU+WJ6NONoHxd8Wr118KSWEEm0KoIHQk&#10;MADjHtXx7fQx2szWsQ+WIAD1AI4r62+MDW0upLpJQG3gOzYT8yleM5HPNfI2pCKNW+z53SEnkkng&#10;+tfSZJT/AHR5GYazbOZ1Fk8rzM4UdR/SueEMSR5UnLZxn37VvXWHBXPXk1Wjjjk2sFyoP619BHY8&#10;aS1MiyswFO4YarwUgbI+vqKuPbPuZk5Zj3rQe3ihHlDvyT710rYlq6MyNFmDKQBt5J9axbuQSzAp&#10;0H8Iq9qlzHAfKQ7VPU+tRaZDAImlmOOm0ngY780m7GOxnzeXCm2MjI54rDZssW6VcnKSTll5wePe&#10;qXyknHSi4OVxM55p2ymgYp+eD60yD7U/ZCudXlj17QtMVGW5a3YF32BWXOGJwTjtXXftnajp178Q&#10;PFFza2ey4gttNsppXGd0gXLSI3XkFVyeuK8o/ZAW9X4i3c7R+bpyWbfa0Jxk7gYtp/vBxke2a7b9&#10;qjxjHruly3dxDIJtRu40STgJstl5HqTk11c65LEQg1JyPhxAEIya6Dw/qP8AZfifS9WjcRm2uoZQ&#10;xGQuyRWyQOoGOlYQ+YZFBZ0O+PhhyDSpuzuWz+s+fw5pEXgH4gwak6R22qaUJ5Hm+SPDx8c9s/zI&#10;r+Zr4qR2Vt4ihsNGkt7iKGCFJpYOY5XDElh/I1/RJ8IPjx8Ovir8J9N8ZXDLc299YQ2V9BOAFNza&#10;IDLGwPH3sEdiCK/Bf9rez8OWXx5v7nwdbNZ6fqEcN4kDAALJIv7w7VwAC4JAHAruxqU2pP8ArRCw&#10;U+SLjY/Xf9kz4h2PjX4L2GmpcCa+0pjbuAuCqgnavuAvSvqKMnPNfjX/AME//ifLpPxPu/BBnaGD&#10;WIN0cRIKmeI5OAecsmRX7H+cm8gDbzXh16fLLQ9yjVUkiaRcls96osuAastIx46gVA4yCw+6K4ZK&#10;zOm5SmIWPLda4PUmcy/u+3Wu0vXJTHpXJXKsSWA69azkdEDl7uMtHlu54PpXP3AZG3N0PauxmiXb&#10;yK5q8A+4e1Zs6Y9jnJlKneOc9vWuZ1VHF2cL0GeK610DISBz6+lZ96kjQeXxjB59a5pQtqaxV2cP&#10;dqscyueuKyLuLKl3Gc1tT2czSDzB16YqSWwkMOM5FZs6YuyOOuLdCmQRxXO3ULYLJkj2r0CS32Iz&#10;cHA6Vx99DLDCxQcntWUtCjgr6P7QJFk2rwQMV4H4h01obp7eGMABRtJPPvx6V9ASWqsWLtjd1x2r&#10;yDxLDqo1FppUHk52Rt3NaUKruc2IjzI4W2tpI4gm0t65qK+s/tMBtQgZuR155PFdGLcKQAcmkSGU&#10;SrJwOfSuxSd7nK6d1Y+b9e0q6a4MlvJkAfMo+9kcH8q4J/MiyCrJxk7hz9a+t9T0qK5iMkCKj9yB&#10;XkOqaXaushusM0oIGRgjHcV3Uayeh5eIwTWqZ42YjJzIcgnANep2+szWkaoMDy1xnPQYxXFX+lvp&#10;h81SGiLcHHQ/4U8pPNE8EQyxH8+tdrUZLU5KVSVKWh7ro93JqtsbiBS6LxvA4J7gfStIyyIhU8YB&#10;61v+F0hvNBtoAdywIVIxjIx1x2IqqNFk+1qsMoljmcleMbV9DXlS5W3c+sw2OkoJ3OZe7kik2LyP&#10;T3qu07shb9K+k4vhVod/G6W8u0quV7guR3PoK878R/DK90OYTo6yrt+8G4z6YrHnhex3xxln7x5k&#10;t5IvB6D9KV755CSxJB6YrrtP8F6jqjv9lQyqpAbaOQDzUd14H1S03LcRSRoG+U4OPz9ar3XsdSxc&#10;GtDl0kJUFWyT/SpzJvIC5yOv41JJo99bsYirZ75GBUDW00R3Y2sexPak0uhcJrdkiP8ANtap0Jwd&#10;wyKpoWxlRknmldyoLHgjgc1GhspRexJI4LAYyF6Cq0z8Dy/vd/agux+7xn1pudnb8fWkZVG7bE4G&#10;1cD8fem7PkI9aiJ3NuUnPqKnQlRhx1pmFmNPTnqMYpzMeccUhdQwYjKjNRCQfeI5POKcRok3kHce&#10;lWFkIXeB16msyRz1J+gFCTb+W5A681pYTkbiz4covTt9KvWd3JDNktx/M1z0NwhJLHHvVq3nQYfO&#10;cmjlMpWkd4NbnV98WCB0z2NdppHiy6S32yMgQDIUDB59a8otlDx5TA55zzmsfU/E+laeWgmnMcqt&#10;tYKu4Kff0pRhzO1jjxHJDWTse8/8JKt6+AAG6k5qndXEco8xuh9K+e9B8TyT3LySyLIjHCA/Kfc1&#10;6RFrVusRjLE/Kccd6iph2jzOdT1ibN5rKWbbTk4IGT0Gas2c63bncMN3rj5IVnl80MXyQcN7V0Ol&#10;jMwVDhmyefQVk4pCi3fU6CztmjBDd+9dNaQsCCOP51XgtmkRPLGeOee1b9snlx4kqLnbTi1uTRqH&#10;Unpirq527FH40yG3Z1KgHae/vVsLJG4Bx6U3Z9TbYuQImFRhkDrXXadbZIdl+U/zrnbSDc+9q7G2&#10;b/RwAeASD+FHIQ9S6kbDLj5SO4rbgzc7eeFHI9fwrJguEX5nBxt2/j2zUlgbgTiF/lLdSOcVm04u&#10;xjJPVHqPha2naWZvLwpj2ISfvc88V9I6ZZJthgiGAEALLxyP5V5HoFp509v5UIU9R1zn6e9e66QO&#10;Ht2Xk4xiqjLWx5mJn0Ny/ZP7CuN8HnZQDbjOGUjH5da8Y1S08E+In1Cx1jw5a3z36hL3fEMzoBgb&#10;wBk8dzzivnP9oH9tPxP8K/jM/wAJfBkdo9raWyi5ndC8v2tgTsAyFAX5QSQc5ryT4L/Hb4x+NviP&#10;YWPimWC6S4e4ku5kATy44YmfG1cbVBwMnvX0+B5ORJ7ng14Tlsz5X/a8/Z90z4KeMNOuvBlw8mg+&#10;IY5JrdAebWVD+9ts9SqZBQnnHB6V8y26JcRebCSyoMFsdhX6P/tc3Hw7uPgpBNqstxN4iS9D6QYG&#10;OwNJt8/zQeCuwfXOMd6+ANFuIbh9oJIKtG6kbQC/Gfz9KK8bTdiIqySZycdyshJPRumKvRytDcrN&#10;FkMDWdiOxm+ypyUYoD2471uuYyEd8D1rmvdBJdRuoBnxcxAkn7wH861LdcwjaOgJqaz8q4kZYznA&#10;wRUNrHcAEuNmG2isnroVFXPVvh2sb3f25TxCjZ9mxxz2zX15+zxavq+o2Wptx5t1MzKD9/YvQk9a&#10;+VPAen3Vnpt3d7VAcheufqa+sv2Xor0aiRboZLext7l5mcY+Zz8pU/mK+Uz18yb80e/gXax90yW8&#10;LaTPqJijnlu7GWLY4wGDNjbwfSvj1dBv7vT3s7VData2ssOcgkhj9zj9M19HaxfzWuho1oyiRrAN&#10;H52Fj+9kk+/tXzZ4FuNfTTtfWGRZ54USWLGGGZHOeO4A5FeFQpJpyitjequp7N8LdB8SeIX0aXw/&#10;brBLpjrbz+Y+S6EYHA5z1FfV/wAN/wBn34pWHieTU9Z1KO0sBKWxAcySLkttJzgLk9MV80fCnWL/&#10;AELVrazvZv3t2nULsIfPykj1ru7H47ePrTxlcaNGxhgtpGXfGSAQRkAg5Gc96FRou08Qm9dk7HO1&#10;PaB+k1n4ZS0thbLe3TAdzJ/9atfTtMt9MjMcBZtxySxyTXxP4f8A2otQtJIV1xFkRzsO4gNu/Cvc&#10;7H9pD4SXcPmSarHG44ZOSVPpgV9rl+Ly+ycVytd7/wDBPFq0Kq3R7tRXkEPx2+F9xMLeHU0MhYps&#10;/iyOxHavRNI8RaLrsfm6VcLMODwfWvZhjsPOXJGormLpyWrRt0UUV1kBRSE4paVwCiiim0AV5N8V&#10;/Dtve+HbjWovkmtULkjuB3PrjvXrNVb2zg1C0ksbkZjlUqw9jWOIpKrTcGNNrVH5T6rc6jZamZrV&#10;nC5OcnIOPbtUWqeN9Tl05rY28b5XOfXHpmvobx58FPEnh/Un1Pw5F9usXH+pHzOh7/UH9K8X121h&#10;htHtby38iUcEMCuD6c18VUj7C8ZuzPQhW5j5svZtUZtpzGG5CDpXJSaBFgteFX5LNnr+de5HwvNf&#10;PuMigHoBXCeLfDOq2EZWUApJ8qlT1xzyKzUnGO2h0xauedW80ELMunt8ucbV7f8A1682+IErTabJ&#10;bSqXMnUDOeK9Rt/D8ls4uoZS7fxKapapJ5iMNQiCwp958dBXZQkok1mpxcUfFj2puGLW6k7T1Arq&#10;tNhmjZYvmBHORwa39an0PSrtlsCGidjgr2z61kSagHcGPp2969GSlOJ5sYcuh9EeDvi/4p8J21to&#10;zX0wt/unc3yhD2Ix2rQ+Onwe8LeL/AR+JGhag/2mzd2l2KGV+BkEAZ47GuM8GeHBr9ss15LgbcFc&#10;ZOe3NfQnhHVl8N6O3hmeMTwODlHPBDdTivLqyWGnFp/8A0im4tI/JGPe7lB0B78/n9addWZKBgM+&#10;9fTvxf8AhHomma3J4i8HuEt7omRoCfuHuF9q8Bli8ttrIRg4wetfU0sTGpFTicMqbi7M5aGxaeRY&#10;2+7iu90XRLCOPbcpn3NVrWOJX3AVtxlCNwOc9qmtV0JSNO7sNE+zkQxYcdDXHywvAwAXC5611kUb&#10;SMN461tWun2xJjuVEgPrXGqlndlWOCSS4UgA5I/LFalvrX2KXEigqOuK7KbwJPdRtcaRISQMhGHF&#10;cNqumahpjiDUoSjEcEDINac0Kmg7NHt3gu307XbM3VxHtAz0rr77wl4dvFWG7vJLRc9uleQeB/Ei&#10;WQNhONoYfe7A122pa1Br+nSWbHg8Bh1z6iueUHF2RrGpbQkm+CgndLrw3r1rP5hP7qZgDis+b4ae&#10;P9LQGKWN2DdInGCK4ibw9ax/vBKyHGByevrWHLqOq+H2YWN3LtPPLGtVBvqN1ixq/h/x3BM2o3+n&#10;XCKjYLdRn8O1em/DnW7jT7h7bUjIqyr02kANXn2nfEzxjKEhkuzImcbWXg+xNeu6RrFzqel/bNQV&#10;I5A5UKvTHrU4qN1ylU5JvQ6TXJLO+iC20hEg5Dg4wa+pv2c/2nW8L6xH4V+IVwsNpIQftDbdvAwc&#10;kHAycds/hXxS+r6db5M5OCcZHrTZbTQdRliuftKrt52tgjPqRXBPB86T00N4z5Xc/pF8Pa1pmrWi&#10;XlhKs8TKGWSMgqQe4IrozewxN97IxX4efDf4s+PvBEMdjoWrQtaxJgnGc56dfb06V9leCf2pbXXp&#10;V03WVhWVUBaRJOfc7a5XKVPWasb88ZH3td3sDxjYea5+TVVU7DXF6T4gh1a1W5tZAyMoIwc9Rnn0&#10;qO4uJS5b0qaldvUtJJWR2Iu0JAFX455B909a84S/nLfM3Sux0eeS6A70U6lxLU3JJ3wM1taXPIyn&#10;cM5oXSA6As3XmrdppqW2W3Ek13U6FfmjKCZlOcOVxbHfblE/lba0OtQC1gDb9vJ6mrCqoHHFe5h1&#10;iI/xrM458n2RKKKK7TMKKKKACg80UUnHmVmBEvEmDUtMIy4NPrmwsHFST7jbuFFFFdQgooooAKKK&#10;KACiiigAooooAKKKKACiiigAooooA83W61TTNZkmucsHfcVHde2K9HBDAMO9VLy3hnA80A+lTW+P&#10;IUDtx+VeHgOejiamHnK6eqOqvOM4RklZomooor3DlCiiigAooooAKKKKACvkT9p4qNT8PM52qguX&#10;JPTgLj9a+u6+Kf2r55f7e8O2a/caG6dvqCmK7stV8RBHPi5ctGcvI+TJbzcGmbO5mOQw6Gqv22b+&#10;6n5VDqOVlYp/Cf1rP+03H92vvVT0Pz/2rbbuf//Q/cyiiigAooooAKKKKACiiigAooooAKKKKACi&#10;iigAooooAKKKKACiiigAooooAKKKKAIZN3QHAqku0P8Ae5NT3FxbxAmU1zsmsWRf5D+Yr5LHVE6l&#10;7nZQi2rHUDBPWpcg1kWd7DMvyuPzrUTBxg114SvzaIynDldiSoyAakyKjziuis4tWZmmR4HpTgRS&#10;++KXrXJGGvultigjHNSYxzTQMU/5a9bC0/5jNsTcafUdFd1uhI8nFMopSMVlWjeO40RkmoyzVMRm&#10;msPSvHq03ZtMpOxn3KO0ZCnFcDq9rE+ZIypYnvXe3W8IdvOa841NIzIQ7BCPfrXzmK3PRoaxOTnk&#10;vYZMugx2NW7LXLiI+Q1ur5YADGc+9Q3s0QQxoQ571QsDLNeoscbHn0rhvyu6ZSPa7Nm8kDbsHWoZ&#10;Vy5qfT7aVLddzE47GrjxDGa9FqUopsXOkzMhIVselawJdcdM02FATjFWfKIzitKMHa5nVqJuxjTR&#10;Nu5NWrctxmpZU9aF2pjAocbM0c+aI25B2EkVgO569K6J5MA56VizMjNtWsKm90zShdKzM2W/MQyT&#10;zWfc6hLcDntW8ml29y26biq9xokERLLIQPSpcajV+hblHY5J5JnY4JNc5qTuqN54wMHk13TWUKkt&#10;u6VyHiUCa1eCA7WZSATXLOL6kzPNlliVhICA3tW1Z3N1J8s2MDpXn2j6PJb3qPe5kKMQeeD716Is&#10;yA7UXFcVKTeuxiomrCCxqwUjQ8NyaowNk9a17eOyC7ppRntXYWloX9P1IWTDzCDg5rp4NbS5k4G0&#10;VhWNvpFxJsJxxyc+lbX2fR7fDxNyOetVG6W5vBGlM93crmHnHas/yL1eZIWP4VowarFF/qzkfStI&#10;69Eqhmjz9aHGM95WHJtaJXOfCfvMNGFb3FQXRuoV8xHjwOnBrVm162eTcRtHfioZZLO+AWJgxFYS&#10;h2dzSPe1h2lXkxYJI4+Y8110LLtwTWTY6TGAJT1rfhsoVOQOa7cLQqTWxx4ipC9mxpMYHWqcrXBy&#10;I3wDWjLbR7eR0qh5aq3Tit61KVN8sjGk09Ucpq2nM6gSyFsdOe9eY6haxpLuTOT1J6V67rORAWAA&#10;zx15rxm9Z3uGCH5c15NdKMnY77txTJoFUjirYchdq8VnQuADjrWgqggHPNZRQREyAMmp4p1UDmoX&#10;jyKiS3kLDjpT16FXOttAzJnNa0VuxGc81mWIfy1B61ro7LxjOKe+5tfQsWwZTya2BIyoSTVGGQ45&#10;XFWJtzxlRxmtKasroxnqzCuZlMhZe5rFu3klYZ55q5PCyvuxVVpEH3hjNRe61G9Sa3cxxAHFU7q6&#10;ZMjOKn3Z4QVhX7kPznkVa0EzG1G+mwy1w1xc3KE/NzXXXUnmhlBxiuSvrZpfnDhSP1qJ3aujkkYc&#10;1zPz5h5Jq5Y6ZNqTZRgV/WnzWnhxRt/tGXeegMP6Zqna6zb6fcKNpZA2M4xXNGPK71djkkz2zwzo&#10;MNhErtl268nPWvULSzdoBg9K8r8LavBeIrI2RkjHp+Nevaa8k0YI4HvXu0HBpcp0xm+XQtW8DR8s&#10;eavck4pwRVqdVBr0KOHc2oo5J1L6skQcU6lAAFBx2r6aFHkgkc9xKKKKy5eZjFHWncUDGKDzXZGF&#10;loTcacdqO1GB60u0VmoKW4XI9q+lV5UPQVbIxTCMmuDF4WLjZIuMhFXao4ppYjgips9qqXMyQI00&#10;hwqjNTWpezhHlYLVle/vYbK3aaXJGDgDvXkWqag1yxkY4z0HtU+t6zLqNyWBxGMhQK5GSZi+M/KB&#10;+td2Ewn25HUlyK3USaY55NZc1wYt0rZwOTU8kgI3HpXNX2pERb0ztPGDxXo2S0JuZ99qRf73bk1x&#10;upX26Xy+nbNS6pdqrqQM9eQeB9a4nWbuKGNGVuS3bnqKwqtJHXShfco63qcqyGC3ZRuBDMDkgnr9&#10;K8w1S+WD/RkcnIAJPJK4/nWlqN39tv5Z4TtGAuPQqOTn3rz/AFHUUVcKctyN3t7V4+JqKzO6EeU5&#10;3VJmZ22ksrDknr+NcjKkCDKnj61c1DxJCsjJbOpYAjB9fSuYkvNwLPhd3OP8K85VUdsXYtkh15xz&#10;WY4jXIBye9NExEZYNxngVQkJI4OPeuebuwkx8gAXPftVaQMvKjNIJgRg0eeOEJ+lc7M2NIY5J60+&#10;NCDkVIFJOGqQ/kDxSEPUEjf6UcN+8YYxTo8bsA0rRu/3jikyw+UruxiowSfantv6GpI0IG5jUgNC&#10;gn5hVkR4UKenajBB9RV7ySAqkdaRMmZ4iIY8ZqsykZNa+x1ds4qn5LMfftS5rE8xmeWzHParNtYT&#10;3Evyrx61uafpUt1KIwPxr03w14B1jW9UhtdFt5L4yfL5URAckjhh6AHqSQBVOVrcxpCDk7Hm76BI&#10;ANh3YwD+Ndn4M+D3jz4lyC28E2Dz4bY8jjZEhB5LSfd6dgc1+i3wh/ZE0Pw/bHVfiMRqF7O4lMA4&#10;iTC4APcnHXtmvsWw0yw0iyTTNHgjt7eMYVIwFUD2Arvp4KrKPPP3Yvb+Z/Lp8zDEZjRo+7R95/gf&#10;EHwv/Yx8KeH9Mt7r4pxwa5qUD744UBFvHzwCeGk992B6CvtbStJs9Gs1tLCKOJB/DGoUD2AHpWmk&#10;Sg5qSTmlRwSjF1Fp+f3njV8ZOpuxYlAHvTn5UihR6UyU4Ga9ZtQoJJHHuzlNUYiTJJ44rkW5JJ9a&#10;6TVDlz6GueRHkl2AcV8riYtu53RbtZlu2toJJR5gDd+a7i1tLYx8oDXP6dp8aziZ8/jXZLsVcLXZ&#10;gcOnrJGdWXKrIQQRL0Rfyp8YA4AwBTi3y5pI2zn3r24whGpGxy6vVnPeM/E1j4M8J6j4s1JwkGn2&#10;8k7E/wCwpIH4nAr+bbxtpmt+LdRi0nS3a4utYu45lDkf66/kDvx/sknv0r9m/wBurxjJoHwbHhuw&#10;AkvNcu4oEjOeY0YPKeOwA5+tflR8FtMtL34vWuvwJ51no0Tz4wSPtMreTCuP7wyXXjtXlZ1Xvibr&#10;aK/F/wDAPosoo8tF1erPtZfBNn4M0OKe3VZVYW+hWZRDtIdv3zY9SQfwrr/jP4c0u2eOysJ38mws&#10;fJlCgBTJI+FLAcdAOO1e/wAXhWytfE3hzwxCwZNHhnvpc87nYbVYj13MWFeHfF+aK88Qybtqq9/A&#10;CARlkgjLMxHoSe9fOqm4ufP5L9WdkarlNI/HX4nXbprF89/EkU1rOV3NyzMODnHv0r5t1INK5Ygq&#10;DnGB61798SLqOfWr66j2ZuJ5JG7/ACljtyf71eJ3sUrSM6jI4xivsMo92nY8/G6yZx9tpYm3SPzt&#10;4qK7jyTbW6YKd66yRGtbVbm4wCThR7mse3t9zNd3WMnoO3416ylfU8yULaGWIPsqgA5c9c8gCsi/&#10;vGt4yo/iOAcVs3M3n8RYIB5965O5lWa6bLZhjH5GuuL0RhIypszc5zjgCm3bosMcCktjqD7irGnG&#10;O6vQMEqgz+NUrlw00jIcgEgcUSRhIqbI0+73qn0bmp5HIG0VGgwTmqSMw+tBz1HagDFO/wCWfvTA&#10;+7f2ZtNS2+Hs/iFLn7Nv1HyZWVQSflARSTnOSeK5L9qq91Ke7XRtXiWKbSLjy8BQu5ZV3B+PWuz/&#10;AGedP0//AIVHKNQuhbw3eoGU7csweLbsXHYkZ5rJ/a7i/tLx54nvLmJoJrQaaqL2kiMfEnPqSR+F&#10;UNK58RISMYodj949uaWN0PHTFAZQ43DPtWkWJn9APwb8JeEdM/Yt099Ptlt5f7NGr3GzOXueCXOc&#10;8sAAR09q/L/9r7UND1/xPoXi7wzE0dnc2XlEkY/exN8w/Iiv2Q/Zpi02P9nnw898Ue2t9AjmmVum&#10;0xZ2sO44r8j/ANquHRZ9BsNW01fKW51KdoY1GEVGjViAOwB4rsry0SKo6KZ8n+C/E134U8caR4qt&#10;JDA9jdxShwSMBWG7kc4IyD7Gv6YdJ8VaV4i0vTvE+lsJrXVY/MRkIYLx3Ir+XXyi7Kg43dTX7K/s&#10;J/E2y8T/AA71D4f3MhR9Dnia1iOWdIJOGYNj7ok4A9686suY6sPOzufo4rYx2FOZSVO3rVJJ4GGY&#10;yXxwTVsSD8BXm1I2ep6sZXVzLmjkA+cVzN2rMcLwK66WTOdpzWJdxkRnpUOLOmDOSuUZRgd65G9h&#10;ckkDk/pXb3WSuB25rmLjc24+2TUODOunY5iRVjBDcHt6VDJEHjyT2q5MpPzsenGKqYIyPXtXNNaH&#10;WZtzZNxt529fWqrQBk+bqRWzJEdysTjAqrIpBOfu5xWEkJbHD3eLZ3z83aufujG29uuRXX3tvH5h&#10;U8n1rjtStnhR1h59fpWE9TWGp5tqbwWszQR/eYV594hiW7iRQx+R84r0u/tOfOIy3auL1BBG4AAO&#10;aKWjuEonnK2BkXy0G0g9e9Wo7YgAZyR1yOlaN5ukbdCOVzmrcNpIyB2PFdjZzuGplJbSOxLdByOK&#10;858W6Mtu4kMe6OX/AGfuH6+9e2w2hYswJwCBTNe00Xmmm3C4XBPHXNSptPQbp82h8tXWm6VKI7W+&#10;HyseF7Vzd14bt7XUg1jI6k/OMdAK7+7gkW5a3nX5oGIzgjPuKY0PnfP04ArtjWktCZ5dGetihp2t&#10;X+mMFtnC8YJPvwa6nSNZtIbu3a+YtHG4Z8HHHt6muWmt1jceYuV61JC8AuY5IwDgggEcDFJyT3HH&#10;BtaH3hoev+EF0dEQL5hTDFeH5zjcPUV5J4pureWBCqmQqdob2J44ryqDxRDDIbhi2/uRwM/4Ven8&#10;TW93EDuMZ9OuK5ZU9bpGc6Uotn0L8MdMlbQzdJIpMzFhGeODx+fHHrXqFxokV3ELe+QMEbcMnIz2&#10;rlfhVquj+HZrH7ZKs8PkliCM4bHy5B9D2r1nxb4f1zwz4b07xlrEa/Ztad/KVM7kwMqWGP4h09K5&#10;nfUwlW9m1Fs+WvH2im209308Ijw/MSRkkA8/jWn4A+H2lapEuq30eZZVxEGGd4x9765q746urSLS&#10;JXkIXALHPTj+de0/D7RJU8Mafq04UySQCSN1JwUfpgdjilzTtob1K84w91nl918ErDU2+0TJGkjg&#10;qzICCSOntXCap8CLFQXWXHOVI7Y45r7IMMCcLnpyfWuWvrKGS0YYIR+D/Uip55rqZ0cZWvufBvir&#10;4a3fh23lvImDwW6b2br8vrVnRfhlf6xYQ3ySqqOAQCM8H6V9EeMtAtr3T59Kv9xgkTkqcDaDnn/P&#10;Ndf4U0G0j0uCO2iVV2DBA5wap1p8tzu+vVEveZ8zv8IZMCWSRY4x/cGcntWenwl1eRvLgCybiSpL&#10;ADAGea+3Y9HeNg0gHHAzzjNI2mlc7FXrxxzmo9vMh5i0fnJq/he60vVP7Knw0jKGCr2x1H1q1beA&#10;tYv2AtNsgI7V9efEPwLYi50nWZFVHuppYiF4wwXILfWux8HeEItNi8p4AUH8XQ8+lbKs+g1mDUXJ&#10;nwxN8MvETLukj2lckYFc/D8PvEFwdtvGSQSCpGPoa/T7xb4FttH8C2njqWRRHqOpDTkSTiQKF3ea&#10;GJxtJyuMfjXjNneQy3d3c2uFdX8tTgEBV7+nPrWzqzjo0ZxzL2sW0j470L4S+OteZ4tOtiXwTtA5&#10;+Xrmubn0DWLG3+13ZREweCCDn6V9+y3Nzomkz6ppchimwSzqOcY5/OvirxneyT+Gr69mCu9udzZJ&#10;DbWPYd+a6aEZ1GcFXM3C9zxvxBqt9a2Plqyosmdx9MdxXmClgWUnfuOWJ/i9/wAamvNVbUYkigUh&#10;s7ju5/DNS2ttNdDBznPPGa9aNL2auzxK2MqYh3kzodCv23fYc5Ceoz1Oa9itppZFMjcAj8TXlOj6&#10;BO93HGZACxxvPGPf3r2SCxVFSGBS+TyQK4a8kzrwrk0a9tbSvGkrjGOcA5z9a7PQ7FpJ/MRckj8M&#10;VnWNgjFckqQMHivTdItUtrBE6svQ46150metQpu92TWFv9njMZYnB71pogYZzUkahFLkZJ7VbtrO&#10;VvmJznn6e1c8pWO65Zt4HaPDcY6AVKIjnJGK1ktxHFuBG7oRSWtm9zc+WWwvrUq7JZbs7dHlGfvD&#10;0rZCGNBGexz+NSwWcFmNwJY+tS4LsWPOe9dENFqK5XMiLgZ2gn9a6fT0+zyiZl3A889cH3rDgtre&#10;5nWO4XKjnjivQtEsINVvEjcMVjweO+3oD7etS43d2Q33PaPCtnJHZx3xlVmGNpPJGfU17Hp97pfh&#10;yzuvEevzJDZ2MJmlkc4VQoySSa8w8K20kkoMbKsRz8hXAxmvA/25/ijp/hT4eW/wh0248i/8ToZp&#10;iBuK20JHDdwJGG3PoCKdGm3USPHxbSep+V/xE8V3njL4ga5411iNkutQ1Ca4G4YJSQ/uwD0wqAV9&#10;j/sTN4m1rxZDCNJsXhaxv3nuGY+fPA5WMLjG3KuBjOOM1+d3jDWoLsWp04eXCtupY9AXXIYc9AK/&#10;Uv8AZL8NfFXSvhnp22zh88BpYWL7WezuWDAFuhPGfbvX09Cir+R4dSo3Jq5iftqQeBrb4Jm31q3L&#10;a7ZXMcenPCMGNxgTByOCnlgg5zzjFflXa30unBLm3+67DFfqz+3h/bGneMPDng/VdOtl0u8jkvN8&#10;ZLSu4zG4kJ6AHpjOc81+V3iHS5tAkisZGUxThmjAOWC5wM/hRWkublJjF2uzS163gvUg13TlCif/&#10;AFyAdHHQn6isu2RpMw/Uj61f8O3KWthNp0uWz+8U/wCyPX3rOeK4tH8yRfmkJKEdx/SuRLozST7G&#10;np919juE8wlDn5s12eopbgLewtvRyMg8YJ6H6V57AiXH+tOc8EV6JbT+ZYmJgGG4ZHX5e2PpUzVt&#10;Qg76HuOnyxW/gAavHGVMTLEQB99zX1H8AIUh0+9urA+UGcQHnlmYZYMehXmvko3iJ8OtOtEjeMDV&#10;dpyeGUx5z+dfVXwet7nRrK90u9GVefzldeckrjbj2xXxeeyUKTlfqe9hVdpeR9eap4XHibTLXydM&#10;bUIRH5QjRwieWRg/XpxXiPgbx1p+heILzTDoKaWzlo5mlJ84NGpEeVIAC8V9seGvDd48NnqtteyR&#10;RywrmMRjABXjGOhrwvX/ANldtd8Ty+KLzWLiSaWUFlEahGQZ+U9889a8fD1XTjzPqa1Ve9meC+Hv&#10;idok+tSQ3MTPcl8GVWDZK/Ln257V1F/4q0iTWJNakQpb7PmbA5deCOK6CT9iSG916XXDq01szyGQ&#10;KE4zjA5JzW7Z/sk+Jk0LUdC/tFrt7llaKQfIUx1AHIOfU4rR4iDSUb/cZwqW3Z836943k1SSCG1i&#10;ESo4wVPzfj+Fc3aTyW2pySRzNE0j8lT1C9AfUV9Cf8MZ+OrWNC1w0mCCA7ru9xwMfrVS8/Y8+MUR&#10;A05QwOSXB3KM84Oec/TNdEa8dm39xLcurPJ7e2RYJ72JiZLg/OScjc3fFfQHwJ8d+KPD3iJfLuWk&#10;ihjLTLKWYOignaM/d56Y6Vhv+zl8YbKx2pZlmbAYAHBIrU0f4L/Frw/ouqy3tjIZbqDyIUjIY5bq&#10;2Ac4A71hV5JNSvqjOSVj9XPh14103x54Wttd0993mKN4PVW7g/Su6r5E/ZI8NeJPCXgz+ydftpIW&#10;5B8wnOVJ5GexB9a+u6+/yTFSxGFjOe60PGrQ5JWEIzS1GW+apK7aFSM5ScdzEKKU47UldIBRRRQA&#10;YOc+lYmq6H4e1WIxavawzKwwfMUfzrcBIPFZWrad/aVm8CtsZhgH0PrXBjINRc4xUvJl09XZux+e&#10;fxCtfCWmePH0XwbMDHN1HVI2XCnaw6gnrnuKbefAP4ka/aCa3gh2TKQDI2OvQ4619f8Agn4OeH/C&#10;0kt9fKl9dSEkTSL8yqeSB9TzXoV9eafpZCbSuT0VSRzXyjp1lB1cUlGL6HdCWvJHVn4ueI/hl8UP&#10;hjcs/jfTm+zsTsmt/wB4gUHGSVzj6V5p418X6FF4ZuRGvmSIhZVUcH13e1fvq0VpqdqYruISxyDB&#10;VhwQetfOPxB/ZE+DXxCtZIptPNi8i7TJasYzj0wOPzBqaMqkWpUfeX4jdWK92SsfzL6lqUU9/I9p&#10;lVLZ25rX0DUoZL3yryTgAYFfoT+0z/wT/wBS+FmmHxr8KluNTtIg32m2b97KMch0CjPTggcDGa+J&#10;vh14T0LWfF+l2niKK5VL24WIhEYPFkfe5GMD3r6OniqdSm3s0tU9GcMpNPU/Qr9nn9njxV478KW2&#10;sWt8DFehZopIhkCEk4ZicAMeuOuK+wtP/Yk068tjLr2rSid1CkxfJgg5zxnP0Ne0/s9/D/wt4X+G&#10;+nW2jkLIINjGMlQeTg7M4H5V7Hoen61a38jXpBgwdpzkn0+lfPwpQryUpJvmemp3tKCai9UfnH4/&#10;/wCCfviC5Ml14R14TqQSLe4QdQMYDD+9+lfk98bvhD4y+D/iCPQvG0C2txKWZIwwbcvG1gRwQc9u&#10;lf1XjI5r4G/aa/Yrj/aL8TReJ49Ym0W6tYjFG6BZFfkkblboBnHFfQQwjw3KoNtPpuefVvU94/nv&#10;W2aFhuBHrWxY2yswI4Fe9ftBfsxfFv8AZ4u1m8VFdX06XlL21RtijoBJn7jHsK+a4tTjuEX7OTuY&#10;4XjqfStnHn0Od+78R6PDbRooJHSrq2xJMkPBHPNeK3HiDU7VHjebAHAx/Klj8Y6mluHinOO5I/Ss&#10;p4aXQFNH0bperfZpEEnQdcHFegSx6LrVqIyiyN13dePSvjf/AISe+1CeOAytvboo6mvcPD1v4xit&#10;4ri2tJFAHJ65Fc1ShKPvI0TuaGqfDyFiZbVvKz0PY+1crcafdaTIVlGY1H3x0zXa6h4k1nD2Aiy+&#10;OVx8y1yd8dadVt7vLD7x+lOjVk3aQnYpRvLPFuVcnOAKxb3wn4hvmGyN2BPzZHAFdNo1zaG8hR8M&#10;A4JA68V9E2Gs26p5xAAOOCOlTWxHLsCSPnS5+Fmo6CsUkzFgcNx2rbkzFbHluRivbtU1w3S7JlUp&#10;nivPdQ023vWJtuGGfpiuX63OpL3zqjDlPGNTvZGcbARzjniqQu0lJBPzHgkeldrrvhh1Xe8mU6lg&#10;P0rjVsFQkxcovHTnNerDltoKRPbareaazNbysc4wCcgAV0Fj4pV7ct5rwzD5SynB568iuQuYZF4G&#10;G/qag0+3uJ5yipwTgjHSlVUZKzJUrM/VT9j347x6rq6+DNZuo02osUAf77MgOfMbuWHQ1+i2o6no&#10;9qrCe4RW7jPIPpX88PhWO/0Kb7XboUm3Bt6/Kw2nIORX6D/C74zWniZBpWs3g+1DAAY7c8cY9cd6&#10;8LE0eS7WqOyNS6Ps678bxh3W1j8yIcZPB98e1MHxl07w5EHlPzg8BemPfNeVyThl+XkMDyDXnvi+&#10;GFrQvIu/ArlhGV+wJ3Z9b6F+0bY6vO0C3CKyY4YgfWvpPQfEdtrMClQwfAzxwc+hr8P015dJmmdl&#10;8otwrqNxTJHIH061+j/wb8TWsmiQ3JuWmlJIJJ5OMDOM8VtQxuIw9Syd15jdOErwe59ib1Jx3rmN&#10;Y1q9sboQW8alcclv6Umm63Hcou4VW8RWJvrbfAcNxg16FfMalWnaLs/IyhQ5Ze+jodKvXv7QXEgA&#10;OSOPatKue8OwvBZiI8jrk9Se9dFkjjpXqZfinKlFVHdmNaCjNpCUUhIxzTPkYV01MZyvlir/ADMr&#10;EnbNICCcVUaFF5HWuT1bXItP3EjcR2zj9a4p5rKDs4fibQoc+zO1Z41dVYgFuAD3NPr5ufxFqN3r&#10;EF15rBTIAyA8Adj+FfRkDmSFXPcVrgcwWIqTg42FVpciTJaKKK9QwCiiigAooooAKKKKACiiigAo&#10;ooouAUUUUAFFFNc4QnOOOtTKXKmxrcpXUsKOPOYL6Zq6m3YNnSvN9Qt7i7vN8khZc8DpXb6czpEs&#10;Tg9K+ZwOJSxMpyW5318Ny0009TTooor6g88KKKKACiiigAooooAK+HP2sLxIvFWgQg/OLe4OPTJG&#10;PzxX3HXwD+1UIX+ImmGVgPKsHwD3LsRx9K9DK1/tMDgzR2w02j5OupnJMsjZLnJzVT7SnqPzpl7E&#10;YoPKkzwOGFYe1f7zV+hUknHU/OKk3F2R/9H9zKKKKACiiigAooooAKKKKACiiigAooooAKKKKACi&#10;iigAooooAKKKKACiiigAqOWMyIVDFT6ipKQ8isMQuaDi1cadnocxqOmzNlxM341iHQ7mRvlkBHpj&#10;muzuo7bYfNkC/jWMsZ3/AOisGP1r47E4f2c2mvxuenSneNmZtv4auoW8wMuavQ6TqaPzKQD2FdHA&#10;rhPnPNWee1dmHwFOUebVHNKvJO1kY8drOn32Y/jU3lSk8E/jV8k5ppJJoeEjHS7JVVvoV1jkXgmr&#10;acDBpoBqUDiuzB4dp3RnUlfcKXJpKduFerSjfqQxD70lOJBFAB61tyO25I2gnuacSRTTzXNVg4rc&#10;q4zcaQk0/FMYgCuGd0ryYyncSbUztziuU1DZMwDQA85Oea6W5uFQfWudv9QhiVghBYetfO4qabdm&#10;ehQVlqjgL+ydZzIi8N0wMV0XhyNVwZUOR3qu2sJuyUBHYVs6TevcSloI+nY9DXDFK+5u46bHVfa1&#10;jUkqfwqub5GbGDTmW/c48pQPrUJEkcmHjrvlKVl/kZwhF6/qakEqEVZ3DFUImLEcVbwcfSumlUaR&#10;yVYale45PFRquetPc5OaVQDWM3dmkXZWIpo12dayCgDGtiX0qqyryTzWM1c6KUrIpEsVIFZMivvJ&#10;J61tlox1rNupIlBOefYVnJabmyd+hQcKFLeleca9cKoeVuuDivQYkaVz71nanpel3CbLjaPrWcoN&#10;rQmbseH258ycA/erpEhGAc59avSaRpFqd8AUN2w2TTh5SJgVxxpuPxGaIEwOG6VJ5dvn5ASfeo3k&#10;CDIGaoyagRwEwK0uktRm9HHBIMDgitW1WIOOOPrXM6XrVnMxiI2n/aGM11EF5bk+XGASPenZPW5a&#10;djqrZrRYslgD6GoWuvtOUiQnFYDuw5VetSQanNF8qxn8KG09DaMjTfSp7mIrINuf0qrBp8NlOryT&#10;BMnmrMuoSzRkJlTjqaxWtjI2JWJzUcqWw7nqmm3NsyiNJQ2P5V0CFQMg8V5PYabHAfMhcq3+FdnY&#10;lUAG4n8a7MNiXT+z+JyVqHN71zopJxg4OfaqMlw4TcAKgkuYEbHU0SkSR5T0ratiJVG3cyhRSauj&#10;ndVukeErLjNeWTQhZm285NdVrkF0ZS3OMjFc5/Fhu1eVNOTuzudlpEg8iraQOQBjFNWWIMCf5VoL&#10;cxuMLUW1EnoZzRXCnKcgdKnguJUOGFXw4kTAFQpbN5m4jkU3HYo3LCaSc4K4FdLDEVBI61m2MeAC&#10;3FdHDGj/AHjitKdO+5TlZFI7iOBUZuZY1Kmtj7PEOQSapXUMS5xyTVum1qmQppmBITL1rGnsLp5g&#10;4ZSK33iPc0wIuMVk1c0sUkiaJBntWBqzSMuwAYFdTNsVSa5fUJwvSk5W0IkcbMjL24NYt3sSM4jJ&#10;z9a677US2GUYrQhuQBggAH2qopPqc7VzwB7uK4fYm5iCRxnr6Vt2OgX+or+5ibH95h/jXojaj4es&#10;JXjeUKyMNwCgkE81s2GuQSFVtQzZzgbTWCw3NpORhyK5NoWlf2dbqGLAKK9W0WWRkQN90d65SzaW&#10;4UFwR3rudLSJIRGvI6/jXq4alZrl2LekWa42k8VZTAHFV9vPy8VKinoa9qhLlle2pwy2LFN20oGB&#10;Qc9q9e11eVzMORRSYNIQ3Y1Kk46pMCYdKX6VCA3rS/NXVCvde8mIdg04Z71HlhTtxrSnUXS5IHrS&#10;U7J7Uw7vSorSi0Uha8p8R6xcXdzJAjL5CNtXHU4710HiTXpYM6db5BPDN3/CvOLubjb1JNFKKqNL&#10;odNKDj70jPubjkhutYbTbpPn64qW5kXLZHFYd3d+WwHc9q9ZRUUVLsNu9RWIYYE9uK5O/ErpucfI&#10;W3A7umPajUNQihUjlpMjheg+tcfqF/Mk2RHlOuCehNY1JJK5UI6lfWtTihhLeW7AHouM8V5pdXMt&#10;xA80x2hQWAzjHoPxrZ1a/t3VskLKOduex68968i8SX8VshkuHILgADPGe3FeRWqts9OjGxX1PUWm&#10;szHHiNnJY/UdRx615vd6xGgMcYbdwPp+FTX2qBsKj4xyox0ri9QmnQrKhB3ZJPpXj4ifNodbjqVt&#10;RnE0pdeo7cVj+YzD5qdcNI8jN7VUfKR/KcmvP57DcrEzytnjtQz71wazlMh5apocAHcD1o9oLnLI&#10;GKcqqCGPXNJU0eAAeOTUXvqCJRkNvFTAlvmHIoC9AODUwiPHXFDZWxHFgMeKs+5puMcCnVFxcw0h&#10;WOMUqqVO3GM0EZwPWrqKFIyMmmtXYOYfbJgjeMYrXULkjGf6VnKCx2np61dBIAC1ajYm5HLChAA6&#10;9qfaabNOeVJCqce+O341p21iZ5A0h2qv+cV6N4O8Lat4t8UWnhPR0ZZrhSVbYflC8E56ce9Z1Uo6&#10;tF06fM9Sf4f/AA0vviB4hg8N+FoXllkAad5GIW2Qjl3xj/gIzk1+uPw2+F3hz4a6LFYaXGslzsCz&#10;XTKBJKe5JHYnnFHws+Gei/DDw2mj6cN87/NPOQN8j+59B2r0qvo8sy3ltXxC97ou3/BPHzHH+0/c&#10;0vhX4/8AACmkbjjtTqcelevXjzaHkojIAqMntUpGaZXk1Y20sWhVA70ydgqk46U7Ddqp3jukR4xW&#10;Vavy0nGxUI3kcjqM2+Q8YrKgnaGUEetT3c37w7zVJJI92a+cdTmOu9nsd9YXJlT5h06VpqV7d65P&#10;T7odz9K6CN92A3Wu+jVsjKpG7uWpZYlXDNz6UsCgjcDWbcxRNmQMNwFcj408U2vgzwbqPie7IZLO&#10;FpAhONxUZC5963eKtPnmtEEKTkrRPyg/bA+I914w+O8fh2ylkig0G3cFg2Yysq53ezFhg+1b37AX&#10;hCDX73U/E2oKxXz4rpR/dMe6NFbjB7sB2yK+BNY1O68YXl/dahLGlz4gvnlcxlgqmRt2A3XaF4Br&#10;9qv2XfAOn/D34RLNptu1lHrE7XixMdxEZURx/N1+YLuOe5ry60k3efXVn00v3dJQg/I9Vt1ifx/P&#10;r7uRFIkka54GyNcYPrzzXx58TvEH2fw/LrepyxW/2syRqjEDehBGV7knvX2P4pJsbpr5RmK0s2wC&#10;OCzDn64FfCXx513StI+HV/c3ywy3NrbCOzyAS/2hwrhQehUHPFcEm5adbtmVDR3PyZ1WFrWN7Cdd&#10;hDtgn+6DwPfiuMjjDq9wM7U4GOhr1jUtMl1uULG6rCo+bd1APXBrhdVktorkabY4Cx9eOo7H619V&#10;hXyxUepz4lPmbOLlg+0zK7Deq889Bj2rm/EWoQxqmnxkKznLH0ArrNYvY9PtpMgbm6Edq8zYfa2e&#10;+mwdoyfrXp0k27nl1HZ2K19MIYhCvDOOB3HvXK3h+yxG2BBZ+pDDNXby5mMjTufnfsfSqkNu15cB&#10;4QuxeCSMc9/rXdC5xyJ492mWGUYCZ+454rGzmMY4JOTV+/TEu0HIHQ+1Z38GTVsykyu3JpQN3HrT&#10;QeKEbBBp9CAGe9ByBS5zTWzjnrVw2A+1P2V57PxBp954Fu4zEqS/2g11IQsKhcIqknuT0969C/bZ&#10;XS9O1afxBE8lxda5b29o6EgpDHbAFHHclzkc8elch+zjaR6roNkkzKiLO1u6OAAxdlIb361zf7Sd&#10;3dXHjjxu0zloor63ijjYkgBIwBt7ADkjFNlRPj6JBglqewBYD60xCScGtvw7aHUPEunWHl+Z591C&#10;mwDO7dIq7ce+cVcVpcTP6XP2XPFfw50D9n3whc+J76H7BcaRCsjcMoYR+XIpx12EEEdjxX4tftU6&#10;j4U0xrnwJYXklxcWmrzXVpEwOIbKUfulLd2YYYjsK/XvRLHwTa+HNd8OR6VDbaZ4esJmKSLiGHgl&#10;VXPctljjvX4YfHufUtX1XS/EPiIRDU7m3KXBhXaGETbUZh2Yrx+Fd+LhGyaMqFR3Z4UJCcLnHvXt&#10;3wA+I+s/Cj4k6Z4m0uYiJpkjulOdpgY/vMgdcLz9ea8LwVbAP+FXIrmWAblYqR0IrzG+hvGVnc/p&#10;g8OavFfn+0LVxJaXuJbdwciRJBuR1I4KkGu1iuXY7cda/Pz9ir4oyeOvh5b+G7qcNP4Wj8t1IyTA&#10;c7GA9vu8V912momeDzInVxgEYBBAx3B6GuSrFXPXoSvFG6wO2sq7DNytWGn+XI6VWdiRuzWLjY7I&#10;6q5z0sTs+JKwbq33ZG7GT1rq5yMe/audlZ3Yhhzk4/CoZ0U5WOPnSUPt9+tUioVipzljxW9PyWQj&#10;JrDtg+1kftzk1zuN2zupu5Cc4KjqetZl5I4QADAFbscYMQf+Ik/l71DPEGjCuOaxlC5ocLNIN/I6&#10;isa9eN4iJB9K7e5tIVVuOgrkbmL91JIqltoPH09K45Rs7FxZ5vqRwhjziuPvbREQN3PQV2l3As0j&#10;FAQPWsWa35O5OaSZRxJtVjT37iljt327H7nIrok085Mh57e9TJYtkBjyp6Vs5EyiZ1tbNGwBGRWs&#10;1iJIjkcDkGrcdkzcucCtyK2h2gHkd6N2CPA/GnhxJlM8SAPkEMT/AAjqpH1ry06RLbP5TDkYLEH9&#10;K+xNT0aDULV4gQGYYUkZANeD+JdCbT7rEWZJABvGMKcdSD0NbxbsdlCV37x49qulXEbm53gRLxjv&#10;kiuaktysZUghQMZFen39l59s1zHJnC5KevpiuKezuC3zxtGSvIOapI9J4eMtYnOpK4XaxIxx9aP7&#10;SETB+ykGp7qznklBB2r3Hcmsx0K5BHI9uK0RxVKNm9D3HS/H97YW620saXIOCc/KVyR0I68djX2v&#10;qPxhTxN4GttFk1GSFYUR9hx80ajaMZyc89BX5bLK6Kd7Z9RWh/aeoQhXt5iDFjYc9B2qOVR1R51f&#10;CU6urjsfZHjPXNIstKW+89G2hiFI6gA4LZr6F+HPi3TPFXgjTNUtGRFmjCKoblSo+YEdvavy6vdY&#10;v9Qm3X9w0gKKmzsQOxx9a7bw58QNb8MRiHTCFjTlUwCuaj2fMnqZYjD3Vj9Ozf20M5jY7hjGB/Or&#10;kEImhMUXpxur83bf49fFSKUN59uRkEhYQDj0zXXn45eKrqzaPzADIOcColRaPPWHkz6V8d6xYxRt&#10;bWBDyRYMjH7oGcYrY8H6nFNCJJG2IBhGXp9K+N7zxY9wGubiYytMF3g8D5fpVuz+MXiC0QrG6SxK&#10;NpwmePqKy9hJlzjJKx9/kiZd0eADwPeqcjsThR0r5U039oy2tdJ8i4t2abqgzgqOnOK6zTfibc6x&#10;Cl5bwttYZAY8Z7dKPYtbmUIX3Nb43eJo/DWnaVcGRXkiuhI8R+9hRyMdsr0r6O0LUdE8RaRa6voZ&#10;BtnhRvl6KxGSuT129DX5/wDiy0n8X63Je30zfd2kE7hnnDfhXq1j4m8UfDD4MWljoM0N3iTZIQmP&#10;Ky2fmGe/tXRCkrFVaUtkdz+0J4z8L2Ok6Z4ZjnWS981pnQY8tIwRkluz5xil1DwjrHgW/uvD/iOz&#10;ktphCl0pZTiaFx8rIRw2cYOOhr4d8YPd+K57i/1SbBlGVjQY2Y5wCe2ea9k+If7UfxG+Jdj4ci12&#10;3ihu9B0/7DLdxLta5OcByM4HHYDrk1pKhpe+piqNSMlCK0Mr4gfEyzZv7A0aebapBmdflGOygnse&#10;hr5b8eXOoanaGOzWTfOP3hByojB5BzXpQNlcnfd4IclmH+1WTdW1rOWityXAJ4xwMda2hUVPod/9&#10;iyqw5pdTxHSfCjeWlxK6k5OBnsP612FnpMdrFJKwcPn5c9Me9eweHPBOoajbJqejWf2y2K5zEQxU&#10;5xlh1Az3rO1LRL+TX5tFaIxyRBS4YHgGqninMznkqox2MfRtNgtYleZfMyNwc9BmvQ9FRE3SgDDH&#10;+dbVho/2G3UMFyAMcZHFOWN5pWJ54yOMCuCpUZMcM6fulq3iG4FjzjpnjFdnaSBIREvUVzulxqG8&#10;uU5xyMY/Wt4MFYFmwW4GemKxU2zphobdvIWIyfmFdlaWEjRhm/H6Vz+nWuUExGR1ya7jTcJb/MTn&#10;rz6Vy1JXZo9rkD25CAD35rT0yyZd0sx5P3R7VLGpnYKoAXNbXlsqbU+Zh0x3q6b6kuRjy/e8sZH9&#10;alBWKMI2cnj/AArQEBkkJIIA5PH8qbNbkkFBweD710KoJTLul2rEGZl56Yr1Xw/oj2cjX43mQDCq&#10;OnzdzXG6RCihYpeD2B9fSvZPD6Gd45C2G44/Dvn8qfNfQ5qtSyuz0Xw1Bp+l6K1xfuIYLaJppZGc&#10;E7FBLH2xzX4CfHv4w3Xxf+LmteN7fzY7acLb2AlYP5dpGMKABwu/liB0J55r9Jv20/jZo/gbwXc/&#10;CTS5WGra3b/v2iIJih3DdGyEdJFzznivxVtwIEWCTjyycH1FexgKVo+0Z4WMrXdjdNsNQsIoHOWD&#10;tGc84V+px6+lftB8D/iLr/ib4ewaZ8SdPNtplnoSxLqlixPmRxNiMhVxtYhecdwa/FdJ5LrRJYuU&#10;JmYhgefSv18/Zf8AEXxA8b/BiWDWtKhl0GztHsGvICIWC2/ONnRjk8lR1znmvSU2eVON9UeP/tna&#10;9pVxd+A1na4GrxW1w7TSMSklkzAJnJ+/vyT7V8dePtEtdW0aPXdL2zSWACykfeKsePyr6K/bNu/D&#10;eqeL/DOm6XbuNZstMU3dw0pZGgf/AFEflfwuOSWB5Bweea+eNI1AQJJY3SApKpU49e1ctd2lc6KU&#10;G9Dy7S5sMSwLRsnA6fnUs0sjKN56dPpU7WyWI8vhSCQc/Wo/3TyIp5D9Pcioi76k1FYhtXEsxCcE&#10;nj8K9X8JW76jeG0t2EcqAPluVZARu+hrzG2CQXLJKuMn5seleteD1KXQuYyAGwEH49TWOJlyxbNM&#10;MryR7DqK/aLBNPQbVS4FwhPQEDH6jtX078Nr69ubeyvJIXd7dZJUUY2yNIwQj6jtXzjf2tw9tP5R&#10;3sEOFHXOOOa+qPhDZGHWdCsIwVC2ILH1MjqCTnpzXwWfVE6DPqsJS5po/XrSPB+s6bodlapaq5ig&#10;iQ4YfeCgGm32j6/bS7l04hP7yYPPuATXt0Ufl26xA5wAM+uKsA4r3IcNe0pxvUlF2XRfcfPVMc7t&#10;NHhNhpmqXDgvAVXvvHNdtp2lMs3zIRjpiu4lIzUaL8wrznlPs5+z57sr61poiummxKOeT1q4IsDA&#10;NT0V9dTyijG1jjnWlLdjVXb70u1B0FLgUV6EKEILlSM3JhwOlFFFapJaIkPeilNN3DNYKtCLs9B2&#10;FooozjmtHUildsQUuOM1C8pGcCsS8vnTjODXmYjOaVLSKbZrCm5G086oOazL3VUt4i2Dx6Vydzfy&#10;M/ysfzrGvbmaQ/e6185iM6rTTSehsqSjuXIvGNwkgjlXg55+nSprnxE9yqHaPfI5rh1hm3bj3q1t&#10;nU9RivCeLqyTjN3LUrO51DeKLiEAhRVC7+IF1aQGQ4yegx3rFlSfbyB+dc5eCTaQVVvYmp9vVj/D&#10;k0KVR9g13xdrGtxmFnCIOgHQj3rhJvCFveXa6pNbRLhSNyoBnPXmthkAzkbavR6nLHGIXbKDt6Vh&#10;KvOb/eyZkptanf8AhO+tNIsESNOU4z3r0G08WQSE+YjD3rxWz1GLkKMD+dXv7VCgqAcHpXdhcTKi&#10;k4OxpOupL3j2xvFGlIMuxU1xcnxKC3LQiDAVj1B6f/Xrhn1GOVNz/Ka5q5ubSRz8+a7sRn2I5Uoz&#10;sc0pR3SG+NdVk8bW8+na3bR3VnN8rQSLlSB0yDXz9e/AP4TXSmGfw1ZhGOcCPbn33DmvfiYk4Djn&#10;3qKS5VAEJGK8edWrUbnUqO5k6lj5f1D9k/4JXyeXJ4fgjhPJjjLhc+uM5z9DXOyfsY/A66iMMekN&#10;Cg5UBycH15P86+wHnJ64pROPugUe2qL/AJeP72ONQ+MYv2KPg7BdLeWcdzHIh+Vt4JA9OR0r0jTv&#10;2ffCtjiC3MrrtKgMRgV9FMyNgBcVKkIJ460/rlVaKb+9mqq+R8qav+yF4V1Zk1KS7MUy8Hy2wSvo&#10;awZf2O/C11GqSSzk8ruD84Nfaf2NmUD1q1badclsbc1r9arS2k/vZLm+x8FWv7C3h2CdJVuZlA67&#10;cevcnn8q69f2R9GtY5IraVinYSkHH+fevvDT/CUeoQMWlljcj0yKLrwJdxSBrSdn4wQV6mtnOq43&#10;bb+ZaTetj89pv2R2QPIJww424J/Wufi/ZJvrUSPHcybgSVBHy1+jcHhPxDboPtALv6ovA+talt4U&#10;1y6dWk3R4OTkdRWfPVlpdm0Zy6o/MDXf2VfE2pbILT545P8AWKpAIA78147r37H/AI7s52Szt/Lj&#10;U4DuQxb6c1+3l14Qs7a1LXK7j3IJFcTHYeHJ7owqj/L2yTzXbTxNbDq1/wCvuNHO62PxfP7I/wAQ&#10;JCEZowoGNv8AEx/p+dWYf2XPiNZXBigg6DPyjjI5xmv24fwj4Gnt9620gnP8WWBz/KmL4btUQRx7&#10;8L371X9o4tbyVvLUz5T8Tpfgf8VbeNm/sxlByUI54HXpWUvwp+JWnNHM2kTMV+YGNCT+lfuXB4at&#10;9wPPHIyO9S/8I/Cg27ScdKTx9VtqVvuFt0PzB8Har8QYLU6frulXSmPAVjGwB49x2rZ1r/hJLmwJ&#10;isptuccrX6SLoIJwi4z1z3qyfA9tMn71FO7k1lGpNu9zSMup+NsuheIJpDLdWEwTeCCAcMR9OeOt&#10;fX/wRl/0SWaSCSLcMAuNpJ6Ej8a+wJ/h5psXCW6yZPT1rqNH8DaTEgLwBcdFHSrj7WtNF05pNykc&#10;JpGqXVm2GPyEZ5rZOsyXOfJmIx2r02Pw3pAGPJFVpPDOnKG8qEDPpXorC14QvKOhf1iL6nGWWv3N&#10;uy7pMZ7V3VvqzvbiUlWGM1Wj8JaWH82RTmtUaPYCLyQvy4xXZhsNirc0VZepE6tKT94ij1a3c4lI&#10;FXhLBt3hhVAaDYjHBq2NPgCbB0rWNDEr44XMZui/gbF3oRwRXj/jy+t7JTcMu7dkcc4wOp9q9al0&#10;1GUhDiuJ8R+Bn1mEKsmNvvjOa5qlKrHWcGa03BbM+VbfXLuHUlMb70Zj0B785/CvtTwvqDalokFx&#10;IAHKjOPWvEB8MJbPUEaNcrnb1GFz1OOM17voOnHSdMjseoQYB9frV5QprFNrbUnEOLhY2KKKK+sO&#10;EKKKKACiiigAooooAKKKKAA9KqwPMSQ2CKtVVWJ1bK15mO51OEoX+RpBqzuWuO1FHbmivSi7q5mw&#10;qhqX/HtnJHI6VfrJ1qC6ubIw2gy5IxziuXH/AMCbXY1ofxI3OEmmWO4Vzk5PGK9Ct5FaBXXn1rlI&#10;NE1GJP8ASgrY6bTmuutI2FqqSjBPWvmsDRnObg1Z26npY2pFwTTLasGAK9KWoIBIm5HHA6Gp6+ow&#10;1RzpptanlTVmFFFFdBIUUUUAFFFFABX57/tYmU/EnR0fb5QsnI/vbtx7+lfoRX55/tVzNL8TdPhT&#10;DCKwOVPYljz+VehlT/2qC9fyPOzZ/wCzTPlrUm3pg8DJFYnlr61r3ONmwdBzWfiP1r9Do/Cfm1bS&#10;TP/S/cyiiigAooooAKKKKACiiigAooooAKKKKACiiigAooopoAoooqXfoAUUUUlfqAUUUVQBVS6g&#10;tbiMx3PKn3xVuq9yAYzxmuLHu1JuyfqXT+JHI3XhzSJzlWcf8CzUlto8duB5MjDFOnUB8HIxT4bk&#10;Ifvc+lfGyVPmvy2PW95R0Zo+TdBfkZs+9PWLVO0g/EZqZLuNgMEZqyspYcc13QhDbmZxynJbpFVE&#10;vcfO6k+wqWJbgMTKQR2wKsZPpS7jWypJP4mYubfRCqT3qQMelNAzS45r0aXPFaGbY6lHvQOaXOOK&#10;9CjT+0SxDQDijr0pChIq6lScdoiHbl703OelJsx3o21xzqVZfErDGkmmPz1p5AHeoywB5rhruysy&#10;0ZN8I3XaTgmvP76yQzsxbr1r0udIJFy46Vx2rRxBmMfBx0x+tfN4tWdz0aM01Y8zkFw0pSPJGccV&#10;23hqDVYMmQpt7cHNc/ILiKUMpAb1FdRpLXU21y544IArkpvXU6Oh39vIzR/OwyOoFV53jDfKR71k&#10;zNPtGwHPfArNjEwf5s++a9KWIbjy2OeFLXmudXCx25GKmMrY7VBaxxtF8xzVkxKBgVtTUmro55uK&#10;dioxPepEwacyA9KdGgFJRdx3ViKbGKrbVPWrk20Lms3cd2KzqLU2ou6K86IgJrEluIs7GNal7u2E&#10;iuP1Bn8zpmuecrHVEvSSQRLuSQA1wetX0UqkTZbHpk1stKSDnqa5bUIpclo/0rCpNtGEpXdjjba+&#10;hmndYQUZT39DXSRs23LcmprfaFLNjnjoKftiQZJz7Vzwg1q2JEErZXk4rJYmX92DyTitqQW0i4xz&#10;WFJbEvySpomuoXFl0G7UgswK54HerltBq8bK64O04J46Uy1gmt1z5mSanjm1C1uFWafr6L/WlaO+&#10;o9zpoBemP5pN2fbFbVtbs5DMM9j2rM03zplLzScAkdMGumiIhTBGfStbG0WVrxYrWLzC2O2KwF1W&#10;AShM8+9dJd2VndxkOuc+9ZMWgaakwdosn3qZJ7o01N2wukk2sSD+FdbbSpHFnA/AVQ0e3tFcBY8A&#10;V1Jt4jHlQK1pQb1M6lSMdJGO1/aKcyAg/SrIuoCMk4BqrPB+87Uot0Cbjyaq7T1G1Gxl6lcWjIdr&#10;DK9c1wNxazSOZYtoBrpNWiG4AMM5yRWEWVTgms37z1BowmF1E5SQ59CBVy3DOuCORW3Bq0do3zxb&#10;16dM10llrcMsAaG1GDz2rNU4t/EUvJHFBpk4VWP4U9JrlZBhCPqK9Ck1xIusS4FZ8viG3uAFWHn1&#10;7U5U4paSBN9UNsJXkRQwPPNdHFFK4+UVn6fOTIGZQOK6WGVSMj8q2owv1Jq1HFaIoeVInPSgrGw2&#10;y85rQfLdOKxp7aYkt5gFazhy7Izpz5twuba3CZXH0rFkgKHgcGlkcwE+Y273pyXCTjr0rmTUuh0K&#10;66lOSMEY6VhXtqvIY9a35z6Gsi4jByx61LiTM5ea32cqc1SbznzHDKqNjgsM4q/qCXHlOsabmI4x&#10;XnT2njOWQJpcIDvncWxiib5TCafQztY8LXlm7XV46XEkpzuHUntxUOgtr0erBJ5GEYXhQepqQ6Z4&#10;2if/AImdqzNnnLDA+mO1dVpWnTxS51CPDEAjHasOROSsmjHkd7s9I0n7X5O0lg3XBruNFtLqNP3r&#10;tyc1R8O2elqgkd8yehNd8iQ7f3eMe1e1QoOetwnUUFaw1Q+MZzVmPjg0ztgU9QO9erh4OM1Y4pO5&#10;NSZPpQKCcV68m7XuQLz3opnmc9KeKzjUT0iwsGe1FFFdLjJK4gpeKbimvJHDGZJWCqOpJwKqk5P4&#10;ogyQYzWDruqGwtyluw84jgH+dXb7U7WzhkZ3G9I94XPJHQH868XvtQuJrk3NwfmkOM9uO1OcXUaj&#10;E0pw6sdeT4lM05LMTkknJzWFeXRLFlqG8vChyx5Nc3cX6tJgnoea9KjhrJM1c1sF5fRblUHPrXKX&#10;WpQ/aWEPzAHnipbqaJQX3Y5yK4q91URh5T1Y5GPSnXdkVFXF1e+EK+QuGf7xGex6V55qepNBb3Do&#10;CTGu9+eMU/UtTG4yY5bua8/17ULmZdqNtQ/Kcdweua8qrUvud9OnYbq2rxjy/MXBbJX/AOtXmus6&#10;nPfXZeRFSJDwxOWOP5Vr6ldh1VMjKDg/WvPtWuT5phQDEg+avOxEtVY6ae5lzajDIzLACoRiMkdT&#10;7Vz9/M7DI/E+tWrqR2ZnY+3NYcr8/Ka8mcZcxu2ysZ3AIzyahYktzxTHG5zk9KXOHxnOMVm0rhzI&#10;UYYgLzmriRnHJxVVcg88EVoLhxzWUmkxcy7DAgz1qdApAzzigoQOKkUcYFTF30RSaJY43fnPAq7n&#10;5fpUURKjbU/HatLK1i7qxEFzknt2pyLuOD1p6r1zS8YJPbpWfs2ZDUQbsnpV2NQ2A1VgDxnvV2GJ&#10;sDviiMWnqBcWJduAO2a0rW134yct2qtCuAd3GOPwrrLSytfs4lmLIpxtK8kt2AHv2odRXsgWuiNr&#10;w9od9reoW+i6fbvNcTsFjCAjLZwR9AOa/V74K/CO1+GmhLLfbZtVnQCaX+4Ovlp6Ad/U8151+zV8&#10;HJPCmmDxt4iDG/vVzbxuOYImHAIPRz39OlfWNe/lmX8zWJrfJfqedmWO/wCYelt1/wAgooor6A8X&#10;1CjPailxxms6vwuw0JUfOeKeelMFeTK7dih/IFZt8WMRx1NaW4VlXzbY8njFc2OfuaM0pfEcJe2+&#10;XJY/SspEIcBTzWveuuTg1lgEsCe3pXzc42d0jok+xt2Ly784z6V1yyMIvmXtXEwIwcFGK1um5c4X&#10;zSePSumnN2ZajoK+xTknrzXwX+2v8T77w54Vg8LaUWWbUnwu1NyshBSTd6AA/Wvua9uFtLWSdpfu&#10;DNfh5+0345l8YfEO512GdzaaGs1q2H53q2d4UdcrxxWc43agdmFjeXM+hxXwi+GV78SvjN4W8JaM&#10;QllZTfab6TG4pbWg3EMp4+ckKM9zX70w3Nssllpqxjy+ZNoGFEa/Ki49vyr4A/YK+F+p6Z8NpPif&#10;fpjU/FeHV5P4bOMkJjPK7+ScdeK+9YYLqK8nvlKMiKETnoF64+porS5Vt/SNKkud3bOO+Imu2lvZ&#10;Xl1HbmQJHMdoIy5CgBV9K/Ln44pp/ifUZddto3SaFYbdrdiCnT76gfdx/Ee9foB8W9Yh0Cy0m81F&#10;SVuZJ1fy+oZlyPwr8yPiRqEmkz6it0GjuLhsuwJwFZcjB+nWvOpp1au/9bnbhFaOp8zeILy20gNZ&#10;WxHmZyT359K83KLZ2k2s3OG2ZbDd+2K2NSR5pmnnO93APPTA968l8Xa9PLZ/2VaMqjPz45wPSvr8&#10;LSckkceJq23OI1zUrzVr0MDxj7o/T9KSaL7FYGMHA25Y98mn6bbCWdhyBjrWNr12cPEnIT7x969m&#10;EVsePKV9Tnwv2mcl+Se3ar7ItlA0kXAHX8araXEEmLSHgr1+tPvmjfEMQO2PkZ710IxkUGcygs46&#10;9D7VSk3YAqxITtwAR9aruKDKRGDxzSdKQEhhS5zQQLnFBJYYNJQKaYH058ENI1LWdBnj0+dFME6t&#10;tMgVySw5C9eMdRVn9orVtK1Hxh4nvLWZke9vbdREwxhoIwsmB6ZHB71w3wSn8MjVbiw8QXn2B2w6&#10;uc5kCg/u1I6MTgjPFfZnjD9nrwz8UjYarq3jC00bUNSMWyF7cupjzsUlkIO/nJPcV104e0jaO49I&#10;Xk2fmdBGjyHnG3kmr+nTaja63Zz6IXF5HPG0BQZbzVYFNoHfdjHvX6OeJ/8Agm34l8O3tkLHxhp9&#10;3HqNyLe3/cyqznq2eq5Cgketc/4x/YH8Y+GrCLWvAuvwapNaSHzhg27ecrZRYGG4FgBkhmB44qlQ&#10;mtLEqpF9T9HdNkm1S+8cWnj6AxaA/h+F5zc/uYxeMpY5Y7eS2Px681+I3x8iGm+LLLQop0uPsljE&#10;XdTnLy5dsnuefyr9wLK4k0vS77W/jvcQX+harYQQw6SSXLXLBRgqepzyTk+tfhX8eX0IfFvWLPw3&#10;t/s61kWG22MGUIqjgEE5wc961xjUfd6mNB3TkjyIALkgfWlPOBnrzSkgcmo1wzeteXqbnvn7N3xO&#10;vvhh8VtM1SBitrI5iukXP7yKQYIYdDtOGHoRX7g6PqYdYryzm86KZFkWReVZH5BA9MV/PN4V0TV/&#10;EXiGLSNGU/aJASrAfdCjLMcdAoGSa/br4L+I31bwRa6Fe3Edxd6YFiWVWDb4QowMjqQfxrCs0l5n&#10;q4JNxb6H0/a3cs1ssvAVuR9KstIcDBya5fRr5VAt5mBDfhg10LqvG3/69Yc2mp6EdNxs5XO7ORWN&#10;NzhgM5/StV8EbDwaypHDIQowBUs1iYV2NpOBya514jnapxg5ro7lnkBJPTpWGQwcGTAwf51DR1U2&#10;yMgMQsnr1+lMnYIPKPr1609H3uYz2PHpT/L3Md44PYetYz8jbmZzlzKMkIOh71zN+skrtGhxz2rt&#10;J7YFjGRzng1kSWisx/vDtXFON2awd9Tyy6srlJSroQoOOe9ZFxA655/xr0W/tpAMcnFcxNphPzjv&#10;1FQl3N466nLCAZ3D8jV9bMT84xmto6UDGHTlvSrEMLCPay4OOaoqxzzWLAcjHvVq3gbBBGMfrWqU&#10;Vm2EcU+O3fdwflpmdmRxWBX5mG7NYer6LDMBP5QkEecKen4V2tqsm7y2wQBWitnBMGBHPp7VcWw5&#10;nF6HxJqmhXulzSXjglfvA4CqCzcKAK59o1LmSdQZB35x+tfU/jnwnLPZu1rCkuFIYSHAwe4A6kdq&#10;+eNV0aSyKrwykcrnpitISuenhMXZcp55eWCZyjD5OuOpz61yM9qVnmVeQzbh7ZHSvQJo0VugK9P/&#10;ANdYbRwtJLE5xtOD+Fao9J8s1c4r7ER8yjB5/KqzAkYGB2Oe9di0CIW3Dg9Kzbi1SQnYOvfvRI4K&#10;tG2xgBmD7T9eKlyy8HIGc1qvbIiADvxk1X+zg9am/Q53Su7gmR8xY47j1pGm8obVPBqUQSAZPQ9D&#10;VSVcHge1NMyqUvIvm+lXgYqO2meEiGP7ozx9apqW2nK0CIAbhx3q+fsTToRe6NUXJU7Tjce/+Nei&#10;6N4zuLKxSzdF2Y++nDA15SJmXHG7+lAyG+QnryKlzvoyPqivdI9fbxhbRzCV3YZ5Jbv+VU9V8bPc&#10;adJp8MpCSsGbb3C9Aa81jkUyEYOMY/Gpyo8st0xxipTSNFhIk76hdursoDBuRmobfe29IgQzsD9O&#10;BTIoSz/ICSBzjtXTaDpdxcTlgwAXqCKt1Dro4NNoseHfC+seIdRTTbBGd3xlVYBiO+OOw5r6S+Gv&#10;wf1OHxcPCOpKbK635RrkhlkVuhAX+8OhrW/Zt+Hr+IPFt5qtncMsunoHaNsqrRO20lcDk+tfrHba&#10;Z4MhsIdQS1tRc2qYjcoGYbeMkkc4rrwtD2jvJ6HXicYsFpy3b/A8m8HfCLSvAngnUNF0YwzS3k2A&#10;9xGkZhQ4zGrAZIBG4Z718/638J9Nu9WuNZ2tu5BbYoaQf3G28D1B9K+pR4ih8VXktoqxstuSz7Ml&#10;TuwAeePyrjfHFxC1p5caGD7Fv3AfL5rMuBn129RXdXpUktD51YmtztVHqz83fGOmG01ExRYSAKFR&#10;e/vXGvtLBEOcdRXoPiwyPPFPeP8AaHYsNxHOM8Dj0rhsb/MSMdOOK+axFubQzxPxDYQn3lGPXNb+&#10;nWVvdXqLM7bR0x05rLhiDN5BOSvXNdVo0MEd1GGydpyeeDXO/IimtTu7K2MCLCx3YGAK67TrFZY2&#10;IbZg8fUdazLODzS0iNkE8ZHTPaujgjkij2Efl71ny3Ro9ELaWTRsWY7ie/tWiVKJwucY61pRW3IU&#10;/mKjmiwMk5wcGtorQwk9SAQ72xwMelW4LYvLlVzjn6e9VW/ddBx611mhI85UKmBkBienNUtCJXWp&#10;s6Bo0V1rUEs/IhPmcdGOOAa9x0a1iDSXNwP3WC22PG75Rkgf0965zw9pCRFbVfmd34c9h1P0wKua&#10;H4u0nXfDl1q2kE+VbXUtqkn8LGNtpYH0zxWtKF2jzsXM/n6+PHxCT4kfGLxD49tYZbKG/uSIoZzm&#10;WNIsIA3YHjJHbNeRuj+YTknAxXofxf0yTQ/ib4g0u5uftcsOo3G+QkkkuxYjJ6kZxmvPnE0h/dDJ&#10;Vf0NfUQjaKR4FWb5mjTZxbacZn+4Bu9friv2Y/Y/8N/GPT/BfhrQbmO1tfDtq8sl350gDut2fNVs&#10;DhuowD71+L99+8gisVB2sgUA9ST6V+0XwQ8UeO9d+H00GrWFna2fmWlgkK5Z5AIlBdieQduOKmCu&#10;7Exdkz84/wBpjxHrOs/tM+K9Tu1WFbfUPsKQqyuqwwKFQKy8YI59s47V57BqcNvepNLGZUY4IHGM&#10;+tezftb2fg3Rv2h9b0TwpbTxXNu6nUHmkDJJcOqtmJcZVVUgckknJr58smYvIp6A/jWFdXbR0Qkz&#10;qNY0R9TkjvdIxIuNrL0IPrzXIywMgiglTHlMcEdQT1ruPDeqJaXKWkse/wCYEnPY1r67pkEm7yYw&#10;I5WLK6jqQfWuaM+XRjnHm1PPyqZ86QBuMZ9a9I8IW0jKtzDgESIo9ACeePfpXnMkUlq/k4xt657/&#10;AEr1LwR58kBjtw4R3QsqjkFTnrUYqScGi8JH30fTmqaQttAsflFTNtA9BuODz7CvqL4b6Raz61p9&#10;xAZJJbWJItoHyGJXU8k8Zx0FfPX9oXdwttDG26XgA4yD3yeDX018CPEN7r/iC90NmSQ/6MuY1ClA&#10;0mzngde1fnObLng4Nn12Bl76P2a0+YT2cUwz8yg89au9RiszSIzDpkMR6qoHPtWmK/TMD7+Gpt/y&#10;r8j4yurTkl3ZSbIbBqeMUu5ScYqTAHQVw4TBx9r7SMk0Lm0CiiivdMwooopoApsjFVyBSnPao5B8&#10;vNefiq7SajdNDjuZj37K4UqcHvUqXcWevNEspjHTNJb3KP8AeGDmvkY1p+0UXU+9HZyJxvy/iaSu&#10;pGajeVR7U8txkDNVmUyH5hxXu4nEzhBQi036HPGKvqU7yeNIiUcZNc8tqt4S0hfHqv8A9euqa2ty&#10;MFRz7ULbxRjZtwD6V4lfDVJvmnax0RlFR0POdSthbsTbRyso6kj/AAri7zUWgAPlO2TjgHivcM2a&#10;HG5gfoazLz7ZLcCO1IZMc7gOledXwbjG6mvlqWtTyS3uLm7cJGnzHoK15bDVI498ibMepr1Cws7e&#10;1OUClieTkZqa8mnEX/Huj4Pdh/hWdLL7wcqtTX0Ym7dDweSW9cnbkgelZ9xY3dyhKId1dzqeuSLP&#10;5DwpH1PygYA/Csr+0XflEGD2ri9jFOzlcxZ5zcWl5armYEe9ZnnMnHX1r0qd2vEMbqij3NchfadG&#10;TgNHu3dAwrKVBrWBnJmZFfmM8c/WpJNX2D5gMn07VUltxHlAQfXmseSBVJbJ+napfOlYwlsaN1qL&#10;uMbsH0rKlkZhvU4BpfKA+ZiPqaWRLYpkSLx71PI5bmLkUZJSvINLBczdyazpbiNHOTxVm3ktn6yY&#10;rJR1sib3NyNpJF5atKFTwS3SuXea2iOzzc5pgvrVW2ebz+NXJNbFRkegCMvH5injvVY71bKE1zqX&#10;scgAWQ/hWlatFO2xZcEdaG7uyNb9jTN1cLjY5yO1aFlc6rPvKFyFxgr0681BbaLFc/OtyAMjgiu6&#10;0rTP7PZUhZeDkkkc1rSpzb12Noxudv4U0++j3rI0qrxw5z75r0BLL5w7tnFZWkFjaDlcnuK14/MB&#10;3E5FfTYGlSikpxbudEm46RJvLAOM07YB3pA2KGcdcV7kY0VeSWvzMdSpPCkylH5B7GsC50O2XMsa&#10;KpHtW9LMEBIrnrq9mPyngV42IUG3dG0EymqBeoq2sgFURcRYwTSGXnOeK4FoXY0C4NMYseap7x1z&#10;SfbGHyY4ouKxYMmDjNXYZGYbaww+45rWtMZ5pRuwsasa5YKB0rZh4TGKzYWCncOa1VYMoNfQZPTj&#10;Kd5Miq7LYceetGKKK+qRyvUKKKKAAcdKOfWiigAo75ooot3AiaGJnEjKCw6GpaKKypUY078oN33C&#10;iiitQCiiigAooooAKKKKACiiigAooooAKKKKACiiigCNmKnAHWpKKKxp05RlKUpXT6dh30D3ooor&#10;YQUUUUAFFFFABRRRQAV+d/7VcUkHxPtrlRlZdNx77lc/0NfohXwF+1c7w+O9OudrMiWBHyjPzM5x&#10;+GM16OU/71B+v5HnZqr4aZ8gybjGdxOaqY9zWtdxgzNg9OcVT2n0/wA/lX6BCSSsfm9SN5Nn/9P9&#10;zKKKKACiiigAooooAKKKKACiiigAooooAKKKKACiiigAoooo2AKKKKSaYBRRRT9QCmudq9M0pOBm&#10;qdzqFpbqfNkA9MnFcWMrxhB3lZlRjdmBqt15TDdHnPpUFm0T8tGOehNYt5PFqNyHE6gAkYzU0ISF&#10;96TK2D618XKo5ScketGyjY7SKCBxuC7T7VeWEIuFNc5baht7gitmO9idcmvSwlSl9tanJVhPpsWJ&#10;A4HyfrVXF2W6DFTG6hPJbihLiFztRs1tUVOb92f4mUbx3Q9TJnmpxmomZQM1Ua+VDjaTWkKsab9+&#10;QuRz2RpDrSnFQJKHGQKmDD0r2KFeEo3TM5LoHOKSjdniinOvGXwsmwU0so60pNRM/tXJXxCS0Y0i&#10;N7iAcM2Koy6hZR9ZADVhpEB5FUp5bPGZAD+FeDiMRKV9UdVOCe6ZUuNTsNp/ejNcjqOr20nyW8gd&#10;unHrXTSLYzLgKDx6Vzs+k2scjSRhcntXlVZSfU7aaS0RzQ+0yMGVdxrudNhuIkU7MZ7ZrlgsYfBO&#10;3njFdDZXkdqgQyHpWdOyd2W10OwhlYgbxiq17GGIMZ5rKjv5LhN8UhwfYUsJKygyMa7nVUo8tjD2&#10;VnzI2LUTJ94cVdLHvUUbbkwtDhx1reHurQ556vUfnPNPTjrVYFj0qYZIyauMhNCTGMrzWYzKGJq1&#10;MMnAqp5YGaxqyuzpoqyK8z7hgCucvcDIXlsdK3Li6WLkdqqjU7SRdkq4PTpWDV+pujzeeZhIVYY6&#10;1jXFxEPl5zXoWqwWcoJtly30ribm1VhiaLkVzTpvoRNGUjRDlTTXMQOSc1BeTi2jMgiYY9OabbRt&#10;c7ZgDhueeo/CsOb7JmWFZEy3Fc1c31zcttQHB4FdmixJHhhyOlZMt3bWknmhgDnp/wDWqaidtwuY&#10;P2vV7WVEFpJMo+8y4wK7KOe2WMPIhDejDmtKzu2uow4ON3YjFakmkMy7pcIKcIuN7O5aMiO4jZit&#10;uQWHUVfij1B1A+bC1sWei2tuPO3hS3rjpWhFNaJmPhu1Vq/iNInOWs7W5/fA1rLrClSoiGPXFaPn&#10;6cExNGSccYqhv06afP3c9B70dNGaqRrWl1IQpQYz6V11sLl4wGUcVkadb2I2uSCa6dNmAE6V04ak&#10;27ykc+IqJK1ig8ZH3hg0hjYpnFXZcZ5qpcyfuCkbYJrSUFdmMakpWOE1+SKBvuYYjk1zdqFmkVX4&#10;XvW1qellpjIZCzH8aworHVPMxGh4/KuS7vsddzsYfsVin7tA3HcZpo1RMbdgQewrGt7XXZVKLG3v&#10;zVW50vWF+eaJgvcg9K1blbRAtOp0J1K3KeWyqRnqay3KNJiEBV7AcVzyrJuKyA5FaFvEH43Y5rnc&#10;29GaJHX2ychQ3NdJbbhz1Fc1o+nbA3mOSScjNdPDGyDGeK6aKe7M6stLE5Y9Kzb+VYkJbnAq62/o&#10;BzWDqFrcTkhxx7VVWbSsjKmle5iPeQzMUbjHaoh5QYlKadFcsTGQp6806LTbiI/Mc9zXIm7bHU2J&#10;I21S1Y1xcsqle9bssUiIWYVztzIGYgjpQ77kSMwaool2MOR1rTi8V2mnx4OFJ79M1XSztGfc6ZP1&#10;rQTQtLuhi6gDKPf+VOEZp+7uY2fQyLrxhpOoTCEXCpxnaeP/AK1Kt9Zyx8Shs8Vi+IvCPhOyjaT7&#10;KInPIfeeT34JrlNKitBPi1Lc+taupUi0ppGcj3DS/sk21C6DP+eK9E060jtotsLEj65rybR7Lydj&#10;SNkjkV6pZCQRgntXbR35miZ6q1zYBNSAHqKpq7DnFTrcADDKRXo0asW7TdjkcGifLjtRl/ShZUb1&#10;p24dq9VOLXu1DJ3W4wsw7Uu5z0FL1NOAxUQhN7SYXQAnHNct4r8beGPBFiuo+JbpbeNzhB1Zv91R&#10;yal8YapLovhu71KEAtEoxnpywH9a8Gv7/wAN3ur678U9fCahFo0CQ2tpjeEfBONp6s7dOK9PDRTb&#10;9rLREyuldHtuk+O/Dmt6Mdd06R2gBAO6NlYZOB8pGce/pX5sfGb4keKG1rX/ABj8Ub19I8P6btt7&#10;aysJg0ruHITdsbBkcHPP3QfavMj+2D+0fqOuzeItCe2h08SYjsZI12Io42EY3MRjqGFeH/EX466j&#10;4i8Rw6j4q0OytYWvFvLm2tlLh5AhjaQqfl5yGx2NFR4etaMZXXb+tzro0q1P3uXTudnqv7T3irxL&#10;o7Wtvpd41naAWVnJLeMJl4yhZcHO3OWJJPvX1HZftCD7LaaBpGlJc22nW0a3AtLrzCspXlzvG7GQ&#10;epzXA+HviB8BtL8Fy6nPcW9xfRK88kWB9pzjlduBnjge3evIvgn8P/EfiLXNW+I1nEdO0nVZQYEZ&#10;drNGmcPwcr+XNelhoRT5bWHO01dqyPq/wT+0x4a8feDNR13U7FdNj0qV4GYMWYOnI3t0wwI5HTpX&#10;VaHd33jrQR4n8JNBexIgeWKKdGnjB/vxg5H49a810C8Pw/N/beHtIsrkahzdLcoGim4H3o8YLcDk&#10;18n/ALSeveN/DXh+P4k+CDF4MVpRZJDo4Km8c/fLfL92MDlR+NenTdP4djklBt+7sfck9xrU0Nzq&#10;EGn3lxHaRlpmjjLLGF65x/IZOOeleYp4itb6D7VAzFZBle456V86/s2fHz4meCdRufiD8QvEVxql&#10;jdWZtbK1lXAublsAZjBGBEeWkxyOOa1vCnifxrrM11prWFreXNgS0xhkWL5ZGJBVeMjPTjA6V5uO&#10;SjJpHbQi18Z6tfajaSA+Y+ePmGcdK4K/vVnR1ibapOMZ7UiQ6ze3j2iwmSeNd7xx/MyA/wB7HQVx&#10;Hiea80lVN5ZtCz56/wA89xXgVn2OqM7vQj1rUY7ZkTqPauL1HUPNmDJyMc1k6jczvMZJnJ9OwH0r&#10;GNzPjLsT6GvNquzOylrqaE98zjbjr3qiXwM1X835ee1N858Z4z6Vg3c1HbnAJxwetKNrRkkUxJN0&#10;5J+7t/DNSqNzcHj24rnkrMnUniTKAjp71bRBjGahiiz97HqKuxIQ3bNYyjd3HbuA/u+tTxqOvpzT&#10;lX5+2TVkID2pxj0GNQYOam+UA5oWMlhjipvKOa3UehRBhuGHU03POw9akdADjnPtTiASNtTKNkJo&#10;dGnr1rWgDsNsYOT6Vnqg/h5JrqdJtpCRIRnoABzzUeZUI3GQW7IQJ1OCetfbv7M/wf8A+E11pfH3&#10;iW2eKwsziGGQDbJIpypA64HU/lXkXwn+FGo/ErxnZ2EyvHYwqZpXB24AIALDrycgD1r9ctK0qx0P&#10;TotK02MRwwqFVR6D+tdGXYL6xUcpL3Vv/kcuPxPsFyx+J/kaHA4FFFFfZHzYUUUUAFOPSm0pOaib&#10;0AQ9Kj+tSU07e1eZVVveKQ0lR1rn9VlQqQM8VuOm4VyeqQQsSCTmvHx85NWaOiitbnJTqgbcDVmx&#10;VZHK56+9Rz2EgB8us97G7Dhzxjoa8m/kaHWJESSM1KFCN7AVi2reWoJkO4dafe6xaabZTalqMoSK&#10;MF2ZuAABnrVpo1i76Hzn+1L8QF8JeB57Gxm2XdwAUCffJU52g/w7h3r8UodF1j4keOrP4Z+FIJ2u&#10;dZvI1k3/ADFEyDI746IBnJ9K+jP2kvihrXjH4iXVxGBHEbZSpVjsUKT5ZBPBJXqRX0J+w38G7TS5&#10;5/iRezG9v7hIy1xjbGGcHEMfrtHzO3qQKqEVFOq93sevGn7KnqfoVYafbeE/CtnpWjRIsdpHHaQo&#10;gwoCgIMDsuea2Lyz+xWP2JJA7hcNj9T9KqO9tLq67ZFW3s1JbP8Az0P3R/WoNTvrS1spbyU4VFLs&#10;w+8w/uj61y1Ve/3HFu9Op8p/HzWtNsljGpRSSLa2pWLDbVZ5ejKT3GOtfmb4zsLiHT0lmZmK8sZS&#10;WKgjJBPfPrX2f8ctXvPGt6+p3WYbaxZEt4eMh1BJ3t0PJ6V8BfFDxHbhoYr66zPMWLIM7diDp9RW&#10;eW0/aVHKB6MZckLHhPjLXre2057NJCrP1I4OO2K8Mlj2fM7Ek9D611erXba/q7yyH5BwD2ODxgdq&#10;x57UPMkSHAY49a+4oRVOKR4uIk5tsaUGmeHDeO+JJtxjXvmvO5macnzySCQXJ9a6zxKjpNHascpH&#10;wue2axobVJGGRuA6joMV1x7nHPTRESotvCHI5I4rHleU5kPfnjtWpqLpI7QxthU6e1ZEilE8vrgd&#10;elapmcmVZCxYmofmwCamGDkA5NMzhcYp3uZSEGMe9NxSD1zTiBjrTJEooA4ooAVlP+sQ4PrX6ffA&#10;j4n/ALPXxG0rQPDfxB1GTwhr+lJBareyp5trdiMBU3P0j/2t2OP4q/MDoMUq7hjb659vyrow9d0Z&#10;c8TOrSVSPKz+jD4tX+vfDeHwr4PsJ9MuhcyG70y9e5RllaNssEO7IJU8jng9TVTxn8SNI+F3wl/4&#10;QPxR4p0y2TVZTqSNFsZlcSKzBmBLEbuAQMnpmv55JLm4n2Lcu0ix52qxOFz12joM+1DxxMAxGCPx&#10;r0ZZpeKi47GH1RNvmlufbv7Qf7TfhbxrHeaF4Ws5r6aIRxWurzTOnlBeZGghGAu/7u48454r4XjT&#10;ByetTy5d8NUOD2ryqtVzbkzrSSSitkK2W4p6DaMjrTcE5qaMBU5PNZjR9TfsrR6dYah4t8fag7D/&#10;AIRvQrm6jQAFWaYiDBB6/fHHrX0t+yzfRXXgxNUbd51u7MwUYVnY85PfbxxX5o2OoXljbT21tK0c&#10;dyAsyqSodAc7Wx1GecGv0F/ZT1Ce58DX0UjokcVyfKRRgnIXcSe44xXJiIaOTPXwNT7B+htgVurb&#10;7WxDg4B56H/Gu107UTKTDIT5i9M+grwrwNc3MO6JlGFdsD1Vv8Oxr01ptrhouCefwrliz2HDsdz9&#10;odlLZqjLjBAPB61Ss7oTRgqc4HQ1Ox6xjoe9WZ2sUZflUIO/esW6jByepPJxWvLx+FUmX5hk4FSz&#10;WLsZxUqoJ546U6F0ERyuT6VPKFPKryKp4IHORzmspm5Uk84zGQHCnj3zUcigk7V5q18+08UCEsf9&#10;vHTtWLjcadjAuYFwd3FYM1lEyFixBruJbJXJLnrWVcaeF5K8D071HszaE9bGDbWsaQ7cZNUDaFWK&#10;gYzXZpZgKFRtp+lUCoYmMYz2IqJQsaXOUawkRfu7iKj+wzo6tJkYOcV1m0gnaMepqCbLqCo5FTYr&#10;mMiP93xgkk9far0eMAjrUCAeZheo5qdm2gHAz6VSlbQUtid4I5EJkHGP51454k8KW9w7TKoaXBVS&#10;eAc+oFewfJs35z7elULyOAwFXXjGfpWd2YptHxjrXhPVNL8p502iRyPl5UY9a881rT2tp/PiyVkG&#10;SMdD3r7O1HTUu4/n5HcH0rybXfCtr5cwRmwx3Be5J9PSuqFa6szuoYlrRnze5VAMkkgZ45qGXbjJ&#10;6+tdxrmip9smjRvKktkGYwud3HbHtXnj3CRSgShg7HAVlK/zq+U9RSUkSNwcFSR61VMZLFkPJxxU&#10;rFyQT0NPCFT+9qNmNrQi2sMAYOOtRPtOcgdMjAqzKxJ2xj7w646VXRH24Xr3zQ2Z2uVwqkBU6Hmm&#10;NGeCe/FWk3lhgZHTIpJVMhKkEbjwB1ouP2aKQiCPluBTHCAnZ1bOKsPEVznp+tOW33AOozigXskQ&#10;RboyG7d6uMhK8dzUrRHaQBjBqdYU2daQKCN7QbdGLIx+Zx+eOa9V8D6BprXn/EwDSKz7FCcEbhj9&#10;OteS6ZdJaPG+CwXNeoeHtUaXUra3tgQCzPuHGBjr9aiR6uG5HGy3PrL4fX+p/D/whdX2iQmeWRJQ&#10;SXxIACQpOOwxnFeqaf8AEKfVbG1k1iKb7T5ALKWyiyFecfWvkWAXMUlwsAkJuPlJibBOT3zwPWvd&#10;/Cuj31vbPIGmuJGCD96QSpH90jgj3rSnVa0McWqcE5Pc9/8AD+qR3UEd7AfJEoCsp+U4TpnFcl8T&#10;b+WC5ktSM3DQCRXzkEkehrqNPEPh/RUvNbTymBBfb84AbgdP51478SdTh1HVBrNjuZHAiUjIyEHB&#10;IP5cV1yr6e8z5dyjKtex84atE85BIwxA4z0I71yTWrx4QjJ6kCvRdRg85muCnzYwSDjNc60CllGc&#10;Y4NeLWqWehjiLNoxRbjqnDDnNdTo1tty03ytxjv1qBbdYwDGOR19a3tPsWknUEE5Ix2xUqd0RDTU&#10;7fSYXl2kc+oPSu4sUEJ8zGV6/j6VkaXp4jAMwyO2O1dPFAp2rkDJrSGwSlfQvCWJF8xh8xOazGdG&#10;mO8EAHNXpNyjC44qtIrMDITknrWkVfQx8xiQrO5Va9S8LaZHNAUxlwRwvU8fyrmdD09GRZHHzMcC&#10;uw8Ra5pPw28Daj431vIhsoGchcgu3RQD6kkCuinRXU569ZRVjifir8Sbzw7qulfCzwjaTXmramhu&#10;rpYSF22i5XaGPRnPb0r0X4MaFZad8HtL0yGJmeXzpvKfLP8APKSQ2Op7Gvyk+G/x31b/AIaNh8ce&#10;Lo5b+XWbH7AkQOWi3kbAmPQDjvzX6leHPiloifDy717QtP1CMaLBtuLWGAm5yW2gIvUk9cj613Uc&#10;PaS5Tw8fUvH3e5+EXxp0Oz8PfFfxLoNrci8WHUpsyDj5nYuQPXaTtz7V5rGri6HXH96us8cahZeI&#10;vHOt+J9Lilgs9QvJZI4pzmVQW/j/ANrrmuSkknSbcrbUXp3yK9eKPNk76o0F8p9VtHbk+eioO2c8&#10;frX7v/su6h421S18Q3Pi+ytrJ7G/iiKxKSrOEG7Jbr8uPpX4feE/DWveNPEWn+HvDkatf3kwS3Dn&#10;aokHzAk9gMZPtX9Cfwmh+ImteFbPWGksYrTUYElmB5kNzH8jNkfKVLLz3xRTjeQpS5YNn5i/t56N&#10;4es/2jY7jSdLNlJqOni5urjJIupS5USAEkAqqhTjAr4nb/RpACd2ScmveP2mfGvxG8VftDazpXxE&#10;nt5ZtDc2EK2gIt4YeGxHn5juJ3EsSc14FfRmVic5A6dulYV17xvRvyq5pWzFLlJ14xzXr3hgR65b&#10;Jpd46i3k3eWScYftz9a8VsNrfu5DwR2P9a7myvQLFLXGxkJKkevqK4Ki7HRA39T8PzxTyxXCFbyF&#10;WDJ6gHgiuu8GRzpdW00SFXk+Vx7e9dR4Su9P8TxQ2mtyLHeA+XBIRlpTit/RPC91oWsSX164JxtC&#10;Yxg+tcGJq2jys7qFNKXMjt9K8221sXancEBO30//AFV9O/s520UHiO68WQ8G/lgi2E48oQSZPA4O&#10;4nNfKdybq0s7m8tsmT7OwRgOhzn+VfVf7NU9ve6vLpMcrF4pLSXZgkKrMAxzjjcea+IzG6joe5gP&#10;jP2yt2ZolLDBKgkfUVY4zTdoDHFLX6fgk40lF9D4+o/edhMDOadnjFJRXRGnGPwqxmFFFFWAUUUU&#10;ARyypChkfoKzptTtVHzOAfQ1psSFyBmsTULq3QZljzXz2b1pxvyzXpZ/mb0UnujMn1q1GVDKcU+3&#10;17Ty/lO6Anp71yN9e2u8NDCfenaebaaYO8OSp6Zr45V5qd7nWuV+7Y9OjmgkXKMp+hqT923Xis+3&#10;gtDGCi49qteThfl4r6KnWnJJuKaOWUUnZMlMBPKuaikjuAvyMMj2qePcF6n8qkPmfhXcqNKcHOKa&#10;fkTzSvqYxursExbV47kHmoWbUXTescZ9uRmtWVmXquaYESXDMtePOnKUuTnOjnW9jivtep29wM6f&#10;zntyPzravLqaezZZbZ1I54IrpwoxVO9d4o2aLGR/eNaSyydCm5OWj8kT7VTesTxa9gBkJ8oj+tYN&#10;w97FkW9uzDsQa7nUZ7p5iHQBRxkHPWq1uJUbcgFeFKleXusUkeIa5eeKI9yLYlQsgwfauBum1d5z&#10;FNA5bduyP8a+s7hDN8t1Fn6GsO4TwspMV3AwOeozXBVy2bd/afeQ6Z4LaSPDCWkVs9TWXLrcE+QG&#10;I5717xeaL4YuoybVzz1BOBXmGs6LoNqfnVADxkNzSqYapBKzVjkqprQ8+vNQZwfKc5rDH9rzOVtY&#10;2lOcALXUm00p5P3Uqgf0qeGLTrSUSR3QDDkDNcrpTk9WcrMCPTtfRBJPasN3Y1KUvIcfaImj+tds&#10;J/MChJw341fTwvqOp27PHJCpP3RI+Cff2rpjg2/gbf3Cin0OEXc65JFJsOPeutm8JXVmgE8kJ91k&#10;BFZsmjhDhHDD61MsPOPxI1Se5nxJxzWjERGoO0sO+DUYtGiXj5iPSujsrN55I7RZNu/qxwcfhWCp&#10;66m0I8zsC3CJGMK6jHOa6DQ7i585FKM0b5Z3IyQPb+tdHY/DeG6jR5NWJKnoIxg13mn+ELO0lTbe&#10;huMcrj610qjObSSt9x1QoSWp23h/7J9kDxMOldAl3akYDiqFppVvDHtjkDfSpBYKjcBdvsa+rw9O&#10;vRirQN5csnqzSWaNuhpTInQdareXGg7Cl+U/dOa7ViJtWkkYuKvoVru7igGXGawZtatN+xodwrWv&#10;YDL99eK5a9is4VwjZP8AKuCpOV3c2SVtC+uq6M5x9nANZksodv3a7QegrGiKGXG0kk4wBXW2zRw4&#10;W4hO3OM1z3c97fcFjKAfb8tQ5bPNdi1hptwm+OQR59TWfJ4dIH7mYN9RWk8FUSulf5ktrYwYyR05&#10;rf08Kzjd0rOGnXsTbTExweoHFb9pp86srn5R39aVOi+xXqbkcEOMqKsY28CmIMCpM5r7DA0YqKly&#10;WZxzld7iUUUV6BIUUUUAFFFFABRRRQAUUUUAFFFFABRRRQAUUUUAFFFFABRRRQAUUUUAFFFFABRR&#10;RQAUUUUAFFFFABRRRQAUUUUAFFFFABXxL+08pHiixMZKs1m2cd1Vjx+dfbVfD37UdwYfGekgR+Zm&#10;ym4z/tda9DLNMRFnBmf+7yPjQSGRTcOPven+e1R+bF6GneWIoTAv8Paq+W9DX3Nz87a1Z//U/czb&#10;tooPNFRCKiuVAFFFFWAUUUUAFFFFABRRRQAUUUUAFFFFHkAUUUVGiewBRRRTml9oAoooqFUhHqFg&#10;opNw71BJdW8XLnH4Gsp4ihvOSKUW9kOmi80YyR9K5TUvB9tqEgeeRyR2zW82saeoz5n865q68RWU&#10;zyIrugX0U814GZPBS97d+TOqjGotNjjrzwB5WY7e4ZckkZPSltfBFxaCMW06Oy9S+cmn3er+dOfI&#10;mb8eMUsF9qkUmVk49+a8FRpXfKn950u52lno11DGBMyE/wCzmr/9mzbR81c9Z6vq6P8AvTvGem0c&#10;V0sN/ducFAa66To7NsT9othBY3HQ4NWorcw8qAaje8vcZWE/nSpfS7cvERWtqF9JP7iH7RqzRcXz&#10;G+8uKkCn0qEXZ6bDU6yBhkgiu6kqUtFM5pRkuhIoFPIxUe9PWn5B6V61BU7WbMmN20bRT89qStJY&#10;aG6ENwAaa30p5OOtQPcxp1B/KuSsoQVnKxUU3sNYMegqo8BIyRTzqdov3s/kayrvxdoFmP384BHU&#10;Ec8V5NWnh5ayqo6IqpHaIkkQztcbR7Vi6ha2YjLBm3dRzioLjxz4alb5Sz59BWFf+JPDjxiWRXjx&#10;7E4rxqvInaMkzrjJ2u0Yt/eCOTygcHv61JY30EmIrpwoOfmJ/wA96w5r/wAOXN0zzM+z/dOT+Vbd&#10;jb+FtSO2ydiBjJIIx+BrmTu90L2l2d7psumSIFtnORwfStnZGTWJaaLbwRbrecAHngVppaSKQQ+T&#10;XdG6Xwmi9TZgkCjbUsjbuhqvbWzpjec1e8telehSjJx2OOrbm0KO8rxmrA5FO8lQ2al2riiNN7kS&#10;mrWK0iALWe4bB4rSkGRxVKQ7eMZrGpE2pM5LU4bwnMKnB9K5e4XUvvcgA4r1JOSCQB7VYe2s5l2y&#10;KOeuKz9jzLRmzqqO6PE7htQWI9ePwrmHv9WXPmHac+nUV7NrGnaXErCPcmQOAc/jzXl95o1t5pfz&#10;HwT04rjqxcXa42+ZXM+G8ldcnk9+KPPcNuxU/kwQAqOaGkGw4HFY6rdmbdipNeOYtqKA3rXPpazS&#10;yedtAAbPNdMWjddm3JPpUqWrswRY2Ge+c1nOHNq2F7ljTJ7YblmcK3v/AErbklg8okTh8dsms5fD&#10;80g3lWx7D9aF06JWKt94cY70XktGjWKY4LYh/Ndhn61DJqq58u0TJHrV5NEmnJVRlQM1N/YSwfMu&#10;EJ5JApcr6I0SIIF1m5AZVCpn+Krn2B4x5l24UZ6CoXia2TAlODz1rPu7ae7fdvJPTk8Ua2sx3sej&#10;6XJayKsUDkjuTXTLE8Rx5nFeZaQt1awBBMEcDHqK9HsoZ2gEk84kx3Arooa6JEVJaXbGvDLIeXJp&#10;HiZFJ61fDwJ1fIqtdlmTdA+PbFdHsrLmIjN7WOKvbmO2mJn4DGrdlrOjeSFRpAemfX6VVn1a4EjQ&#10;MittODkVUbUYcFZEVMenasVLld0zR7msbuSY4t3IPvT1stdnX5GYqeME0yGEzxb7eQAY69avx6Lq&#10;0gEgudq9h3rSCcujfoKTS6kQ8OXLHdPHkn3pv9gxQEBkIx710lppk1uuZJWfPvVtzFEMSHPrmun6&#10;tFK7VvUw9u15mdaRKgGxa1ETPWmrNAT8lTebEBVwpxWrZnUm3shGhBqhPCuw5FX1uo24FIyq/WtJ&#10;04S+FkQnKLuznI1VCQBmo7hiB0rpfIReQtRT2qyKAAK5KmGdnY6o14tnn9xvZTlvwrFkjRuAMsa6&#10;+809o+pB7Vk+WsC/cyfWuNU3fU6eZNXM8+Frq8hID+WWHBHauevfh94ztozJY35KEYO7k4PoK761&#10;v5XlWNRk10En9pJHuVcj0FXGjSnvf5Mxk2j5wvPAE125j1ydnk/vEnj6Ve07wfbWk4/0xflX1PT8&#10;q9kvdO+2Z+1WbN23BsZFcyNPjjf5LdkUcc88ClGhCLvb8zNtGxa6TZwrGrXO5sg8f56V3FpDDHGF&#10;jYnFcRZtDHKuQwPAzg13dttZN6ZIrvpW3SIkWhLjr0qwjgrx3qoAGPyirK/Iu0CuyhKSd76HNNLo&#10;SEt2qIvMOgqUM3el3Z5rokubWMmjNO3QhWeTcE281ZUydxioDnsKVWfvRSqSTtKTYOz1sYnib+y7&#10;uwGh6u22LUd0LYODt2ktg9jgV8AL401f4a2k8FpbxC5kugZDdglvKLFY+/BZeQa+1fitYaxd+EZ7&#10;7w6N1/ZK0sIxnJKkED3wcivm7QvBkkmjXGqeP4ze6pfwCNllAPlqowuAOM9816kakmnGm/6/4c6K&#10;EVbmkfnz8R/Fp0/Trq41DTreK4mlZozC+EG5ic7f73r2r57+Evio2HxTtvEWrF7+O0gkVoo1Uo3m&#10;goAAeMqeWJr7w+LXwUsbnSVksZnjvI1BBcgxyccZ4znjpXzN4J+A2s6Vqbi9YfvRvZ412gluNvGT&#10;x1rnoqUH761PVhKNSFuh7xZeEdD+KPiOLWNX0qOw02L5isQAedyPlWQrjKk8/pX1HFYxadpcVrbK&#10;I4wAMAY6dBj0rjfDHg7TdLs0lK/MuA3JGcDjjpXcanfxIQ6LuzwPyr6mjrTUnueVWac+RbHJapJF&#10;YiWZ1UlVzg9zVrxh4w+HX7P3we0jUviTZRa7qWqTzXmm2UqqQskg3Nhj0GMZz9Kwda868t5gDy6s&#10;ORnqMcivO/2gfH3w98W/DdvCUsP9oanALa2t5nX54mQr5gV25QbQcgdairifZJyuYVcNKpZRPAPi&#10;d+0Pqfxu0eDQNS8B6faXkMymzu4CRLEgOfLUKMEN0I6d8Zr5R1SdNVvJdZvmZLvPkmOMlCgibG3j&#10;+6R1r6q0dfDGgTjxRpWoHT59MUXtu9xzCXh52MvBYcYPI618sa1411P4neNdW+JmoQW9u2tyiZoL&#10;fIRSFCZGecttyc+teJiMW6i52zvpUlB+zRHB4u8apYwaPaXTokr7JmQsJHQnIDMDkj8a9HvbHxnN&#10;oTavbvJcWlmQjxMxZ9h5LLnk+9eWSxTWxEts7I+eq9evas/W9T1HK3V7ezoyDC/vGUfjg4P41jSq&#10;c+5vKKjse7+FfB6+MPg14i+K8eux2s/hy+igfTpoxloZdoWQvncCS3HG35T3rE17T59N0+O/iu7e&#10;7EnaBs/Q1yXgDXfCuleE/Emoa7dROpaBpbRpSfPaPdsbbnB2ls8g9K4XRb6RkM2MblJTkYCk8cfS&#10;pxEEloiaVVK7TuejW+ofbCIovllPRDxmpvPkWXy5OG6Vx9h/xOtat9PnuBDC3MjqQCEHUj3rrbvx&#10;D4D1i5+w+EJbmSRZGhbzgOSvGRgVw+yuayxK2aL6ytuwM8Dt0rYtQGO8+tYMjQWX/H3uDFgAuOo9&#10;a2LOaDHlwNuUmueUGOFVT2NJQM4XjFX4oQVzk+tVYRHIgKsMfrWhGAPTHtWDptHTFOxIEBbnjPSr&#10;gRW4XqaiRQTuxwKtRklsYpxi1uUkO8oABV4PfNVpVfcSckdKvHd64/Wqb8uWQ5J71oMrZcEAVKqB&#10;fm61IMDl+av21lLcECPkmsqkklqDJ7KFpnG0Zr0/wdpN3rNydG0Mb9QlxGi4+4W+6xHWufsNNe2j&#10;QYwx6uei/Wv0W/ZZ+EkmkacvxA8QQBLi4BNorD5lRhgue/zY+UHoKVOnKtNUqe7HOrGhB1JHvfwj&#10;+HFv8OPCkOluwlvJAGuJQMZY87R6KueBXqlLgYpK+yoUI0YKnDZHy1arKrN1J7sKKKK2MgooooAK&#10;XHFJS57VM+VL3gE9qYQAadxUbZNeTiJQtoi0I2MVyer+WjbgOa6aRGI4rk7+CfcS5rxMZNysrG9N&#10;W1MCTU/sqFwu72qh/act5IxkXA7Ul1HJ0zVSJWDY715jTvuVqXGzFGZeQAMnvXyP+1d8TJND8LL4&#10;N05Jzc6kgjklQDZHC5Ac89SRx7Zr6I+IPjnTfh34SufEmsvtjjBVFAyWfGQAPbqfavyK+IfxE8Re&#10;K9WfxDcRLPcTybY0BJD7yAqxx5OFHGRRdJ2R7GW4fmftZbI5rTvA+ufFTxWngfQJTEJYwtxMwyEh&#10;QjCj0Jzj6mv2M8MWOl+CPCNro1koW306ERLsULuKjBbA4ye9eW/s5/BI/C7whbS6xDGNWvMz3jId&#10;wLNyqZPOEB/OvoW5cz38GkpHtVFMjNxjPoaicpSfM9Ow8TX9pKy2Mm1axVYbK6GfOQzy57nqPyrk&#10;9bvk1OdhbyZiPbsFTrx6V3Oou8UUkQjLNMdoIHQDr+FfO3xc8Up4E8KX2quzQrsEUaY+Z2k+UAfi&#10;fyrmr72fQzormeh8hfHnxJZ2bW/hy3ZGmeRr5kjJ35clVyOwC/NX5s/Ey7t31Z7Oz2zNEdwZcncW&#10;HQGvoXx94jlgibV/EQDajcxttVOAF+7nP0r5WtbC4vLmS/u3JJO4H09K9nJqXLH2j0N614r2ZhpZ&#10;i3tVkVCrTfMwPVT6fSs1YMzs0ZAEa5XI711mqXKpASOf5nmuW1J59P052hXEztkZ7LX0UHex5lWK&#10;R59dTHULkiQgSD5cjuB3pZZDbw+SnLEEFuxFWFhjghl1W4OCOg9Sa56SZp1LnPzHNdsexw9dSBI1&#10;LkqST/UdKqu5Ixn25rWe0CJu6ZHGPesM4wc/hW3L2IkRYGcnp0GKifjpUi5HXnNMfnK00rGUtxg5&#10;INPxnk9qYPkXNKB/FmgkPb0ooz1FLj5c0AA6ijkvikBB5BpRljkUATovy570pGOc01cryKazknIp&#10;bsBhHNPT5l+lRqTuOaUMQMCq5AHnkZFRncvymgkkYo5Jq0hkq5IHevun9lG5uPsN3amVtysXhi4Z&#10;QOc4zXwug3IQOor7K/ZH1CO0utWhm3bkRPLCjruPzZPbArmxnwM7sHJe0R+g3hiGddRSct5aEcke&#10;nvmvWkhQv5wPIB5PcH2rjNF09FeORQBH2B6EeldtCVVyFHX+H0FebE+hciW3uDbSncCQOcL3rYa5&#10;jmXfBx3wayTFjDDt2pgZlOV61aCxb3FsmkmfCEL1xVF5tq596jE+8cDmhsdhC+48c5GKjCybuvHS&#10;pcK2COlRuVUbRwc/Ws5q5qpD8g/SpY8ck9O9V1J+Ynj3qxHg8HoayKJEtxJh8ZGKzbmFklLA4C/r&#10;XRWyozbQeoq1LCm/AGRj0607BGWpxUsL+VkZ55rnWDq7BxwOeK9GltkBx93PSsSewj5Y4JOaGjeM&#10;jmCjOxIOFPJJqWCMx4DfNnrj0rTjt4thwOfWpPs48r9yOfWs5RbVi+Y5dYUWY9uT1NRXR8shVGOe&#10;ldJJBliWxkHmsDUSwiCD+9wfas/ZsE7lGOVt2BwPX0qvcDzFIY8fqac3ygt2xzVZmS5yqcYrMOUz&#10;GhAJA5HY/wCNc9e2CXRxMoOD2rpWbyz5ftWdyM+nXFS3bULHC3/haxvnaWFVglIxvRfn/E15jr3g&#10;7U2fY9wr453Sc5Hc9K90I+YtFwW71iX9pFMh80gkda0jXkdMaslsfKeq6NJbzHyIHYnjjkEf3qwL&#10;vT5ItoZQTjnaegr6pm0LTZxmZCT9awbvwXpD+ZsHl+aCDgZIB9K2UlLc6oV7qzPmQwM2Y4+e5HSo&#10;/LCrzn8a9luPCUUcjW6gkDhTjk1lf8IrvGGxuXPB4NO1ilVV9Tyspjah4/2Rxmpo4i65PGOhruTo&#10;B83y/L3Y/iI9Kz5dDZZCnRe9I1daK6nJ+QckcY6g1EC275ecHqK6htHQHcCSDxinJo9u48pDhven&#10;YX1mK6nPs28Fjzk0dcrkE4+6RW7/AGOSdjsCewFbGn6CkrGQBlHfI/lSehlLExOVhtJsKMZb/ZBr&#10;1Lw/pLfaII7udlOVOY+vNSafoF2l6Gs1IIxgnn6mvd/BXgs2N+dW1FvPGAIk6YB6k/Ss5SFHF8uq&#10;J/Dmm/2g/wBijt5mt2BR5GHVv9ojufpX054E0VfDejG0nLSMW/d7iTsUdhntWRpljaQ26wQZIJDE&#10;k966uK9WFNjfOBxSVRHBi8VKobWqXivZSIjZBXkH0FfPetN/p8010dxkO7C/wjsK9L1DWIvtJgKY&#10;QDLN615j4gRTKbyMfe4J9azrTTskcdPc4PUyScRDHYVzNtYR2m5ByW6k9cmuivCJm3IenUGltbdH&#10;J3fLjn1rmkrmr1M6KwRpkHcdDXZ2OmyfaI342KQWz6UyC1+QcZPrXa6VYLJcLFIC25T9KqFNkSVt&#10;zasLaOfdOnGRwAMDFTMJIzjgehFaCQLAP3XAwM1DcKHG4DB9q3SsjBszyHD5zkE1YihaZtijO49u&#10;lWobUOyPt5B4PrXV6fpg6Y+uKcVcyk7K7N/SNGV2jGdiKAzs3Coo6kk9BX5TftVftC6h8VfF3/CO&#10;eE7qSLwzYZijjAMZmkVgHdwGIdSVyhI4H1r3T9p/9onw9N4dvfhF4EvFvJLwG21CdQ4EBU8oGGAx&#10;4ww5GO9fmlYvcfaYftJyyny+RxwcV7OFpe7eR4GMqtNWPqf4Cah4d0b4g+INe1dwv9m6UJdPYjO2&#10;dZUYH2I6Z9M1+1d/4mWXWLCaxkWO81WzWYOvylTJHgDGMY3Nkelfz8/DPXLK18Q+KE1KRVe60S5t&#10;7cHJLS7l2gep61+8fxM03RfGPwd8FeGvAF3FFrV9JApuoCPMiie12uxc9lJBA6ZHArvoUnzaHPVn&#10;eGqP539c0TVPDms6jousruuLe8uIpWB3jekhBIfvk85rjmfdcMiqQB8pIHAzXR32nahoV3faJqUg&#10;lntbueCR1JYNIkjKxz3BIJzWCzASAMPvE/nWxyx3PWPg1rniHw78UfDWseGYYr3UIryOKGCU4SVp&#10;cx7Cf4SQ2Aexr9pPhFc+LZvgOXvrUQzRanNaEwnckIN0cJ/wBsqSa/CzwFf69Z+PNFuvCcXnapFf&#10;wG0jIBV5ww2Ag4yM9ea/fLSpPF3h3wVb+EvHIitrrWNXS7P2JS0Y8vDuj7OATJkg8g963oPVhVXu&#10;3Pxe/aB1TwtdfHnxLqHgtJ1spbnEwuBtYXS/LPt5Py7wSPY15WriVSM98c9cV2fxXutF1r4veJtV&#10;8Owtb2E2pTlEZtzBlba5z6M4LD0BriY7hIpXiI4Irzq8uaTsbU1oOltznCDAXnNdfp4+0FUIIlRQ&#10;fr9KxIFMsRLev6VfgeEzLJk5jOc5rkeug4y96yPXvCUbTSKMFp0kBj2jpxzivpWys4dW8PW/iO0c&#10;yXTbopoux2dwPWvlbwwrNqNsVk3eXKHPJB24PPFfUnw8aSC8+wJ+8QS71c8DY3X645rxMz0Pdw0d&#10;NDQ8gLCRGcdAAegPv9O9fUf7LelRNd6tqc7/AL+JrRyFHUBsDJ7rntXz9440OHS44v7On3pcSFUy&#10;CO2cE9Pzr7D/AGKNH1LXdB1231tFjljtowGTHZmZfzAr4/HRcvdjuz2qElTTnLofquGO0OfQZqSq&#10;1viS3idTkFAf0qzX6hg7tX6WX5HxFT4mFFFFdpAUUUUAFFFFABWXq+wWrO3JA4rSd0jXc5wKx73U&#10;dKCt5rhiOMdzXk5rODpOLkvvNaSfNc8puRib5yR9K39EtbPdtS5cbz04qxeXWg52RgZb26VUiurC&#10;Nv3bivgnFKXRneoq9z0SCGKGMKr7sevNTnewzHg/WuYsTp853E5brkGulhKqoC5PvXu4aqpWi1Ze&#10;TMKsLO+5IqzDl2H0qUMSeaA2RzSMDXvRg4w5qbf3nK3cdgdTTNyZxShcjrUQjO7k1jUnNWcYFJIl&#10;ODyK5fW5QqbSrH6V0rFl4C5rD1C3WT95K7x8HjbkVw4395GxrR0d2efyTr0kyv1qi+GACSBR696v&#10;XV4yswDCUDjlQKro0042xRoeMntXgzhrYuW5A32dV33V06ADqrf41x2tajpxObGeSZ/u4bBH1rop&#10;PDGr3j+UIkO/1eqL/DPxi3+r+zqoPA3dvyrCUK8ly06bfybJkzzu41mJoTHIAMdc9f0rhbw6VPKx&#10;LFQ3OMdPevpbS/DGreHLo3t3YpICMFkIYj1/OrN38RfClq32W70xt/ceUMH3JxWawV42xE1H1TMZ&#10;UvtNnhGkeFvC8trFNqGn3NwxxiSJggxU1/ofwj07e19BfJk5Pzk8+gxXt0mueGb+3VrayEODhRuw&#10;Dn6da8w1ezsNQM0EVlGwcnrIBjn3rSpgacYrkjF/IxnFLY4WTUfhBaKWtpLqInpvYAY9s1yN7rfh&#10;m+Pl2bu6A5VmP9RXZX/w60PVmWG4hih2YxhxIM+3rUdj8Br2a4f7DeR7DllHlnA9Bwen0rzZ0sQ/&#10;djSjbyMOWTehxzQQNB5KN8ucgVbteAFjcBhxXp9t+z742aESNeW7NjADBl+nHNZ7fBX4kaYSZltr&#10;oHusm3H5ioeExEf3joyt3sa+yk1YzNK0TU72ZY4pEZj/AA9ea9X0HwF4hRBJdW0bsx5x/CPz715h&#10;Y+H/ABJZky3lpcQPyu1QW/HK1r2Wq67ZfuGlugF67lbpWlOcEryT/r1R24ak4u8kfQdn4b1iMKoh&#10;jXaMda2odEudwNxbqR6k14LpnjTV0QWcN0zf3uDkc13mn+INVedVa4kYdcGvQozwz6P8P8jucpbK&#10;x64mnwoo2ZQ9KmFm4PEprJsb951BkJ+tb0cm8cc17mGVGeljlqucepC9k7DDP+lItiImDKc/Wr2X&#10;p2T0xXo/VaL6My9rLYgZSVwyg1VOnWrZbyULe4rRYhRk1Re+hjbGf0NFSnTg/wB4yI80noVhpltE&#10;3mBEjP8As+tR3elNep80pwT64/lVx7ybjyoiw9aWK9dpjHNGRgVMIYWUrNuxr76V0jmF8KzmYStK&#10;pA7EHn8a283NgmDGGH+wDWqZXZcxrn9KyrjWZLJd93bsB6gg1pPCYaGtObT77oSqTa95aEkOsJIM&#10;GKRfwrRSZGwQrfiKy7XxBYXYyrFc+tbSsHXK8iu7DSlJcsayfyMZNfyi0UUV6kb21IuFFFFMQUUU&#10;UAFFFFABRRRQAUUUUAFFFFABRRRQAUUUUAFFFFABRRRQAUUUUAFFFFABRRRQAUUUUAFFFFABRRRQ&#10;AUUUUAFFFFABXwt+1PdpH420eHd0spnIA5J3YA/Gvumvgj9qMRP8RdNR1yfsBOf+BGvRypXxETz8&#10;0f8As8j5Jhk85DIybWOGx7ntT8t/dH61KBDHlo+gNO+0p7V9tc+Bj1P/1f3MpQCaSioSkt2ApGKS&#10;iirAKXcaSkwKylKonpH8QFooxiitE29wCiiimAUUUUAFFFFABRRSj61MpW2AQ8daTcDxT6TNReo/&#10;6/4ICYpMilopVakooaE3LnrVeWazH+uZPxqcqD1FU5dOsZjumQGvMrTrTV4Ri/U0hyrcpzPpW0sP&#10;Lz7VzGrCwZQ6YzjjbVjWbnQ9PUqY9zegOOteZXGoXUzbUTaASAF547V83iqqvytL5HdCOl9TTuyo&#10;bMcAcnqa0bXUHADS6aSQOMDiuSi1LXkkCG1JGe1aFt4l1BnKyWzRjOOhrgp1YptX/AtK56Rpup2m&#10;4ILWSNm5PHSumhvbZk3EFfY9a4Kx1t4E3SR4J5+bir58TGXgW3mYH8J716FHEcmra+4mpS5un4na&#10;fabYDO4CgT2zchhXMR38MsYMsBXPanNd2iY3xkD2rd4++6ViPq3qdUrRjhTTw64xmsC31PTnk8tN&#10;wP0Na4WN8EZ5ruo41yVqdjnnS5fiLI2npT9vpWdJAX+UOwqH+zieRK1bwxko/wDLm/zJUE95GseK&#10;bu9KzltZY/uyNTityvO6lPMJLeDQezXSRcZzjBphZuxqhI930HI+lVjNdLkPHn3FebVxut3c1jQb&#10;7F+aJ5kYLjkYyRXC6r4O+0r5rxQuw56cmtq6vriM4W1dh1J3YrhPEHiKGCMmeGSIjgEMTk+leZXr&#10;0Zr31/X3G0aco9TMuNEhtm8toV69qyZtPi3BJFx6D/CuO1bVtJW4EM800JUZPD459xVC21OyuHa2&#10;tbxix5+bOQB35rzo16b2t96IqT1tY7mHw/YzzbpZpAT2GK6qw8JxNIWglkAI7kfyrh9LXV8rNbTh&#10;xn7pxn9a6C31PxzbEQ22ZcZIJC4/xq4OmneUB03qeh2vhjUrWPa0iFF9c5rdsIZYztJzivPNP8S+&#10;MbnI1K3CheDhcZP4HpXZ2viUxqFuLZh6sOlehSlRbXK2l5m958tjsEBUc809mGKyINXguYw6KVz2&#10;birBndumK9SOIhGNou5xujO+qLW4L1NPVlaqO9zxUyyMo6ZqY1railSsTM+08c1nzM+cquaZcXUy&#10;52xnA7g1TEryHLcCsKtbme5tSpNasqXWqzWrYaBivqOlRw61O5/dw8e9T3CiQYJ4rOKKownPvXM5&#10;SWqZ0csbWGX0jSJvK8muN1GaWANsUt+FdDcxXM5KoeMVRi0bW9yyRSxgZ/iYCsJOUtEgbsefz3V8&#10;eTbP/wB809C0mV24YdsV6bc3WpWEZ37Mrx1HNcxe+IbyYGGVU2nnispQt8UvwM5WOQkEyMFPHpWl&#10;bNcBkZpCoUjp6Vj6hcTklwcZ7dcVzgnvkkDtLgr6dDWEpqLIR7lBcoymMXDjuAf6Vz19bOjGSJjI&#10;SfvHrWFoN4j3KRXMgzjIGQa9Qt4tPkgByGPrjitZPnV0dMHocvYanJax+Wx59Paob/VnKlxke1dU&#10;2h2TAldyk8ggVnStZ6a+zO8+60OMktWaI4WXVJwm9IHlPbAzVT+2rkFFNpKCxwcLj616GLtbhflU&#10;KPpirVjc2sUhSbgZrJ0m3pIGjDtF86FZZI3CnkbhyfyrsLawu8f6O23joc1fh1XSIgI1Kj8K27fU&#10;obhMRH3rop0Y/akZuUktEYkGlXStulcN6ZzW3HaFU2yc/SrCsByefpWfc3OeQce2a3UIQTZHNOeh&#10;nX+n2E7YcMhAxkVQh8MabcYJZm9yalvbrU4V3WnOOvy5rl5/EXiZX8gRs6jqVXBqeenf31+BdpLR&#10;M9HtdMtbNFigA2r0qw8zQqckV5xba3eFv37Hd7nFb8V5JKMvyK3jWja0FYh03J+8zoYdV80bVTJ6&#10;elWHlMg+ZK5OS9S3bKxk1tW11LIqhUPIrSNaU/dkyXRS1ijUSSMNt2Yq2EDDIqCKAFQzAg1ZEeOA&#10;a6acJW1RzzkugwwYBK1RuWvIVJiXdWiSx4FV5vNYcc06sI29y6FCTv72pz0mr30RxMpFUX1u4JIJ&#10;YA+vat4xSM3zgVMbK0xllUmuDkqS15jr5oLocfJds3LHdWRNfylmDRlh2xXdXVrA8TKqgHHHbmuS&#10;aKS3cq6Zx0rGUHF2uaxknsVLW6ilYhreUMv8/qKstda9Idtr9oUD19q0YdRWJcJCc/1qhd+ItXLB&#10;IVMa854z06VKS6v7iX6HM3mv+JrNPneWQnphSf5Utn4h1S6YJKjoWHRhz9aS61/UxcBH3uWPaMn+&#10;Vb+nPd3pVpI/T+HB5qo3bspMykutiewF7Ku2VWOePpXa2AmiiEbAgVNZW8SLgR89zWgQM4HFd9Kl&#10;ZXbMqlRbWFQHtU+D9aYpIHSngP1FejQjY5ZajSvtTCpFOZphwQMU7Zu603TVRvkvfz0FsMDEDpmp&#10;V55Ipvkj1rC1zVksYvs0T4kcdfQf410UcPWi71ENR5naJV8R61DbwyWUY+Zhhj6f/Xrxm/uC7lh9&#10;3GM1qXt0sqkZz7msCVt2d5r2sNQ5Fdm6SjojgNW0z7dH9nuNr+xGBkHj8q5yPw7bx3Pn4VMntXoL&#10;oFfLAdTj3rMvfItwGkO3PQV0qhG97GkZu1jBkhERxFyo456+1ZGpbFxvOW64q/d3SMWVeMd/5Vy/&#10;nKjtLMctzWs5WWhnGmr3MnVrgxqIoRgFsZ7+tfLHxj8CCSV9c0OZku5czMjncoYHqM/3vSvpadd7&#10;Adc/MfxrxvxIy30Elw0atJFkR85zz0rxcTJvc78M2nofCXinwt4zunt7C82yCSRvNXJKAY4Bxxg9&#10;SKoWWgXejQtaXO3cWySvQ+w9BX0lrNpEH8m2G0iQsSfcYxXn+rW0YBhbG8jjjpivGlVldo7ORX5j&#10;hHsdqNKOoGMV9Ifsf/CjwB48vfEXxc+Lsfn6H4NVQIG5SWc/Nll7gDAC9zXz3dmQR7iM7RnA719F&#10;fsyfHzwd8LvB2veCPHVs8sV7di5iikUG3ZCoOCQCS27Jxg9q7ssqxjUbn2ODMacpU1CC3NL4l/tg&#10;f8J74d1bwF4X8AaPa+GbyNrOFLqPFwrYx5oEa4Dd1HUetfAGueGNa8K/YI7yxu7W2ukzbySoyxuF&#10;GSFc4DFR1A5HevuC0g8DeJPEKeKpI7zTrK/uo9zoN6wIW4d0wSF6A4ycV4j8afiV4q18n4LlLa40&#10;bw/q09xp1zGTJMY3yAm7OAp3dMDGOelehicRGbujnp0FSVlueDJB5WLkdup71Lous2ui6vHq1sNr&#10;wkgg85z6VozWWwGN/l6BhXNazZRQx74RjJA/+vXHCUamhU43Vyvf+Kdfa9MtxqLzwKSVUKAQGOce&#10;+K9Kj+Jejw2UdnZQShWwWeQAEkDkdeleJ77aeQwuw9OuBXo/2W08LfDTWLDxHZq19rMaLpc3BMZj&#10;dWaTPYbQR+NbunF6NGUKjjse36VqLT28coX/AFi5HTBA9PpXe2BhnjGzGcc18IaZrGpaBbxvDK0g&#10;D5bk4APUD8K+q/CnjSx8TafFNp5CyYKyL6kdcfQda8/E4WzvE7aGKcvdZ6qyMgAToKSPD5XFQI6t&#10;beXEc7B+op43ZG/615p6S2LAJ6Dg1XJ2Hb196sFh09ahmHdenSi/UBFTzDtHSus0O0leQFeNozXK&#10;QnacH2r03wrpdz4j1SLwpZRNJeXJ2xIvy5ckDkjkYByeOgrlxFRW90S1Pe/2fPhdcfE/xNJe34Ka&#10;VbPHJIyn/WBDlVGcjBYYbvgV+raRxxII41CqowAOwrgfhd4B074a+C7Lwrp6KGhQeay/xyHlmJ78&#10;5x7V6DX0+U4L2FP2lT4pfgui/wA/M8LH4t1p8q2W3+YUUUuDXrHAJRRRQAUUuDSUAGaU9OKSlLis&#10;6rVvedhoi5NFKzDtURkCjJ7V4tRwi9y0n0JWx0rmNaFyyERJwO/vV651qOElNprHu9YnYcJkGvNx&#10;mIpS0g/wN6UWndnHXBnGN6nmqdzeWWl2Umpak4jhi5Zj2rWv9US3tZLi52okYLsxOAAOtfn38fP2&#10;gtIkgFrY7/seRJaoMqZZVGMkdwDyO1eVzpPuduHw0qsrRR5n8bvifqfxG1u5tW2nTLd3tlhbO0FW&#10;4yP7xIyT6YFb/wCyv8GB4r8XH4ta66yWOkyGOxj2EpLPjDOCccRdOP4voa+bfAHhnxh8XvFT+FNL&#10;QxpcMbnUJk+b7PETzhj1kbPHvzX7AeGY9O0LRLbRNHhW3tbONYoo1wMBRjJxxknk+9c+kXeX/Dnr&#10;4qsqMFSpnaXrtZWLNByyDKj1Y/4mrGn6bPbQfabmPZcT/Me/+cVzkWrwX10ILo/LCwLgDr6CvQ5v&#10;FmjqillwI+ijqf8A61VTcJ3lOXoeQns7GTMLOzikv9QlWG1hGNzcZY9cetfkp+0J8Sf+E78US2Ky&#10;xTaTpMm7zFyqmYZDAj+6vb35r78/aM+L2m+A/CMcSRrNe3gcWsbAhTJtO0EjnIJz7V+LvxS1++02&#10;xj0m2MTT6hHm6kAztYHkfVutTOHtaqpR2W56GDjZOozxLxrqmreLtZaXbtjQbEWMZwN3P5CtrUdG&#10;trCKK3gj2oV3bs9cjkmt3wHokk16bu+3RqzbVz2A6Mf96q/jgrp1leRgq84fbH16Ma9mnLlapwNK&#10;kPdc2eLao6XjlAR8pwMegrjtdeW6vookJEUYwSeldnaqnmEvhezMa4bxDOqXLC3YBE4X0r3aK2PI&#10;q6q5yurul5KYYn+SE8D3rIggBKsTxT5SCCV6t1x696VnWFQg5YdB/Su1bnC9yndzxZ+Q5I54rIcj&#10;jjrzU8oRnyBt3EnNVjuHB7dK6omM30IQDgml43c0p54HWmdOnrSkZg/DAEUoHGcUnXk807onpUgI&#10;RjtikzgU9ugqN+1AC98g04EetRZ4oGO9AFosduKhJ7U8YC80w4zxzWkVZAJRRRQwClowaOnWi+gF&#10;m2yGJHQjFfW37M17IfE7aZ5QNt5fms2PmYrngV8h7ieF4zX1B+zLd6haeKmniZVgOInLY4LfcPPq&#10;eK56vvQdzqwi99M/XLw6YLmwjCg7nG5c9gf612X2FAoz1xzWJ4YtL+2eSC8UeYm0EegIzxXZmNCp&#10;Egw1edY+gTejOfMT+Z8x471nXG+F8LyD0rpHhCZJyAazJkVRkck1RqvMxmYg4Xr1zUK7iev4DrVu&#10;QYxkcCqEzrEvyHnrx1qWaE4kBfkFfc9Kdljh2wT0yKoJchgI3z6j61aWVWGD+ZqWwLaY5qZG5FZu&#10;4hyd3Xt9KsRXBft3rLY0vc6C1IyCTg+tXwCG3A5HY1k2qkruIrbV0AGcdMVUSVuUJ43MgkH3f8ap&#10;TW5VdvUntXSC3WIBj3/I1XuY8AS9AKdjRSOZisWRDvpZLUIOc81p8sxU9D0qO4LmMxjk1Ni0zlbl&#10;ZNpSM5BPPrWVcwrMDuHTkCuqlsHlj81OMdqzJoiOCOR3qWaRdjj5ojt2BcYrLljC8x9faukulwTu&#10;NYcy+W/mL37VyFpmBPhJAp5z3rKmO4njg9q2btSzhsYNYdyC/wAg7d/6UnG+paXUwrm6cqYWXAHS&#10;sb7WMMjdQa2NQBUhh1HFcvOku47wODmiKKSL7OV5bn1NV5p4RjcfmI71Se4MSbUH1Pv6VkzTzcMx&#10;+taLTUTlY2iA6llAJqjd28Vyd8gAdcYxis2F2LHc33auRyMyE/hQ5Mz52yGXSo5FLOPy4qkdKhj6&#10;k4JrWeUsMelVvNDcGsudkym9imNLtYl4APORgVGNKslYM8QUg5JHfNX/ADI+rcHpUrlc4Jzgcik6&#10;kjNt9yvb6Fp9xcBhEmRzycECussNHtXuttwoaIKflHT0rNsZYsYP3sYrpLWe1BVFPzHrS531HG/U&#10;3dNtYLPEYVThSAOvFd9o9qDGZFzjjH9a42znwypkE5/OuzttQURhFbleBxik5luR2tkvkLtbv0z6&#10;VeguUkcrjoPyrnEuZG2hyAW5HNXIJGUkjj1pXMpoxtUuHeZ0cHaDjIrnb51NmY48c55NdRqYcP8A&#10;P0IOD/jXGXXmIDuGMdc96mTJgtTj7axzNsY7iBjmty2sXU9M10en6epHmRjnHetfysYXGalPVmnM&#10;UtOsW5cgHIrtrOBY1yoPOKbZWKpAJZCPmrWaKFRjPHsa6UjnnUvoUWZ5CV7VCo3yEY4q3sxkp1HS&#10;r9lYzXbqg+YnHHvV7mbdtWTaRYSTHATd2AAyea+fP2jP2irX4ZaJf+EPAzJPrvkEzyg/JbxsSrAe&#10;svoO3Wr/AO0T8f8ATPhBYf8ACJ+Hc3PiC/T5NpCpCpGCWP3gR1GK/JXUb+/1NLm41WUz3F42+aVu&#10;WZgc8k9a7cPh+bV7HlYvE30Rh2VylvZyXe7zGkYyNySeevWrlmzXoF7GMooPI6DHtWXEuZkQcEf5&#10;/OtuxtpdPjvLxG8yNUJcKPu546V61zyZ66s6/wCBPi/w74B+MWneMfFsbXOnwi4jkAAZl86J41fB&#10;4IVmB+gr9fpfihoP7TsWj6L4OgbQ5tLtZrQSnaySnyBHlWUDoPmAIBGa/BaWRZ23Rg7emK+rvgV+&#10;1Z4r+CUSWkWl2Wr2sJeRfN3RyhmGD865zxwBgfWt4aS50ZVE3HQ+y9K/4J7+CLXSPI1zxTemdP8A&#10;Wtbwp5ZwecBiSSfc9a9W8O/sf/sx6te2mlaVoU97h3eWS4nmEjqq4xuBA684x+NcjpH7e/ws8Q22&#10;lxXek3WkyXZxdzHbJBbdyQQd7D328Cu68Rftl/s2WeopLa+IJHRYtpksbeUMTjnBwuST2r0VGi1d&#10;nHbEL4Wdlo/we/ZP8F+IrPUvD/hcw6pocxKTRGXKy/7ZL/MR2yOK4P8Aaj/aXT4VXEcfhbzJtRmg&#10;3rYzQnydtwCPNEynO5Tj5en0r488Z/tr6czQwfC7w/hxNJLcTaqxZpDnEbLsIxkcsCe+K+Ub/wAU&#10;+JPG2t3PiPxbdvd3lySW3E7UU8hEXoqjsBXLXqwhG1M1pYapKXNUZzdoHWDMjF2clmY9WYkkk+5N&#10;VJ4lEobkFc/jWi6iFtmMY5X2qKbMnyqcNjvXlykdrOgtYt0CSDoy8/8A16l+wjzVZeFPc1X0h0ex&#10;EJHIOGHTpW4yujMFXMZAxn2rBvUmMdbliz8yAM8eVZflJz1B619e+BvEtg3hGx8QWZyLaMhkB+bC&#10;kqQfr718iSByuIx17V7D8KNZsrmWXR9SPlwSlVmXpvQ9hjof1rzMxp80Gz2cHU1sfdVpaQa3oy2E&#10;WNt8gkj3nO0sOo9wOlfZv7F2gWei+E/FdjaySTMk6RCSb7/+q5X6BjxXyB4cjjttOtpLCMeTaR/6&#10;OrZJ2DgA55/Ovur9l6xnh8L6y9t924lgkY+sjdfwAx+NfKSX7yDtff8AJns1v4Er+X5o+xNAgltt&#10;FtredtzogViDnkVsVVtAFjaMfwsR/WrVfoeWf7tTXZJfcfH13epJ+YUUUV3GQUUUUAFFFFAGVqN9&#10;FboQ+B9a8wu7qw84yGRE3cda9XvLC3vk2TrkV5jrnh/Q4GPmDysdMEkV8RnFOtGo5VLHbRs17pzZ&#10;nt5JdsTBgO+a39Ot1By+GFYUWmWiEyRNuHUeldHY6dPNgwKWz+FeJG/Maa9jobYQRMGCAfSumiu4&#10;ZFxHniue0+xlWTZMjAfjXURwRIgGK9XCQnK6ihVnFL3iZA5G4GlKv3OacuMYWnAV9HSoc0FG7+84&#10;rkYLDij5fTmh3A4pDnGRXPJ6uN72KWom/HApkkuFPU0mHY8ikdMDk4rn9rNproWkcLe6Qk0paKN8&#10;nPQcVkNp13ASoG33IrvJbyeBtoX9ayZdUupPkYYH51wyoxer3NDmkivrMeczRke+aZF4glebDkFh&#10;wME1sSahDD8kwJHpjJpx0rR9UKyx3ZiOMY2gfzqY05bU3+I9F1MW+1nUXiMUbsOOxNcVPNrU+IrW&#10;VWfqd4HT0zXqyeG7pCTbaihU+qA/1rEvfDHiRnP2fULXaeRujAP0NVVo1nrJP8P8zOqlLZnzT4os&#10;PHl3fLLbxp5YG0iMj/OazLDRvExZvt1qzY4xnJxX0ZJ4K8VSuqyXFpLjrg7D+VXR4U8QQJsFtHKO&#10;uRKB+lec8rnKTm+bU5OQ+ZX0S/WbK2csWTgEjAGPcGu20nW9W8PzMVnch1CgbmyuP6V6m2jeILf/&#10;AFltwOcB1NQtFfxEyS2IOOATg8fQVEcA6esZNP0KjFXK1tf+JdSiaSE3WW6Yfj8PSuZ1rUfiB4fu&#10;A8nnmN+N5kyR7bcEV39rq+pyKUa1lgXhQVXIrcRLp4d6XUmc8Ziz/OlOl7SNvaNNHo0YX1PNdL8T&#10;+MABIb6MncPkKkkjvnjtXoFt4g1qSP8Afy2+c8bgf61R1LXNfsAPLfGP4mh4NR6PrHiDWnEdy8Sx&#10;nncIx9O9Z+05fcU2zv8AZabFm8l1m7j2I1qCx6qME49aq2Gh+IUka4SITeuw4/nWvN4Lnlf7Ql+q&#10;t24xwfoas6ZoPiTT5AsV1HJF6byDVQozlJOadvJo5ZJHX6XaT+UBeRNG3pxW6sKKMDNZsA1NYgJS&#10;OPerMdw7EoxANfS4X2FFWnF380clXml1L+B60YqDY5/ipjpMFPltzXpxxUVqqZhy+ZZo69arwGcj&#10;97ViuyhVhVV1G3qTJNEckyRj58/lUYWCRjKhBJqxUUj+Wu4KW9gKmvD7VRqy8mNPogaWGMfOwH1N&#10;QySWU4CSMrA+pFZ0mqMDhrVz+FW7e5tZuTHsPuK4niqcv3cXG3mpGvsmlzNP8BV06wDiVEG4d6v8&#10;Dij5e2KMCuyjSjDWlFfIxk29xaKKK7IskKKKKoAooooAKKKKACiiigAooooAKKKKACiiigAooooA&#10;KKKKACiiigAooooAKKKKACiiigAooooAKKKKACiiigAooooAKKKKACvg/wDakMieOdOlU7QLM5Pb&#10;q1feFfAv7UipP8S9KtbgsI3sH+73bccV6WU/7xE4Mzf+zyPlR0YLsyMevaq/lL6irF7G8d0bdxt2&#10;8H/69QeTH619ofAdWf/W/cwYxRSIAOlKayoylNXkrfiNoKKKK1EFHPpRS44zUzTktHYBOe9FFFNe&#10;YBRRRTAKKKKHfoAUUUVHvdgCiiipty6uIBRTMyZ6D86f9aUa8W7ar5DsFFL8vY0cetac66MVhKja&#10;SMfK5qWmkA1z13Nq1Nfei42OY1TQNC1Ld9rzz12tjmuPvNG8L6O25bmXf/CGfNemXUTOhRSFyMci&#10;vNNb8OiWYXDyIT0xx+dfIZjR5ZNqmr99v1OylK63Ky6ppdvJtWbOepJrprLUNMmPlrOjN/davPh4&#10;YY4ZJF2n6VP/AMIpek7kwQe/FefT5lujY9OfT7KVDuVJB/KpLXToLdt0EIU+1cHZ6FcWq5ZnB4zh&#10;jWql49plf3gAOO5rf2i+1EdpNaM7GSM9NtVGs3kYgqceuKqWct3MAyuVX3FbH2tYf9Y/6VrDkqay&#10;2+RMuaOwyK0SI5yc1eDEKADVX+07JfvPipUurWY4Rs12U4Qj/Dkjmm5vWSZMGlb+IU4GbsR+VO8u&#10;NxximNbKR1xXYqNZK61+ZmpLqOIm2nkZqqWnBwSvvxQbF924OfzpgsHDEsxOfWuWtGtK1oS+80jy&#10;rqiyJYkHzEUn2m3zjeKhFltOc8VILVVJPWiLrpW5Aap73Ks13YgFnkGOlczqaaNKmHjWVe+RXWta&#10;RFSCoOa57U7C7eMpZwBvxxXnYtT3cUbU3HaLOAl0zQ5DiSJRz354H1qnPpWiPIxggjLjjhRnmumf&#10;TZmX/SYtp9P/AK9c1qHgeHUJCVneINyQrbT9K85wfLaMTVok03RbUzYkYQKmDXfwaHpEAYJfHPf5&#10;l/yK+ftV+GnkkRwapIuGDEg/p1pbLwDeQylo9RllHX5z1/WilXcHyyoX+f8AkZ3fRn05axWqpiCb&#10;zAO5INWNiOCrKCD7V4FFpfi3TrcQ2E5AyD1z0rUj1Dx+x2CQcnrtrvjikkk4NfiHK31PZzZIw4AF&#10;OFskYrhtHbxq7KbqVSo65TrXSxzayGxOqsPYYrZVINXUX9wcs9rmqFGasYUrWX9quEXcYixo/tFw&#10;P9Ua0hVgtyJU5PUuOvaq7Rxudu2mG8kb7q4+tQi5vixwox24rPngaKErEN5piv8APvYAds1zlzc6&#10;dpql5JOp6E9K6l7xx8tzGTUcg8OSJ/pcSseuGXNSqUZN8jS9SuaUV7yucJPqslym2xYKPX/69cvq&#10;c2uJNlZ0fAJ4/ka9Jv18GNuQpg+iAj9K8+1WPRIpd9gGYH+E5BrmrU3HeS+TFzc2yONgOuPIz3mz&#10;aeQEJ4J+tXgcHa+TmrKiZzym0fWmupU4NcrjoKRQuY1ljOTjtXNyWxL7QwxXcw6WlwA4k2Y6g960&#10;LfwQmpkMl4sY9sVDoynokEWcfp9lHaSC6WNWcDHPOK7C08Y3GmEWz2IdMcMOc+2BWx/wrC8X95bX&#10;yMp45FVH8Caihw0+cEfdxXQsPOmtE0OO+hv2Hi7UL4BFtFHYZGBituYC9URy26k9eOxrJs9Ju7WI&#10;W8ecDp0qGeHUIYzJMSqj3rV81vfN0kiWfR71MkQEA+hzVM6dcxEEpk5z81Yd5quqRrssyznpwTml&#10;tb/UkwLsMAPxrn5oXtqPc9D0yTTkGb0Rhu4NdGraYh2QBckfw1wtpp9pMBcyseR3rSi+z2z4h9ev&#10;euiFZxVrL9SJQ5nuzopzIBiJC2e4HSuavZ7S05uRj1zXV287OowcinzRRy8yorY6ZGauVJTXNFma&#10;nyuzRydpfm6wdP8AmGcc10MgvlTLIPwpjW0Mbl4lCFuTjimFFIzJOR7VVKDV0xt3dyibKB5BLPF7&#10;5robS2tmTdsA9qy1sgSG87IrQitWVs+Z0rooQtK/Lf7iaslbc0Da2+MYApq20an5TQIuME5qVRji&#10;vR5YyfwHG5v+Ycqkd6dRg9QaYxZec1t8GrWhG44hu1V2R3HAxUomz1o832rKfsp7yGk0UzZSH5i5&#10;Ue1QGyUH/Wkt3zWi0qkYNZ8otI8yOcH61y1adKPwa/M3hOT3K82nT5/dv+dVf7Ou0bMm1vaoZvEC&#10;qwjtwWNRpr2og4aJSvr0NcrlRb1bOhe08i41nd4+WMZrGu7HUP8AWeXjFaC6zOzneQv0qO4uZ2Uv&#10;uLKaxk4W925S5vtGPHLdxOJETJ6DIrSFzrOchCGOMcVkSa6bZwEjPHvWjB4wQgJNx2zTptdZWIb1&#10;0Rp251+VA7kDuQa2VF5t+YLzVOy1Vr1d0QBHrWukjY54NdVKMX9pmU5NbpDVkdABIB+FTCcHotM2&#10;FutSrCV5BruoKsv4ZhKUeou/I6Yo3elOwa5bWddks1a3tdpl6Z/u+9dcITlJRe5KjfYfrutiyH2W&#10;IkO3cdhXmdxdyCRi7l85Iz2qW8uTLIZJTubufesC5lBOema9uhh1H4tzW6itCO4clfSs2Rl6VPLI&#10;NoGazpphGcsceldtraIS3Kc7gOX9Olcbqt1uYuVzwSM9QO9a97fKHkA429a4LUrx5FCwHIP3vXFP&#10;1NYoryXyTw70BPp61hXNysakuenU1JPP5I+bggVyGoXks0vsPmC9/wA64a1V9DenG5Fq18iQlIss&#10;7dCDivKNQu0mhaCNcYzkd9w9K67WrgbII95UyMeei8dPpXDagxRC3UDPQ/rxXj15NnXShY4G9bHz&#10;BfmB5Le9cXfRyXUzSSEZXpnqM1215MpB2HgDJz1ri71wFJHWvOnDW52HFahaSRxyRRcgHB/HmuVu&#10;LK4Ee8LnngLzj616EVyST361DKoj+ZOh7jrWak1sQ0eXm48R2D+Tp95NbZ+8iEgMPeqFhoUGn5uI&#10;9yzMSzNnJyeSTXoU8YEuG+ZuuapywxMp38VXt3sZuKvdnEXlq05Lljj+dcZqRZZhGxzuAHt6V6Vd&#10;RAHC15f4ntrmBZZY1LgJkHpz6CurCzvNXOWrHsfVvwk0f4AfCT4dWPjn4iaBH498T+IPMkg05pAl&#10;tYwRsVUOuSDIxXJyM46cV4z8V3uviv47XxD4a8KDQLd7dIY9L0wSToHXOWVQowX4yFGOK+gfB/jz&#10;4HeJvgrZaNonh+Wx8R2lzG93OkefMPQsZeSFbrjtzXc6d4j0r4apJ8XvCGoB77RJox5F1GTE5k/d&#10;kKo2swwxIIbqM171bEJpRjE8bkcJuTR+a9vbpJJNZ3CmN43O5W6ow6qfSvQvB5nlivksD5F5YxC4&#10;tj0VpCwGD2OR2rY8f3OjfE79prxHq8MkWk6JrFyszSW8ZKBxCocogxnc4JOcZJJPWi60y0sNWe10&#10;+4a8ggZXim8vyi4A7pk4x3rmmdNNdT0zwn48+13FtpPidQs8zHfKpVVVvXHpXpjXkN1Gk9s4dGJw&#10;w744r5B8brb3/iBPEWnoIwCv7gHJ3L1P4+lfR3gW6sfEfh6W6068S2NhCsjwso3fM21sA+hNebiM&#10;LdXR3Rr3XK2drGGcgnjtVwKknylc/wD1qyFgvHh+0w7WQNsyGB78966WztczwwQYnLttYjIwD615&#10;9Wm4x0OmHvaGpoelxXO92G5o1ztx1x3/AA71+jP7IfwtFnoifE/W4/8AS71SLcSRhXjjyRnd1wR0&#10;9RXyr8Fvhbe/ED4hWekQIY7Cwk82/k3cNEBxHx3Y8H2zX7B29vBaQJbWyCOONQqqvAAHAArfK8H7&#10;WftHtH8X/wAAjMKyowVKO7/InxRjFGTRnNfSqmkj58SlyTSUoOKfJ2AMGkxinbqQnNUkwHimHk0m&#10;aKUloAUdaduNJuHes7p6S/ELEbKMVHtqwSpFVnbaMntXk4unCDuaQbZRurYyLww/GuU1hhY2jXE7&#10;qiL1ZjgD8a3tU1/S9ItmmvpAuELgH7xA64FfBnxf+Mdzr8iW8RC2gJxDkhjt/ibHy4/lXzuMqUqS&#10;5u/Q9HC0JVXZ7GR8c/jfZSW8vhPRJmiZgd7AcuBwQpGflPc1+f8Ac6bqvi3WrFPOn1DUWIgtraID&#10;apbplRyAoyc+grd8XazBPcDUrNC9zdqV8mMbnc5JxGo7HsB1NfZv7MXwP1PwPpreN/F8I/4SDVow&#10;EDc/Zbc4bbjoHOfm79q8qjUlUk5SZ9BaGHpnsPwX+EGnfCnw4dK0WFpJpMPdTMBulkPJJPfk4HsK&#10;9hvtOmtIfMePa8n3VXqalhtfssRlFwSwwQBxk/1qtp8N/JqB1K7lLn+EOfu/StE01ZnhVJOpJyZb&#10;h0Ce1tWdyFnb5mz7/wCArNv9AlGnNqU8oVIgWOemBzXSyX82/YMNz83fIrxj4zePtb8P6W0EYjt0&#10;QYidgWUu4wA65Gfam6VPtoTRpSnLkPhr9pn4jaRfa48DedcRadbq0LAjYZpOBtP5D1r4bm0DWdUt&#10;jr0KNJcX00cIi6qjMcEj2A616D46Nz/wkU/h29ld0CmYuVwJPM+9yegXtXU/C/TtJ1z7T4r1XKxa&#10;aHtbZWOFMagbpQO5J4z3reNP2MfadWe5ClyRsc1e6TJ4fSHT59pKDhlPHHPPvXgHjzVF8Q3sdta5&#10;iWM5kOOWx/SvafiR4sh0wSw20GEuAojYnJCkY/Ak/lXhN3b/AGSLzLgfvJRnrn7x4rtwK5n7Rk4m&#10;V42OM1MpDatbheoAHvj3ryfViY5xAPrxXpXiO7jR9x52Ht0B9K8yuAbl8EgN619Ph46XZ89iNzLC&#10;4bcaqXTsPlChf5mtd4vLXc1c3NIZJG39ATg/Su1HLchm+TKEfQe1VpcZ+Q06Qln3HtULseVB96ox&#10;luRYOMEcdaM9qfuZjmmuByR+FUSNyKUc0v3uaB/KgB5+bioWOR9acCAc+9M6GgBKXGKSjrQBKTkC&#10;koorSOwBTgvem0uTVAPzimM2RikzmlI4yKze40C5xX0Z8CbUR3UiOu2SW6tXVuoAjbd+p61854wP&#10;rXunwQmWDXxbHOJSCW/u+mBSkvdZ0UFaaP3D8K3EF/ZHUwMzyMGbGduCcdPeu48gSKO57mvKfhTc&#10;Kum2rXUTKgjFtyw2s/3g4/lXtbRsr7egrzHrI95O2hQu7RWt9yjGOlcxPCEOX4BruRCrxhHP4Gsv&#10;UrSMQbydqD8iadjWMtDhbpVKeap4TtWFIocfKvTrXX3FnD5ZBP41zFxE9vxnJ7ms5Iq5huxDcDHp&#10;TlmkIyeRTpcsckVC+1Rkd+wrFysUmWUkOdx/KrSygR+YOPascTr5oxkNjpig3QGUI4BqXLmehV5d&#10;jq7bUmWMJxn3rorMyXGN/XNeewEh/k64J5r0PTrmFoY3TIIADD39qqL1sNN9TppLfCrtBz3z0qN4&#10;No3H5gO1CXBmRZAflbpUss2FCqOcc1Y1IyrizUQ+dH19PSspYCFJY5rofNwmwjrVHJI2sBmguL0M&#10;0AyAE8AcVz95GyzMg6muomdUXbGOKw533EsRmpZotTjtSRw3TFYzQ7x847V09/EzEMgzWfJFEVye&#10;BjnmuGS1BPocdJb85HaqM1ko69SMjiugdVGVWqksYwNx6dKEdUThLqGNAYyO9cfdfJKQwyPT2rtd&#10;UjkEpZeBiuQuG/f+UD2yc0TNpvQzZUjjH97H6VkSI0r5P3a3FiZgT2759qj8oShnTOF65rM55RuY&#10;n2cB+M06UBACG57AVptFJGRnnPp2qN7dSuWPFGpHIzCDuUKsuTUYJEew84q3NbrIodMgDv3quYzw&#10;FJzVDaHZZsAgE4p+z5d2Cx9Ki2mNw/JI/KrcTM3zxjkVLRny3JA5XBjGPatXS3dZGefvVSJQm3zV&#10;59a3IYouH71LRaVjpLMl3DL/AAjIrorJyZVfvXK2bSRylk5J7e1dRbQhhuHUmpBne2qiaA30Q+SH&#10;5D9Tzir3mKY8rn3NT+HUM2kGGUrtDlj7t0FaLW44QYz7U7GLepy1z867TnBrJlgMiEjpW/e8SFD1&#10;6AUy2sDcTxR7dyE/OB2qUruxV7K5v6bp6W1jGMDDDcD65q9HZxyP8uFrabTg0CmEhQnAB64FMFsE&#10;Tnk+tdUKfcyc7mXLF5beV0HqKDgIdwxj8autGS2etLEnUAfWqa6GU1oQJbySjeoyMj8K8q+M3xs0&#10;74F+CptVsnjm1i6G2zhlB+ZicE8c8DmvcrRWlkWOP8K/Kf8Aba11NV+MEOj2Lq1tplmqOqdVmZiW&#10;DZ6EAjGK68LRTlqcOJqcsGj5fvNc1jxZrFx4l8Szvd315IXklb7xPYDsAOgA6UgtS0TOh5xx+FR2&#10;Mfk3ILHCrnP16EfhT7y6MThC2N+QAO4r0NVseHKWtmZcdtPOhuoQSqNtYjsT0q7ql1d2emSwgbFk&#10;AD47j0/GvRfh5pU3i7xDpvw/tlES3k7F5m6jIySAByQOgpvxy0HTPh9rsvw3t5Zbm5064IkndNok&#10;AAI/InBpe2jzqm9ynHS6Pn2EA7tuRk8VZgmEahXXljUexgXRvl3HOafHGN4Un6fhXWlfVGLdjdtr&#10;ho4XWLGcce1ZcM8qyNkZycH6e1W4cKmScHOKglDPyD1HSglK7NJnjc4PbkVsWEiKfm+UmuVUgN83&#10;HFbdgyySnJwRwMVnI1inc15SvmlJP+An2qFYiqAN26Z7iraW45Rxlh0/+vS27CWEgkYBwDXMaNdR&#10;qobS6imXmNuTXqFpYLqVi9ujYVMfN6d64G3sprz91FyTXa+HPtEAEUgJaMnv+eayq7FQhdk9rp7x&#10;EAH7vWoLyObTpI54ZGt8urb4+CpXnI9xXVsied+4II4JBH51nXdgtyzTgkbDn1rlcv5jsjHl2P0k&#10;+GHi6y8RxWNjIWkcwB3MgJEwVPvEgDk195/sp6m1r9v8KZO1pI7hR22ndwM8/LjFfkT+zz4r1uxl&#10;S0DiVt+0CRtpWLPJWv1j/Zyktm8ercJJvMtvIhP+0vP8q+TqvkxEEv5kvk3Y99L2uGm32Pue3Vku&#10;rhWP3irD6EY/mKu1DIWEyHPByD/MVNX6FhoqClSXRv8AHX9T46o72kFFFFdJmFFFFABRRRQAyRgq&#10;5JxXIXcP2mZlEOVJ64rr3RHUq4yK4rVlvrWUf2eCynOSe1fL57CzUpbHZhmtTOfTtPT93KXjIrY0&#10;uK1ibbBcEn0zWDNcahOmJpM+2KbYNbJODd5X3HGK+aTSmmo/odNz0FfNHJc4PrVpQ7Lw2aw4L/SJ&#10;sJHKeO3NbMSxBcocivfwvNfR39JHJUWl/wBCQCTvipecc1GMjkVIfevZoXWqv+ZgMZz/AAikV3Pa&#10;pCWI4qIJ3P8AOs6zqKSUWx3Q75+4qC4e1VS9xgD3qbaB0ya4LxMU3BSWX8TXPiazpw119f8Ahi6c&#10;bvQnup9NGRZNgk9TWb/Zt3djfFdLGfQ1yxcy5C5wPrVSSeaIkgO3514sqi+Jo6XFnWNoGuNlIrmN&#10;iawtT+HvjS/UmDU44wRjof8AOa4bUfFN3ZTeXD5sY9cEg+1Zlz431+C3lto5pQVUsFYkZBHqa4am&#10;Kw8lad/kzOSZ6PpngbxTpwSK9laZV43RP94H1Bq5d+F7MxsLqW8hyOwBArwoeKvGsFsl00x8s469&#10;fzqS68ReJdUtjFLcFf7wXPI9Dz0qaeLo25YRfzMakklqde3hTwe8ziLU9QErZ+4wxx229z+NcD4h&#10;8NeLLJZR4YvtSMbdZHT5vpwelYk3iLUbSWRIYWL45LRsOPYisNviT49hOIQseMg4jZjgdDjJq1Oj&#10;Na6el/8AM5J1UbWl6P4+vI1S51SeLBxmZWzkf0rvdGtPHlpLvm122mWMdHyMn3rx1viZ8UZgJF+0&#10;XCZx8luQfzweKis/EPiO+3T3FjdrvyGBiYdOSTx0+lclWrQptWlL72v8x0qr7H1rYXHxBaHPn2cy&#10;9ipqzc6r8Q9OQSzQwOpGDtbJz9MdK+XF8b6rHahLZJIUUjlo3xn6jFbmkt491eNraKNZFk5Z/OK8&#10;dsZ6fSspZhSekJSb8tf0OuFaTfLY91tfiL9sm+xapaASKcfMwAJ9Mfyrs4fFkscarHpuVHXaMkfk&#10;K8Eg+HHxHLrcwWkSOrA5aRX4BzXreir46sJN17ZGNeCCpDDP4VdDEV3rJNefLc9SmuZWn+Z0cPiq&#10;9kkO7RpNnY4P68V2Ol3y3abjaGE+hGKt2VzdzRAzcP3G01YkF0w/dOAe/wAtfSYSm42qe0b8uRHN&#10;WnHWny287st7eOabsiHIAzVFJb9SPMQMPbA/rV8cjNfQU69KsrJfejhnBw3YE4phkXOCcGpKMD0p&#10;OlO/7tolMOlFQyTxxNtbOT6AmnK+7naR9a6YYiC9xy18g5XuSUUH2poLdxVXhe6b/EVh2TSEA8Gl&#10;orVq61ENCKvKjFOooojGMfhQXCiiiqAKKKKACiiigAooooAKKKKACiiigAooooAKKKKACiiigAoo&#10;ooAKKKKACiiigAooooAKKKKACiiigAooooAKKKKACiiigAooooAK+CP2pIwfH9lOCA0VgCMnA5dh&#10;mvvevgn9qIA/ELTyxBQWGJFPcb2I/WvSyn/eY/M83Nv93kfJ2WeZmmPOTknmpsxf3hUFyIvtLCL7&#10;jHIGaTyk/u19p2PhWtWf/9f9yQuOhpwGKUc0Vyww8FrB/iO4UUUV1PQQvFBqF1djxT0XHU1xrEzc&#10;+VQdu5VkOoz2pxxjim966ZVFH4iQooopc0ZdQGspIwDiqhtXY5aRunY4q6TgdCfpVdrgKcbW5rzs&#10;TSwt/wB9J/ezSDl9kdHCsXQk/U1NUQmQnaeDUuc9K2oPDJWpNCknfUKKQsF+9xVV7+yjbY8qg+ld&#10;Eq9KGkpJfMlRb2Rbopkcscq7o2BB9KkA5rRSjNXi0w2GNgdBuqubgKeYnH4ZqaSTy+cEj2qq96F/&#10;5ZyEfSvLrzpRm7zSf+E0hFvpcZLqUUI+eOT/AL5NYOpeKre1XYtvM7em08VuHV7LODuHrlTUc2s6&#10;bAheQkgcn5Sa4sRV9pFqOIj93/BNYwS3gzzO91KXUH3BWQZz3FZLsQ3yjJ9zzXcy+MfDcysNh9Du&#10;TGa4+91fwus5Yqqbzy2SMV87WjBbVEzqi79LDYbhI1PnJjHPXrXQWviDT7comH2kDPsa5q1m0W7k&#10;8u2mVif9rP8AOtL+y1DAbxgdcEVMJyWsWHkdxBr/AIcuJPK84Bh2NbMMtky/KykVx9votmo3yJnP&#10;tW5FaWqJtAIGMD6V3U607XaRLpruzdE9uw25FL5NpMOgNYQtrUHjdVmKAEYRiK6YYy7tOmmQ6aSu&#10;pMv/ANnWijOwGpUtbdF+ReKqLayAEFifxqyluqDOTn3Nbw5W/dpWM5Nr7ZI8IZfkqoLeZfu8fQ1f&#10;Uhad1FdEsLSmr6pmSqSWhVVrhFwRnHc0puGXlhVnHFRvErrhhS9jWjH91JiU4vdFZr+JRzTRqMLD&#10;KtUM2k20j78YPtVV9GhGCgNefWrYyPxI6YxpPqaouUJ5I5rOutTgjUiJlL+ma57UdOtxGWdXyM9M&#10;/wBK8z1Z9Ot5GXy51IGcqjEj8a82tmFTltJl+xitTsNQv9dmmJiA29uP/r1x1xHqzuxupGJJ6CvO&#10;rzV3S4YJJdKAOhBAq9a6t9pCI80ir6sOa8r63Cbad/vH7RdDt4rJVA3rz6da62zeyOIYYhuA5PSv&#10;JL7wjZaqFmfUpo36gqStUYPh15Y8y11m4LEcncSD+Ga0VepB3jTv80F7nvUlpdkboxyBT7S0vmkG&#10;1uO+K83svDOrbYzFqEhAx1JycfjXVx6T4itP3sMuW6ctx+Wa7qdRz1cWi1E9TggdUHmHPbipDIqj&#10;GQMV5lBL4yR9oJZM9D/jXS28motg3SMpPWuv6woq0U/mZ+yu22zqclqk2rjJAqrHLbog3fKakWWG&#10;cfKciuqE1ZPdmLiOKxselI0gRfal+zDHynFUJ7CSVNnmHFEueOvKVFRe7KF1eq3yyEVhnxEbRyrR&#10;LIvY1rS6FI6fKxY4/GuaudA1CHPlqXX6VwzdRPmsb2ja0QufGB8zb9jQ46HHGapT61p95gyQIjj0&#10;FZEgEblb9Gj2HBBFVt2lZPky5+tYznJ7k7E9/qlsibEGQfbpXJtO1w+SCD6VsSwxSDKMODwapFAv&#10;8Q4+lY1OZibCJLPdtunI3Vrf2VEykoWKnqOg/Ssh7W3nX96uc9DSsgLBlYjHbJFZ8ttWgTsdLDox&#10;ZAYZ5Yx3Ckir9p9ls51RruVivXJGKwk8UDS7f/S0DIOMknrTk8WaXfT4igChu54+tXzxXkaxkkeg&#10;vrun2aB2cOQM1z114xs9RVrdUyvtxWdJbWVwm6Pgt7/0qK30lvungdjg1NSpPZbGmj1Q63nCv5sC&#10;4P51pfbWbhnANYkugys+83WzafukZFbGmeHrv7Vnz1dMc/L1PrUK7Vkil3N2ws45isjO2P0rqv7L&#10;gkQdKo22ibV5f8BW3b6eYU8sSHArvw2Hm38JjUqJaqRCsS24CqBwKlBYjqBU7WwB5Oaia1tyMNnP&#10;tXRKjOF1axh7RPdlZ/PCnDLn3rMkhf8A1kjKT6CtsQQKBkmo5GtYuWLAewpeybXvfmXGa6GNHqFt&#10;CBvtwx9QKtJq9o3DQvH+FacN3Yrwrc/SrvnRsOxFddKneNudfcRKS/lZQhuLWTlS1Xl8vsaePK7A&#10;UbY/StYU2uqMZSQjMqjrUbMjjGakaGNxyKZ9kiPrVOlUk7JCTiQC3TOdxqYBcYpxgC9CagaIhixJ&#10;rCVOVP7Opbkn1I5okcfMxFZ11bWsg2yS4FSTah5J8toyfes8/YZWL3IP0rjqNS0R0QjJLVmdJaWd&#10;vJvikDH+VTRqszfM2BWZq2q6ZaMAIyA3Gar6bqsck2C4UDsa5HJKVkaI6+3XS7b/AFzKxPqKhu9R&#10;sHUpC4Q/lRHNayNmJw5+lanmiOMhAoIHoK66cuZcrsQ4u9zg5odNuCd11t3VRj8M2N43N906DHWu&#10;iuHE8uVVfwA/wq1axt/cH5VKhFsp3LmiaMbAYjud6+ldMYh65rKtTMnReK1FORzxXp0IQtaxy1b3&#10;1Hj5etPDp0zVZkL1g6rqtrZIYkbdIR27V1Uas1LlhEyUUyXXNcSzi8m2O6RuCR2rzOWU/ezkn+dO&#10;knQ5bJ555NZUs53V7+HpN+9JFK0VYY8pBK1lzNljk9KfNK24k9Kxri53H5ePpXdZE3bI7m8jQZ7C&#10;sO81BXYBeg7mlv7qBvl5BQ8n0FcbdXcrsyqTszx9KehsodSG8u3kVysgYt6VhySrCoMnv09e1E8y&#10;xDcveud1fVjb2wKJvdmAwa5a1SysdFNXK93dJLCfP4znGf0rgp7ho4wrnLHjIrSv7+V02FVBIJJz&#10;+mK5u6lCDe46dBXnyd9zspRSM7WVikdPNJ2qOATx6V5/qOpFLxrMcRBcbvU98+1bl9qO6WSaXg46&#10;dhiuGuZ42JmLAg8815tXexvBdzEvJ/n2BgAK5+5lGODmq0+pTSztIuNg4X3FVy5C5Y5JrlqS6GjZ&#10;WlmJGV4FRFmAIJ4qVgGA9uMVGQT8uBWQjKZWLHaKpXEUj/c5xW88IZwxHSgxqW+6PTNLlVxWOVe0&#10;cgNggGuV1zT5J1MaLuxz9K9WFqJflA6dKzrvSiATjP0q4S5XoQ4Jnhtlc6rotws2nzvEVzwDxn1x&#10;Vfxl4+8cap5dvc3rqqchRgIfQlcYyPWvQNQ0S287dJH7gk4rmdY8NQ6gyyhvmxtAFd1Ouk05HLUp&#10;aM9J+D/wH0rVPgxb/GCPxJDNqEmpPbXOn7VHlISQC0hO4yEDcBjbg8V7B8P/AA74S8JeMLbxF48t&#10;JL/w9FIIb8QBmmVJVITaq4PL7d2OcZr5r8LaFf6TfRARlBGTtXGQT/ex6+/WvVr/AFHxDq9q3hqG&#10;LFndeX5pzjOwk/zrWWKi2cyoyStc82+N2iaD4a+KniPRfCqTHRYL0jT5ZuX8mSNHwSeSEJKjPOBz&#10;zXmnhPTrbxR4403SdJv/ALPcPC0TkNtMsnZfTHrXu/xC0KGLRg8knmyxqFHOeT0zmvlz4XW9vJ8V&#10;rG21hmgjjnYtIOCAqnnjoS36V0037SLZhJcjsfaN34Ff4YXdpZ67ebTqZ+Vl5KhCCx54IPc17rp1&#10;rYQ6u8OlSmdJoXEWCGJIGQVx1bPAFfJvjPx/pd9ra2WqSm8j09GggeRsskTEMQB3JI619Df8E/PD&#10;c3xj+MM66i0j6ToLfbSvzABxxFHu+vzY9q8/E0pcvu7noYTFRg3zH7Mfs8fC+P4a+AoUvIwNS1AC&#10;4um6tuYZCk/7P8696pAMcU7GK9rC0Y0aapx6Hk4ms603Vl1EoooroMAoooot3AKKXig47Uk77AJR&#10;RRQ/MBME96jdX7CpTSY7V5uJhGV4pP7y15lZjtBJ7VyniHxFaaFafb7thFEo3Mzd/YD1NYvjX4ka&#10;R4TYafAhvb587YE7Y7u38Ir5L8anxZ4t1OPV9auFFtGhdo922KMZ9fX/AAr5fHYlU/dhqz1sDgXV&#10;fNNWRxHj74l3njnUrzQfCsk32mUhDctgkR5yyL2UY4zivB7mDV9S8XzeE9Hf7beWyKZpSCsaIw6D&#10;+9717npWia34suGsPBVm1vpobbcajgKZGPXy/UCvWoPh7D4a0+DRPCqqXYYmnZcyOSc/e9M9a+cc&#10;XUvUvfz/AEXf1PflKnQjyRR8xfCr4BtfePR4v8QTCe10WQmFFJG+5/gYgYwsfXqcnivvrNwQA7b3&#10;P3iPX2puk6RY6JYLp1rHtVOWOc5Y8k5781rpbI+Cx2g9PrXRCnJRSk9ep5OJruo9TMi0/UbvC28R&#10;b8at3elanaxqJY8ZrpINCuTb5iuwHPYDH9aqXls1hGWu7hnx3Y5rVQ5dGmcfMef6je3WnW7NETHJ&#10;278n2r4n+L+u6nd6sILYmaVYpGniZt2SfunHbjkV9aeJNUTTra61zXziKFGMcPdwPcd/Svz08Vaw&#10;9kNR8Ra05ieaP5T0RN2VjVie/OM1kql7RVz0cDHVyPmK5tvEvi3UDHA4e4u3EWHJITjC574I969z&#10;8bafZ+GvBun+FbIhY4Ilil25BMg5ZSe+TzzXMfAzwDf65q0PizXikdrGpb5ZMA7OV4Hq3HNb3iO1&#10;1nUdUura8xF5zM7nOQCTjv7DtWlWrJLVno3ufOmt6RbXjvqE5KxIM7T93cvQH1NeQeJ7m4lvS7qF&#10;SOMBMdDjrX0x460SONhplvtWPaNgAI5buf8AGvC73w/ZySzWdzLuW3GEwcBjjoSfQ16mWVVJ6nHi&#10;PhPEdUZltTAqgvIc5NccytG3C5GeprtNfks3lYWSnCnHXuODXGPLIDyMBeuK+uoO62Pn60rvUxby&#10;YASFDzjbj3rEDLx2J6+tXr352G30zWYfvbgMGulHOxkvdjj0quUJbcOmOasSAA4IyM0zbkbgO1UZ&#10;yXUi2g/MKTb6n6VIxHUCosY5xRcgDkcijPbHPvUg44NDp+NNMCEjIxSHsTTs4pCPSmBGSB1NPXHe&#10;kGTThx7igBx4pKcfam4NWmAU3dTqjqkAuacGzxTKegyazkMkUNur2P4QFLTVbi6JKtIgjUgAkHOe&#10;M+oFeW21u1zII04J79cV7T8MbJrXX8WUuHwXjZ03KGAxyvpWVSpaLN6Gs0fsh8NniOgWcNnNI0RK&#10;OTkHZx9xvRq+gYwbgF05Ir5i+FF4smj2mmA7M+XPhRyzY+Yk/wAhX1BYhVYmPlc964Iu+p9DUVld&#10;FqO3BQM/Hes3U1xEM46nArfY5zvOMms+9jE4Axt71pYzhJvc88v1McTuw6dBXLzDPLj/AOtXcara&#10;mVJILgeWB90+uK81v7h1kKg9OvpWcnZXN76GdfSrC4HSsWWV5f3iDFW5wz5kY/nWQ9y0XEYORXFJ&#10;3NIFszhlLZ5HFQrMGJVmGTWO1zIQ2flJ5qospkGWGTSTa2NdTsLOZkmy/Irsorp2Qbf4eleSxXhQ&#10;FHyPStm01qZZkTOQTjp0pqWpSj1Pc9NnVIxkjB6VsRYLZXqe9eZQ3nlSqXYjjkCuss9QNym6JgSD&#10;g47fWtou5PL2OhvtuQe4P51SBwCR07VXYluXb3qpLdMThKq5SXQjnmDkjpisb+IsTkGrE85jkJ7t&#10;xWbIzxjcOR1qGzRKxFPGnmkjrnrWDqVnGVJlbBPpWzJMAN7ck1z1/OjYVD19etckhxg27mbcBI1J&#10;A4Hf1rJmYz/MOntV+dmz5ZOQe5rOuJNgKQjkcc0jpimc5qEJI5HHrXEXVs3mseozXc3shbiXsKwZ&#10;lGNuOtTK5cndamF5Zywb7o7d6AmFO7kDpVzyXycen403ynA3N19qzJKPlDbuPDH+VV3T5TxwK1pB&#10;uwMcCqkigEjocUAY1xb7kCj+IVTNiFjVkHA65rbVQxBx2xSxqB+7I607isY/2YuwI4HtUogXBJHO&#10;K0jtDERil2h3HvRcLGbEj8Fsity0iMjcdT0qEx571padHiUSSHKdCKlu5DdzSjQxfMoy9djokRvJ&#10;gFB3hdzCqUUSmI8DB5966rwpIILnzrdQSnB3d89jVRiTLY7DQjDFpRiYAHcxyR+VWmgneYMhG0de&#10;xqPxGkMVmt6mNr4cKvbnGPbmtiyijOhw3EQzcsTyTn9K1UFsYX6mZPp3nFZ2+70z3rf07TjbpwAQ&#10;fzqPSxcXFz5N6gKoMA+/rXROuxP3YxgdKqMFuZyfQohSeOcVWn/d8dCO1TXYEcZlD/T3rGM+8su4&#10;5I5q7hFXLHmmUAD6irun27yEq3HtWbZwNFcYccYJ/Edq6LT5S8gfbt5AA9TVRSbFPY1bXT0s4W1C&#10;+JWGLJfHoK/Bf4t+Ibbxz8Wdd8WWduYYbm6keNS25jt+Uknp/DwK/ebxdc21j4L1HWdSfyobOFri&#10;Re7JGMsAK/nj1HVDqtwdSsAqRySPJwuGIZyRntnBxXo4aNvePGx0tOUS23R2XnzMgEoLAE/NknpV&#10;aeIXbxs3yorAk9Tina60CTi0A/1bg7vqP/r11/8AZsel+DDqk0QFzI5Me48NGvBIH171tOaitTy1&#10;TbZ9yfsReAtLsJ5Pi94ntnaz0QGe3nGQC7SbSCRwTtGCp5we1fP/AO2J4dl0Hx3pWoP8w8QwT6tG&#10;5++Y5532K30weM8Cv1o8JeAtF8Kfs7+Hvhh4ciVZPEFzaRvKAVaUsizTTYJPOcgDge1fnj/wUhOn&#10;H43+HdE0ZkNppugQwxBTkLtmkyD75618/gsQ62MbeyX9fgetiKahQv1PznuQp+XGdpyKgyduDwfU&#10;VZuk8uYvngnjFV8O0gVfrX1tH4Twpt9C+mSgUjPeoJF3S49PSp4GYrlutRzKyN9etRIFdFdWG7OK&#10;uW8rQENGATnmqZ27TwSfSp4iCoPp+VZvuaJ9T0Cym80i6xlPuMD69RiqksMcbsseVz82O3NVtDuT&#10;NA0Ywdpzj0Oa6jxPo0mnLbXySCSO5OAAOEIGSCawas9Tqi7op+F9bm0rVIpZI2dQ3zAY+76c9Oa9&#10;o8SaVpun6pHf6Q74ulB2hcqGI+b5s8nNfPglYfuxzt5+te0eHLi61fw0baKTc0KGRP8AeHUCubEx&#10;tqi6Tv7p09tYvfQgqP3idDjgketc+NTkgv8A7NcAIRkHd7en1rrtCvGggWa4H3lBcY6HuPrXJa9B&#10;b6jqg1CT5SrA4Xuo7D0rhWr5ZHXN2SsfQXwmtVOuSFFAY2/nxnqw+bBAHpX6ffsw6zFL8S5rOKJ0&#10;FvEkjb+MF8ocfj1r86vhLaTNq0bSqN32ZmjBHKgn8+nav0w/ZVa21DXtTn4kLxxRROvs4LE/TpXy&#10;eMn++io73X4Hv4aXLh5+aP0QnU4UjqpBqce9Dckiiv0iMGqrn3S+9HxN7qwUUUV0EhRRRQAUUUUA&#10;Fc9r9sfsbSwyrAR1ZuldCc44rmfEd5aQWvk3bhA3OMZrys3dP2LU1qa0b8yseS3fieezfyUJmYDk&#10;kcfnWZbeKnlumjvU5P3dvU+tbUj6eW3Rzowf1wajggtZJCyhAQeCBXwrg76M7TpdLvtFvCHaWSI/&#10;7QwPpXoFk1i0X7iYv2681wlrZMiCR1Vh6V1mmTbWxJEqjPBFd2Ekoy95L8RSu09TfKEjAdqcEbHD&#10;Gn5BHAowSOCBX0caUX8Or+f+Zxth846nNKXGORQMg+tP4xk4rupwqONrtepLaI9392s28s4b35Z0&#10;RyOmRWiZIgeTWZcalbLlIzlvQVwYprltOSfkXTve6RTGkQqpbafwqu2k2b5LJKD7VKt9eLkhWPpS&#10;Sa5cQ8ywkjvxXnqNJ/E7fK5v7xnC20KGTExKAf3x/wDWpLjTvDt0MC4hIJ3YYA/zoufGtnCjARFp&#10;R/ARzXK33jGG6Bjk0pj/ALajOPyFTL6vC+qfya/IFGT6G1N4Y0+6GyCe0bPTcoOPTHNcJrXwk8S3&#10;d39s0PVILVmxn5Gxx9K2La+sZAX2NEem0rg/rVu+WK5hOyVwSMABSf5Gs5KhUjdw+6ViZx01PMbr&#10;4e/Fi1Vvtd9ZXiA4AJ2HHp0rOfSfEOmsok0pZWPDyQkE/rXSX2mPGzTXN252jhNjL/U81hjxfaW0&#10;wiFnPKBw0iPjH4GuCUY3tdr1d/0OJ8sWbmmy64tuY5bSaFBzyO1dFa+J0t5vKuGkVc9cdPzrlIPF&#10;+lXAYpZ3chBAx82efatGLUNMnYobS6hAxncjkDPpkVLrRS5VM6Ia/Cj1bTdd8MaixDzKrL2kCjP5&#10;iuj8nRGPmDySTznC186aj/ZLr59rcTwyHu8THOPqKk0bxLrELiCO9iAOOJY+T+Yroo5hTj7lSCl5&#10;nXGm5bux9Kw/Z1B8llwe4qYTLuGWH51wOn3XiKaIP9qs8HsQAfyBrorZPEBH737Ow9VFd1LFyelO&#10;D17ImeHW8pL5s6NGJ96U1Vt/t2P9ICD6VZO7ua+hw1VuF3F/NHJONna4EDrUDXNunDuBU/NMKBvv&#10;AGnVjLenFfNf5EpLqQi8tWbasgzVoYIzmmLHGvRRUgNVS9qv4lvuY5cv2ROnek4pSc0ldEI63JuF&#10;FFFVypO6QXCiiimxBRSBdvOaWpg5Ne8rDYUUUVYgooooAKKKKACiiigAooooAKKKKACiiigAoooo&#10;AKKKKACiiigAooooAKKKKACiiigAooooAKKKKACiiigAooooAKKKKACiiigAr8+P2pFnk+LOmJD9&#10;0aaS49QXOK/QevgL9pRnT4r25Kbs6WNrf3cSHrXo5V/vCfqedm3+7S+R8r3lxFb3LJg704/Oq39o&#10;+xqtqRUjzsks55I9qyOPVq+4UU0ro/P5yak7H//Q/bJJ9STlIAV9M4qeK51B2VZINoPU5rUwtGPS&#10;vCpZdWppRjXdu2hu6sX9kaM96Wlx61Cyyn7hA/CvTlVdKOsWzK1yWiohvH3jTwSetTHHQlo00DiO&#10;pR70lFdXNF9SWLxRg0lJkGk6kVpcB2Md6CRjrR2qJ0VxtJNY1J1bPkimNW6inyzycU4ADpUH2WPO&#10;7Jz9amyqDk1zwc43lWhGPzKbXR3I5oopxtl5HpVE6PadYyy/Q5qae7tQuTzWf9utA4EYOfavKxWI&#10;wrnecIy87s6KcKlvduXo7BoSNkhx6YFWgsynIcY9MVlJrEIk8tww9zTzrlkOQTn2BJp0a+Cgrwbj&#10;6NhOnVe6uaRM4U9Cax7rVr2AEraOQBnI5q/FqdtOdqE59wasfaIxyTitp1o1F+6rtfcyUuXScTgZ&#10;/HFqi5vrKVVA67T/AFFc7qfxV8PWcbRm1cqPVa9hWQS52n9KTyQwwen0FedLBV6mtOon58q/zLVW&#10;EdHG3zPlGf4z+G7xmjawaNcHO0Hj37Vjw+IND8RNvjLKudpV+5r6xvtD0y8QiaNcn+IAA1wuq6Po&#10;4H+k2/mge2On0rwsVl+Ipu1aaa9P+CbQnGfwnjyaBpIHmRNgjsp45q0mm642W0u5VG4wWPX2rrUu&#10;tDi/dnTJCmeOvataxvfDwO7+z5Ez7GuZUqfSSX3l2ItKk8fQwLDLdQts4ye4+ta0V343Lne8O0c8&#10;da3YZdBdPuNEfxFTQ/8ACOQPvbdv9SWruUJP3VU/ELpfZ/AmtG1NFAvCGPr61swSKwyw5qh/bfh2&#10;IbHmVT75pV8Q+HS+1JkH6V6FOko2fOn8zOUuZfCzVfkZUVAAe+akS/0yQZSZD9GFTeZA33GBHsa6&#10;JU76qS+8y5uXSw1bdSuFZhnv3qnJpt2zAw3br6g8itRdrDcCPrTmWQ/dIH4V0Rw0ZRu4v5f8OQqr&#10;XUyI9O1FQQ12x+g/xrRjt7hcFpmJFLmdRhiPyrFv9blsVLGIuB6day58PR/iKX3svmnPRW/A2yrr&#10;/GTVSW+8njazfQV5nqnxUi0s/vNPllHqvY/Q0yz+LlldgO2nXCD/AGh3/KuOeY4Zu0KtvW7BUpL4&#10;1c6y88a6fZ5WaGfdnHCda5q++Knh+B/s08MoYj+JRx9a118e6LeQ4mhfBHIZc/0rFufF/ha/QJJa&#10;tt9CmcfpXHXxTteFaL+RpGK/l/E86vfGGia1OxhG0J1JGK0LCS1uEBYK6Z4FdotzoyxrNpoUHsNm&#10;Pz4qxK9xdguNi/8AAK82MJN80mn8v+CaOFuhgtc6YV2vaKSP5U/TdI02e4wkXlAntV86Dq8yl7WR&#10;MHodvSsmbwd42zvhuowx6bfT8a2cHLeP4FJncWfh6ziTYkj5znmtkaDHInySMh9etcPnxjpUaxSq&#10;H2jghSc1Wi8d+KI/lk0skDuA3Irqp1KUPdqxaJak/hPUodNjgGPMY1M0DgfI2frXM6V4ju9SAF1a&#10;NET/AJ710glUcAGvQhOlKP7tGclNblCZb0D5QKjiuL+EcoD7CthZVI5FIzKegqfYx+KMgVTo4mU2&#10;oakRhIgact3cr+8njIGOgFXwCxp7xORwKpqo/ecmxXj2MX+3UQndE+B7c1atdZiuWK7GQ9sisS+d&#10;4ZjvUjHoKypruRMsrY2jOKzVecdLjcEdTqehWWtxj7Vn3KnrXG6j8PFkUjTnCZx94n+lZEniowzj&#10;cSxHYHFben+ONKjjY3yPHzxjnJ9q55Sp1X7y1Hqlocjqfg7WNNBc7ZQBkCPOcfjXnOpGSGT9/AyL&#10;nlmGOa+kx438Mj5WkdTjPzKaxb/xL4G1nfp74kJ67ozj88VFbBwirwqL7xKV/sng9vqEJQA3O0dA&#10;Aa0VuEl+VJd5x2rtb34d+DtVRkiuCA+McHA9siq8/gPTtIj8yC8REUbVQDIz2AJ5Ga5fY1V009TS&#10;yOIlsbm4cO04KAZ2jqD9KrpaNFIhkXcM9Ox+tdPbLbQsFfYSTg4Pf35rr7fwxZalbGTzihb7uD09&#10;8Vm4aNrUnkuWfCEVjcYCwhVz0PWvThaWcfLYA9P8a8sHg6LT2FwZy64xjkHjue3NTn5SI4y5ralU&#10;dON5QN3FtaOx6Dcx6UUIMaNkelc5NrVpYt5cUWAPSuVvFvIwFaKT2+Ums8aoIJfKu42OOzAiplir&#10;9LBFW0udm/jq3X93BG2/sDxzVqy8bJJKsF1EwP8AsgmsbTNX0IzD7UFQ9QNpruoNY0IxloWXKjJG&#10;3FdeGlUlr7RIyqRivs3J7XXLO8GYc59x0pJru9JxBb7h61SXW7Jm/dbcH0rTi1m3dMqmce4rshW5&#10;/dqVLfIzcLaxiUmk1deUjVfXJNJFLqbHEm0E+n/16vNqtmw2yqy1GkVlPzFL196bpa2pz5ioy099&#10;WNKJGZcympxGo6c1TihEXIlB/EVIkpU5ZhXbBqKSqROeabejLWwelO2jHNMWTdz1pSxPSu+LopX/&#10;AEMdRcDtTDu7GlG40c9xWc3GWyaCxHtk9aXa/U0/K0mVrF013/Ed2Zt1BJIuEH6VyN3BcRTqJckH&#10;29K9AGM8VDcQJcIUeuKvhOdXi9TppV+XRo422ttMkJN7znpkcVqDR9Hb5vLXA74qeewihi3Dn8Kp&#10;i9iT90xAxXG4cmk4o3vfWLLcGmaLG58tgDjGA2KtNpthOuN5xjj5qwZ7FbtdsYweoNcfqGieK7Rj&#10;JEwMWezflWyqQgtaSa+ZLUr2Uj0f+wLYf6qVx+INOOmzxjELgjpzXmtpL4ljZlvXITHHzA81v2jX&#10;3yr5hLGo9vSl8NO3zHyz6yO5toZI02ucmpHR2OQ2Kqwi5Ma5Y5rnb/U7qF/KLcjORivQpK9opM53&#10;HW9yfU9UWxzGG3N7dq4G4mDMXPJPU1LcytK5LHgVky3Cg4JxX0eEwigk0KUl0EJJJArPmLLTpLhS&#10;eDmsue5UKdxxXqRgZ2uJK+BntXJXt2qSnB7df8Kuz3v3lBye9czqLIUHIJznFVaxUFbUydRvSq+V&#10;uwxPWubu3uZPnR/lA5q5fOGBj4x6ntXL6nOERnQ8qOBnFY1JWOqPvaEd7OlupkMgA6jNcbcTJK+C&#10;5Oec027uZpWy5ycf5xWJdXQg5XAPSvMqO7PQpxUUVtQ1Nlk8lFBXB5ri725lklyrljjp6Vr3k/2g&#10;/KelcrdX9nbO0cknzkVlKRou6ObvrnkoScK2DXGajextG9soyX4z6V0Gtyxi4F6eC4H6CuPncSfv&#10;DgMeo7EV5lWWtzXYzFUDgdhj8KSVvmUjpU+3au4cZ7VVkJY5HOK5JO7uIbv9PXNTKu8cdargBucc&#10;H881pxoMYA9KQCKuRgc05LZt2XxirxgBXAGasRQbpFzz7UR1dh2KsUOByvOKsSWe4AVZSFhLnHFa&#10;gi3Iu1eetVKCWrZSSOf/AOEftJmxcLv9j0q/pfgrT4pGnmPy9gO1b6R5Xew5JxXRaZbwMrCYZ6/n&#10;is9zOSvoYaeHdPtVFwMll5wcc0xYbZiyFQEHP0Ndfc20ctoIx97pWFNZ+XG0cfX3oM+S55L46sBq&#10;3h+fT8iMOpyyj5sAZFfIun6FLpNwt/b3DzFz5mSvPpjPWvsDxbJut3to32s2QG9B/wDXrxCDQnt/&#10;LQDeoXDH3Ferha3J7tjzsRT1PA9aXUnvRKh3lZE6DBAyM/pX6nfs3/tG6d8D4dT0L4YeEhKNaukn&#10;a6nnK/dQIB5fZc5Od3fpX5sz6dLquo3P2eZVWNgcnhiD1C+9fop+z14Z8E+IPAUmrSzm311LuSKN&#10;WxKDaoFwAoHHzZJJ5JroxcG7Tg7MzwtNOTU9Ufph8K/2uLfxRq6eHvH2nLpVxIyossT74tzdM55A&#10;Pr0r7S3BgCvIPNflN4UtdK8C6l/wlWswwaxYwSRpNEEw2GBUgbsjIyCO1fpv4SlWbwzZSxqURogU&#10;VuoQ/cB+i4qMBiZubozlfS/mVj6FOFpU1Y6GiiivXu2eYFFFLg4zSd+jAXdSE5puaCWxxWDqKPW/&#10;ogFqOWaKBd8zBV9ScVFPJsXMkgQe9ZF28JXAAlY9C33R+Fedicx9l8K+9/pudFKhzszNU8Y29qGT&#10;T4zM6nBZgVT8+9eZ6/q3jLxFuitJ0sbRhhjyp/M8110c9nJIdqyapNk4UDZEp9qzNW8Fa14qP2bW&#10;Xjt7I4/cQZDHHTc3X8q+axGKxOIveTflHT73/wAFnr0KVGi05fe/8jxZV0+JXsrOcXjjIAQEl29C&#10;evWuk8P/AAvufEIjuvF8YeNDv+zAnyY8dm7OfUZwK940rwhomiWP2S2hjgiHVUGPqSepz39ayNQ1&#10;KXVpP7F0T5IU+VnA4+grKeD9nFPE6dl3NZY/nfLS+84zU2toQmiaDGAinBWMAKue3HArXg0i10WI&#10;x+UPNPUnrn/A1vmC00RBHbr5kx6kjv6k1kz3DyfvJMFveuZ0+V80vu7GNSpzL3THnj3KZgNnfFUf&#10;tBVtyE7h0NXriUSMRuFZjrtYlTxWcpX1OOc2yU61eWwBHzeuawpZrm9kaa5ctzkAngD0qe4huZst&#10;wFHqayrpZZIzFHyTx9c9qzd29QpXbszyP4gaousX9po0yFUiYXGM4yEyAPTvmvhX473pgu9H8Afa&#10;I9mrTtcTsvzOFQ/ugw/2mNfafiBm1XVgZD5MVn+4LMMcDl2z0xj1r4NttBX4t/Hh7q2UxKb6HyUB&#10;wHtrcE7gO+4j9aim/fcpnuUVyx5TvPA/hGS5kluo57jT9NtpPKFuwwJHUZLLnquSa6x9Ctbe0u77&#10;VJW8iCNpN+Bk/wCz9TXsGq6TDBeDRQxhLszBMfdGcEY7YrzH4tNb6f4VbR7cf6VMhCbj9+QdBgds&#10;c81nOd3bsaQqczVj5M8VyvfarFfWgM1tLGGJYgFAOSuR04r508R3VpqOq3M2mlvszMPLB65xyT+N&#10;fQvittc0KDTtDhVFvL2J2VVbJXHA/PPFeHeMdD/snUjoqNu8lELkD/lowywP0PFe7lseSzIxMfd0&#10;PEdWj8pm3Hk9QBXn95iMefGSCTxz+teg+LZzH8iMwBGzI5wRXm924VOR82OR7GvrsO7o+drRszFn&#10;uPMUj77f3u30qsR8gZevfPrTwEZyn4A1LNCqRqcjAIrqRzMzHQ8AmmdF56irL7487e55qDG4+iiq&#10;EM27etAAHXp708IZCd3B9fak6yBR2700iHEbsx16UH7wHSpmT5cMQe4x1qSKEMmMA0WDkKTJwTUW&#10;fWrdxF5Z2g5zUHU5piasMHGBjinYPUVJnDcgYFMc7sA8UrkjM0mTT8kfLTpOxqkwIqjqUmkwT16G&#10;mpDI6kjODTgp496VkcEP2qWxM0LaSSG4WRMgcZIr3T4WTi68Xw2Ub7IpAQS3GW6ivEbO28xg5+5j&#10;8a9a+GEdvLr8U+CPKYspHqvFc9ZaM68KveR+rfwou5o4lRV3NGQgx16ZwK+rdLvQ1qNp3Ant39q+&#10;Qfg3NJLo0MbIVlvblbhW/ugLhlPoeK+s9Jki81/JG1VYlSOM5/8Ar1wUZXufRSj7p6FEBPah1UAj&#10;nHpWfcRv1UdKmgLIQqnr1HrVi9jzEVHXuK64bHMlY4bVIshv4j6V5Tqy7QZpIzGgPGcHB+gr16/Z&#10;Sdj8AfzrzHXE82bBAVVOVJ7+tY11pY6aceY8wv7zyXCn+LtWPJNuJyR7nNamvODI47pwPeuWXDDc&#10;w+X19K8+XY7FTsTu4ZiykjAqCWcEZPaoDjBYHJ7elZ80jF9o9KgVjUe+USAKB75pVu5I23A4+h4r&#10;DydnrjnB7UJOAMo2M44NA1odxZ6q6xHee9dfpOtxxqGjbaD83oT615Al0yDcrAVbg1F+YnO1SOoq&#10;4yLVmfREcs8vMrFOM8+lBuXwdh6jqa8+0jxIbmz+yPOoCdM9TXU2V8t2QHI5HQVcdy4wJC8gJRzk&#10;ep9aimuCkewH5h3qC41DyVePaDz9K59rtvnZzyentTbNFAvNcu43HgDrXOXbk3JOeM8VqSXSuvJH&#10;/wBesy5lUDLcbhXOUkKVwg3dhnms2Tazkg5x61orOjR7WI5qlMUchB1ouac5zt1IXkwRzn8apSMz&#10;kNj/APVV+5wGZG6Lxx61nPEfKVcfd498UmxSkUeDIR1FRyZBwKuSREnb2FVWUDPrWLepm5Eci/dk&#10;HNU5fmPAqy4G3b/dqozZxjPNK4uYhPFNJYDCjLdqViShC9M0xPue3pTuVcjG5m8wDipNu3kDrUwj&#10;UN7npTAMZ9qLgKMntWvZFfuDkCs1VUsNvB71u6bCWO5D+NNQI5TcsZXdTGOa9E02W0hiaFhtEmCd&#10;vU4Oa4+1toYSJDzjnmugtA1yrOo3ba0SJkdvFdDHknGCc47Y9K37ONWcQkbQO3vXH6ciJAeu4kke&#10;1btuhMim6feRzzWkTnkux2Ua28CZAG7oD9ajuG2KxkOFx+NUprhNrDO0HHSuZkuXub0wg5XH5VTd&#10;jNRuSyXctxMIzjb/AAgjtVu1tWSTzHP096SGzTcJGGSp4960l3McHjPWiLtuU/IY5XGVPvxWhpMb&#10;i5E0pxsYMO9UpAi4AH41r6cuZhjmt0Zyeh43+154pv8Aw38AdZvtEfZclooRJjgR3DiNwAepKk4r&#10;8U9LigZFtLf5tgAweo+tfqh+3rrE2lfCmy8Olth1PUoiysM7kiUvx/wLGa/MSI7pFVMb5MDng7jX&#10;bSbjHVHi4nWZz1zD9pkkuWG8ouQv94g8Cv0L/aD+E2nfDH4TeA7GK1RtU1q3k1zUDKwLQxKIwI1A&#10;6R7mI5zuIrz/APZR+DMXxH+I1npmrW5uooJZpriMj5couIk5+8Xfn2719gftZ+Dbv4n/AB48S+Fv&#10;D0YW38G+ELaJVU/u4nP714yBwGxxjjkV5WKxcZzaW0TSlh7b7s+zPDmnDV10b4l69CbOHTrBpYrc&#10;9EMcQ2uvbHIxx2Ffhd+15Z6dF+0drEWmylohBbSsSS2JJolkkwOwLEkgcV+4Hw9gaw+EmkaDrayx&#10;Sy6TZgRO+XYXCgSM3HJ4zzX4NftWxPZftJ+NraXJMWovGv8AsoqrtA+grkyWK9tOa7fnYePdoKJ8&#10;8XECZbY2VJzn3o2qrYYDOO9NdHJ2L1yCfWmy58za/wBOK+zhojwXoy+jDhP4qrXDhm3L1zznqKuw&#10;iRB83pwfcVjzM8krGTqPWokruxolcfKdqjGPm6Gp4VBXBHJpm4PCqYxjrSAsDj8KiUbDSOl0W6ey&#10;uS0Sqd4wVPHPYmvTrwnUfBYSNvmt5g5B7A5yK8stNizJIzbVGMmvS/C15I0V7oEKfaJb1wsYZcgZ&#10;BON3rnpXLVV9UbU3fQ88jmeJ8Pk/4V6b8MdW2ajcWUyqY5AGRujAA8gfWuEe1dI/3g+ZOGHTkHBB&#10;rrPCSR2WuQ35QMiAjaemSOtTVSlF3NKKakmz0zy1g1S5sW4TzGKZ6EHkEn9K5rVJ4/todJCgfCqB&#10;2PqK6zWH+3QW99avu8ttkh+gz/WvO2VjqRDkOyEsFPqeRiuNQW7O2qrOx9s/CDWNPtDbQ6jM0eqw&#10;xHM8SkrLF1y+eMgnFfpz+yhYy6Vr/lSSGRZ4flZhtYncWPAr8t/hhaypb2+ma1N5TX7KI58BysZ5&#10;Kgf3gfWv1A+FNxDpeu2k0cu63iaKMOwwWZ2C4/LrXwuLlbEqaWzT/E+howvRdPuj9Fs55oo570V+&#10;p8ytzHw7VgoooqxBRRRQAUUUUAQzSBEORmvL9Zg02/ui91GwA4ypr025tY7iNlbIyOxxXmeow29h&#10;KUvCoGcDJ65r5LOlU5kqmx10LLVGBJong9CwaRhJ26f5zVuzsIUH+jqSB+dXUsdOkfciqvux/qa0&#10;obZB8sTowHo4rwvZq+mh0XLVpqNzAgingZlHTgVonUbSVgrQSLxngVo2FlIih935EGtoLIox1r1c&#10;Ng5T3enpcylUUWZdoLYjzFaQezZrQSeF+FP55qTdIOtPViete1hqKg1GL184v/M55zUhBtPeopAx&#10;UiPBPoelWOvNN75rorUeZcqS+X/DmcTFP9tbsCGLH+8am22yDdOEjf1/+vWkWI96zbuOxlXdcDOO&#10;leXWpRp6Qlf1t+h0RnzbK3oIZ5VwsbqwqF5ZZDukjVgPrWE0tlG/l2xIPv2rfgu1jQB2Bx7Vzxqu&#10;Xut6DasVJbnTEGZrXd7hQalh1WDbst7WXA9FGK01uDJyuCPoahuDcon7h0j+qk11K+6en+FE6dvx&#10;Oc1HVtF5bUbCUkdN0fX8RXJahrXgyKMPia3/ANzPT6V6NCdYOHNxGw9NtVtRivJV/fCFgBn5gaxr&#10;Pni2rf8AgK/Rgv61PnPVPGHw4NyLefUtSiIHRB/9am2Wg/DrWIvtWm6nfsScksR+vy17Dc2kUqYe&#10;GzcjPDY5/OuYeFLclYtMhbHXymXFeK8NLm5pWfyf+ZnKK6nO6TZXmmSpHpd6dgb7zpyR9a9Ws77X&#10;mi4v4MdAHGTXj2o6laae7rdaNKvOf3cy/wAs8VmWfxF0bT3wlncW564DrJnPHQ04T9m7Xt82OnOM&#10;Xqev6z401nRRm4FrOuM/Lu3frXJR/F7T78+XfaUj54XPJOPw4qjZfFo38gg+ZP7rPBkD6kdK6Fod&#10;E10FrjUbeOUjIHkc/Wm8TVb5aM7+qX6nZBRkr2Ibbx1o08gYaPHGSMgk4/p1r0XSNet9UCpaZi9Q&#10;DwPavObTwHpsnyJqccnIP3CorvdD8OWulMcXivu5GOMH86KX1hyvZfgvyN21a0/1O6TOOXJNVp31&#10;BZP9GVHX/aODT1t3AyJW/nVlQQME596+pw9KpNJO8fNNf8E8xtRfRkEEl0T/AKRGB9DmrQI9KSiv&#10;Sp05RVpzb9TOTvrawUUUVtzokKKKKrcAooooAKKKKACiiikgCiiimAUUUUAFFFFABRRRQAUUUUAF&#10;FFFABRRRQAUUUUAFFFFABRRRQAUUUUAFFFFABRRRQAUUUUAFFFFABRRRQAUUUUAFFFFABRRRQAV+&#10;fn7Rhkb4usudw/syIKPTBcn86/QOvzw/aTu1g+LTQxkiV9PhAxjgZfJ5/KvTyiN8QrHmZvK2GkfL&#10;N0U8oErx14rN3Rf3WrRvWSA4jIwgGAOlUP7Sf+6PyFfbuXLofAez523c/9H9yvLX0pNi1nT2epSf&#10;6m42fgDSQWWoJ/x83Rf6AV4qrXfL9Vl+H+Zt7NW+NGiE560/HY1AkMiHLSFvripeB3rSk4q79m18&#10;1/mQ12Y45FRmXHbNP6980bRWdXmk/wB1ohohM+P4SaqS38g4WF81pY70bATWM6GIkrQqfgik4r4o&#10;/iYC6jfM4Bh2qfXNaiOHXc3FXCgNIY0I+as6eWYiN3Od/UqVWD0UbFFpiCAj1V+2XCn5mX8q1fs8&#10;eOAKi+yR/wAQBrnqYPGxf7t29Gyo1Ka+IjW8jzgsKd9pgb7zLj60/wCyW4GPLFQSadavxsx9K3dP&#10;GKPv6/f/AJC/dt31HY06QbjsP5ULDYMPk2fnWZN4c06dcSKTzng4/lSJo+kWSBGBAzx1P8qz9pP7&#10;eHj83b9DT3ek39xr/ZrfGFAxVe4t32FbcJnt2qE32mWi7A+APYmqT+J9OUERsSBznaairLD/AG7R&#10;9HciPPfTX1Kd1Z6xH+8S5RFPbnINRxy62QSZo8Dvmpm8WW/XYSP1rNv/ABBbTqY4oyMj6cVwVvYx&#10;1pVH+JvzSfxIkuPEt1pKGS/kjfBwAvvWLffFC3tEDC3ZiRnjkZrmbySOaZ4yh5OeTmsV9Jmuv9Tb&#10;lh2O4DNcssxxMFy0Z6ENRe6L8vxR1m63COARqeAe+D3NS2PiS5vNkd7KWx1yf51i/wBhanDkC3Cj&#10;13jit+y8E2t5CHupvKk6jaOM1ye0r1Heo7sqM7aI7qxv4nyFkDEY44rXfURDlQAc159L4I1+wRDp&#10;sizYOTyE/nmt+wsvEwVnvIFwO24E10RlUWjg/uKTTeptnWYwmyeME544q0t1odwoMwVWPY1mi0uX&#10;jKyw7CKoHSwxG5a0hVkviSfqVyp7GnfaHo+ori2k8vHoawW8DW8n/L3uPoR/hV86Sy8ocGrdnp8s&#10;J3tKx/WiSjJ3cLDUfMzB4NCR7YGXd2zUi+G9TgT91ceWe+DxXWK3lsBnJ+lXdszrkgGrjRg/hTuQ&#10;7x3ZwOL2xh8qScsR6VGNR1UxHEjZ7ZGDXdNaTfeVEP1pkkN0eVgQ/iKpUamyuvkx80X1PPV13VLf&#10;kE++TzTJvHttZoJLsBgPfmu9Ngz8zWyfhioJNC0y4XZc2iEdcFQaydKqtn99zOXkzyq6+M+k207w&#10;R2fmsoDYByW9ccY4qp/wu/QpDibTpEHuvNeup4Z8PAjbaxrt6DaO9Tt4c8OlNr20YA56VKoYmX/L&#10;xW9ER6s8Tl+MHg27chi8WOCAn86nj+JvhBk8uJnz2OBzXq9z4U8M3KlJLeJw3XcBmuOn+Fvhd2fb&#10;ZRqG6FWxjHpzXJOnXg7e6/kaR9Ti7rxXZ3KkQXCR5/v4BrMa18Vai/madfwgDnazHr74rtG+Ffhf&#10;zA5iWNsjkNnH5k1sW3gKwsk81bvgZHzYyR+lZqnVm7SWnky2n3PMzqPxR0sC3SS3YH7xUlunQget&#10;aWnfEb4kwYjv7BZBuwHVc8e/NTa2dLsXKNPMzp2iGetYdrci5G2B5QBk5YEVl7SdOVqdRr5olvud&#10;avjz4kuWP9mp5Z6YU5P612GkeIPEl389/alM447VxmlWGpCNLiC7JGfuspb8AM12iXXiKLMYAcYH&#10;ITFehQrzfvVJNjVux0y+I7SNf9MRlxwcDOK1YL+0uF8yEE/hXADU9dU7zbCR/wC7t602LxV4hEog&#10;GlrGucZzXXHG2+J6egnBPZHqIOR0rPurr7OpbHT0rnbTX9QZR9ujCZOABVqTXdOD+VI6lvTNbTxM&#10;Zr3GRGDi7yLtrq00spTyjtH8Va32sHqK52LxHpSDbG45Pb3rYimN0N0WOPWtKdaaVlO79ByjGTuk&#10;Vrq584YiTvyTXPXVlFOrNMM10Nxb3WNwUH2FcjqGpT267Bbsecen5VhVn1mXG1vdOI1W2ht5HkjH&#10;ToDiuUmC/wCsI5rotRlMxYuhAz71iiPewPOOoyDXnyqpOwmY8+sQRqflVtoz75pLPxbpMZCS/KxG&#10;cA5zW/LZ2U4xJEOnZcfjWU+gaS4KiFcnvjkUnJ7od7bGzaeOtHGDbb+T90jk49qludTi1pMSrtTO&#10;dp55HT8q5x/DFpGonRvnXpxWBqenazlFsoXMbHDmPhvbFc1WtUWkloF2dbHoOjiVZI5pY3JJIBGM&#10;n0J5rsbHT5LaMtYzTZOCNxHavGrLSfEYmRrpZ9gPJb5sYHpjNe6eHtKeO1AO8E46k/1qaOu0bFwu&#10;9yus2uRSb55WdR03YxWpY31xbyb2iBGeSO1M1sXFpGoPAbp6muds5biWYI7sAea6XrobK56uviW3&#10;aLEjCPHqarR/2ffjJCuDznrTbDS9BaFXunDtwfm4rcNvo+3MLBQP7pxXb7CpVSlJr7zG8Yu1jFl0&#10;Syx5kYG78KxjpU7nYG2V0sr2pOIHzjrzTLeESSckfXNZOKvZGibtcwG8KxEF2vXU+gAqPTtIuUvA&#10;EuGZACOcc110miQzfMjkN65rNTw5qcUu6OdcfSr+qzbTjBke0XWR0ENuiJsbBPvSSWtuByq/jWWJ&#10;NS0xf9I2sPX3qxDrVlOhM+F+o4rrUoL3J6PzMWp3unf0I/sNqTuUDPtSSP5RCCPI9auLNprDcjjn&#10;pwaP3Mg2qwIzU2X2WjVTfW5Lax+aofIGe1XwGUcdqgt7SOP5hyau/IorvoUbq70+ZyVZa6GNPf3U&#10;EnlgI340keqz7f38JB9V6VqMkcgzgflVZ4BnK8VnUdVaKehScHuiJdVgYZYMPwq2s8EhwhFUGsw3&#10;WojpzLhlPNT7Wot1cbpwezNkKecUmxzyK564XVYvmt3wPc5qMXuqBB8659xT9vC9pJoXsZLVNHQS&#10;RSOhX2rlZdJupLgsQNv1rQhfXZQCGTH061oxWl/jdNIpz6VNSEa1nCLKi3DdoiSxEKZDnNYN/HdK&#10;zJ87qTXStFc446j3qqVuhlmA/OuepTduVRaNYy7tM5RLaLdm4jOfetW2n09HCjtXQoHdQHA/GsHV&#10;dQtrLIhVWbHTjj6itMNhnN2FzXdi1fazBBATbn5z09q87urhppDIxJJ6/WmS3RlOCeT1qhPMFziv&#10;rMHglCze5zylbQdLMEU5NYM1yXfkYqaabeCc9K565u8uTnAr2oQUUZ2Lk8sagknFc9cy8Ek1BJfq&#10;V80kgdBWHc3yyglhtxzg1Tdiooknmj2EE4Jrn55lDbfyNMu7oSjYxCrWK95boCoYE+1YTlY1ihmo&#10;3EAGHJGK5a8khkZ5eg9K0Ly7tt379sHtXCatfGZXdMqicAevvXJWkdVGBWvZEUExkgnv7D0rkbqT&#10;zlz1x3qBtYlnDWwHb72OvrVO4vbaGJnkJwvBz3NeZWqWOzYq3lwkMR+bac5+lea390rTNJwxNaOp&#10;Xb3DbycL2ArlZ7gOrBRjHeuWVa3U6YRRUu5HaUmXnjGPasohQSo69qknlLZGee9RY25z1rgqSvsD&#10;Gttx/SoGjJGFOKkwS3uaTaX4as1tqIdGmTyOlaUCnYSTyDUUShYwB1q0EUgMvahsaQ/HGWODWlb2&#10;4WDeoyR3qG3iWWUbhx1z9a6rav2UCHqO1axcUrjMWOHaARzxWmLeTapPGRVuKEMgDVeVQmARkVnK&#10;VxXKcWEBQjcO1btrEUjE+ORyaoxxbiV4x1z9a2hmFNmc8YFCRbigWdeQcHHIrNv3JUkdauyRsSGw&#10;MjpVGf7pApkNdjwfxWFadWVWaQkrgA4+pqnbWJMfllQcjGPWvRtdsZTIspyF746GtP4aaR4W8QfE&#10;az0nx7ObPQVt7ia6m3sgUovybnXlVzyTW8L30PPrKz1Pni2+AnjzWo5viN4d0O81HwxZTOZ5bVlO&#10;yaLGQQTv2gnnAr7A+FPwT+MVp4h0zR9OsBY3etWZ1GBJZFW3ntRt3ZdQSsihgduM8+leJ/C/9oD4&#10;r/Cv4fX3gjw3Jaz6LqV1cQSpMpkYiaTyzKjjDD5SGBJxx0r91rKHTr3xb4X0jw+wmj0G0YyyKchY&#10;2hWNELDucZx+dViKtRSUW+y9W3bT5ak4eo6Tb5e/5Hk3w/8A2c/EjazHqfxEkhjtYMbbO3beHYHI&#10;LtgDH619mIiRoI4wFVRgAdgKkIz0pMV7GHwcMPf2b1e7Z5uIxMq75piYNLg0ZxS7jXYr9TnE5oNL&#10;uNHWi/kAnJ4zUZRj/FUpzUe4A4rkxHJLSf5tDRXNqWJMjbs+1N+zKPuirvbFL9BXJPL6D1iv1NPa&#10;S7mZHYRxElVCknPHFNmura0Q+bIq49TUeoagYsQWq+ZK/CjsPqax49Klkk33zb3HUgcfSvGryhSk&#10;44eN33OqEHJc1V6Fcw3etThiwjgHqeW+grch09rSHyLEqozyTViO2jUgk8DoKSW4nibEaZXrWMac&#10;V71b7wlUv7tPYie0hSIrtDsepPJNchfJjIFucfTiumuddisl3TxNj25rMbxrZmTyUhcnrzwBU1o0&#10;ZKyqW+QRlNaNHFXUcOC7xhTjr0rE+zNNyoPHYV6S/iHQbj57pfMKnjjOPpmpBruj3MZtrBVDYxyO&#10;lcHsoXvzr9Rnlc8cxJjAPIrlNUna1hMcJIaMZHqTjvXukthpNvAZprnLEdB3I7CvENbh23El3MxC&#10;AbeBnJbqfwFc1ZuNjailzHxf8b/iAdE0c6PYSNDJfwuzSjHy7c+aOfUcfjXafsueAh4I8MS/EHXI&#10;wlzqtuk0Ebj5reBchckjOXHzEVyPiHwNZfEH4p2/ha9/e2sR+03CHo0WM7MDkb8Dp2r6t1l7S8c6&#10;WvyQxxKGUHG1FGFX8qyg959vzPWrTUYKmjgtTtII9UufEWojb/aDAQbu0anLcDpknNfP3xEsYPEW&#10;sRahu8sRXLQWg6IyFMsT75FfQXjZreSG3ubcnybGMRMncvJ0PPBArw7xbCD4s0ywkkxDaJ57L93/&#10;AFvGT9K5pfFyv+riwz10PkljHd67LrWoZk8lioIU5CKeAvpwK+aL7UxqUk13HuCyzOwMnUAscA/Q&#10;V9GatqP2F9RjuFEwaaRV2nCj5jgAjg8V8p6zfRadb3GnyriRo3YZ7E9K+jy+DZpjJJRPJfFd3HLf&#10;vcWrDyGO3/gY6/hXBSzcEevOT6VouW8pVlclkHzZ/WsnduUAjOOhr7ClDljY+ZqSbbI7UIZC23nG&#10;AaLhccEcD8quW0OcheMDPNLOBnYPmJFbIyu0c/KSy7VIODUHltxnjPrWqLdXcuowM/rV+a2hiiBf&#10;G7PGaVxbmHPGYIxzk/0qONN4MmBipZIHkbHU9OanWIKByCOhFFwsUxuZtigHFXYkUKARgnmtGKwK&#10;QGc9CcU1okBywIPbFNSGlYqz2ryRhEIDZz+FYJUltinkEniuuCbcbjyazLmyIyyAc+lWnfYmSuY6&#10;gqMU4njbUwhwpA7VG6EfNjn2qbEcrKwBJyakPNPxzSfpQKzICtN9sVY74IqMqNwVTyaaKUe4+3G5&#10;wproQkMceH7Doaw44zkkdRWgcvGC3IpNj5CazEjNGpBUHvXrXg+ytLdjqtw7qsGWwODnNcNpWmKn&#10;laheEJFnCKerV6z4fjW3txKv7xHkHyEY78iuarNWsdmHhqj9EfhDdXkFtY3EckmWVAFIwpLnGRnr&#10;x1r7C06JHRihyrPxjkjHUfWvkT4UW7yzW99EpAVQygHKpjg/T6V9ceHGRH3YzG7Ell5JYe3pXBQe&#10;577+Gx34jwiseoAx9KVpiE2ntUIZT06DFV7idVXc3QV1p2OdJdTndYkSFTxzXBXssczKjfwgg/j6&#10;V1+pXJuCPLwyt19q4PU2eIlRgAnr3P0rGs7o66SPM9XtYIvNNuSygkDNcJdPJGdqDPqK9S1ba37y&#10;XjkkiuHngUlmAzurz5XvodSTZyUs3mfIFzt6iqssrDg9vWrtwiklQpUH86oXEOAXT5vbvQRYry3M&#10;irjgZqiJXMmU5x1xURbLlCehxiqjO6MVzt5x7Gq5TRQVtTUa8JXY5AJ4OKr/AG1oSCGzWNeTvHJt&#10;QZz3qmtySv40FJJHZR6hv2rnrXZWPiZLeFE8wrt4WvIPtOzp+Bpyzuq/N82e9PYHKx72usPdoZgd&#10;zflTYrkGNnJ/PrXjlrr1zaDyi2Uz+NdJB4ghlDec33uMZ4o5hKodubkhtyHI7iqV1fLP+7z261zp&#10;1S3KsYiO1Vmu4nHydaLmimjp4Lww4LnO0Yqe5vVwGXkMOa437YpkCngHrTxe8ssZzik1ctSvqb0r&#10;s2c4A61B5wJ5zz3rF8+Rx+8PFK+oK2RIOhxn2rJjeprFg52ZzjqKzZH2vz+naqR1D97kHOetRSTo&#10;Pu9D1qOUjlIdUvvsELXKYbHUVzOleIZbu+mtJUxsUOpHcMa1L10uIir/AEP0rn47aG1uHkiA3MAM&#10;+wq1FWJZ1Ab+I8juKspINvynNZSOPLBJwaso+1cDvWTiI1N6nhRxUCkthjwD196zHlkAZEOM96sw&#10;O/khHPI/WlZhexvQbT8wA9q2tLYLlZBtB7iuZgmVeJRxWsk4XIj6VpFjUjtAQyDncO1b2ivtLo5w&#10;Dj6VxdjdRjac5B6+1dJb3ADbE7+lUD12OyiOJAq8c9q6mJlVd54PauHhvfshAHOe5rVt7qe6bAGM&#10;/wCetOLMWixeX01zdi1gbAbkkity0RY02nr61Rt7cK4ZRyPWtTCqQP51SM32JUfDqSM+tWt+4YQE&#10;ZqgXiOFX73pV6J0UjPHv2q73JZOUGBkcDrWxoGbm52RLnnFYkUi6jN9jsjuJYKzDlQT7ivUbO2t9&#10;C0OS0045uAH+dgCzFh/nFdFNXRjVlyrU/LP/AIKGatFNrfhPQNrZtre4vCzHIfzJFjH5bePavijR&#10;dIGoX4e5byorYeYWAzucfdQd+TX0T+2zqf8AwlHx0sNGtQQdL0q3hKd98haUj8mq5+zD8G5/jB4/&#10;+xTG4/srTWhuLxrdC2FaQLGu7pknsOcAmt8VXVGi5y7HmRpOpWsfr/8Ase/DvT/hP8FoPiX8QLRt&#10;PktYmnEtwilo7Z2EhZcZboM888kVyf7OnwzvviX8P/iZ8Zrnak3xOvb2axVlO6Ozi3xxE98vycdM&#10;Yr6K/aP19vBXwL8Xahp6m1fTdHNtYxnDES3AEcYIOQTlu9dx8GfCUfwy+C2h+H4PMMel6TbxbZOu&#10;5ky5IHfLHNfLU3vS73v383/XY3l1qfJHzx4S1WbxT4G0vx9Cwi2R29vIcA4jtiI5APoQR+Ffz+/t&#10;L+JdP8ZfHzxzrtiAY7rV5/LIOQVQhAQffbX7ofDaA2f7Omqabbth45tQtoGXk+ZLcuE/8eYGv52r&#10;rTEs7/WLbVX82e1uZEyP45Fchj+eTXocPU0uZvsjDMv5fM5ob1bzO4pGZ3kIqxbhmiM6+uCCOlJH&#10;H8xZc+vNfZRXunhta6ltGYJz2rMkXDZx3PWtmOIv8qcisaUNvZDyAah6MqKGKcjb6+lTjA654NVs&#10;KuGPABqyp3v8vfvWM5FmhbhnZNxIx6V3ek6o2i6za6jADuWeJs49GH8q4myXfIV7gZrq9z2yRyJ8&#10;xHIJ7Gs3bYuk7O50fjnT7nTPFN3a3GP9IP2lCO6S/MDj3J6VW8Pxs98iXUJ2/ey3T0rS8Wqb/wAI&#10;6P4tSQPcGZ7KYZ4AUZU+tdBougJqwt9QlkKkxlCqngk98exrknLljdnda9TQ6J7Fk0a5lb5RE24D&#10;1J4ribdmbUob9Vzg4Yd8r7V6LJcK1jcQag20NHj6+lcFoNrJenAjBkjcbSRnOTj/ADmuPn0bNK71&#10;Vj7i+D2k2V9o1prs48+2847ZsggbPmwPQ54Nfa3w++3+KrfSDaAwzvceeI05yqyZ5/AZr4/0QJp+&#10;hww2qhHV8mFAVQYXB4HHPWvsv4O3UtnFpGv2g8uWOITD2BYhl/75yK+ErS55yPpMJK0D9RbWdbq2&#10;juF6OoNT1xXgPVjq2imXkhJGCk91PIP612tfp+X1liMPTqrqj4zFUvZVZU30YUUUV2nOFFFFABRR&#10;TGUt0OK567la8Y3+Y0JIWA+QZrAvJLgEl7ETe+Aa2Z/tar/o4DH3rmp7vxUsuGtQUXurDmvBxdRN&#10;+9zX9Lm9NNbHPXbaU4P23TJRn0HH5VjPp3h2U5trV0Yf3v8A61dvDrt9bHbeWj/XOaJdY0WY7p4J&#10;FYj+6R+teNKhTmubnV/NWNry6mFYRzWwEcW5F7AZrvLNJivzs4J9a8/u9bSKTdpqnC8ZY1v6T4jv&#10;b2QRyQqeOxA5/OtsLVhTmlOTS+ZMpN6WOpkixyXwPehVQjAYfnTTKJl/eRZz7g0kawk48kLXozjT&#10;57wkrf8Ab3+RGttf0JAgT7pB/Gn73UcDNV5bK0ccjb9CRUaWEYG2ORx+NU1Om+Wmvx/Rkvlavf8A&#10;Avq4ccqR9ahmRHUqVzTUtTCOJGP1qvNcSIdqgn3q6lZuPLVWvy/QSjreLMG90d2bfEAOemayprXW&#10;o1BtbQSA98nI/DIrsdssmGxnNO8q4YlM4B/2q4vYJvRM1ucIG8Xk7UVoVI+gz9ea2IpPEMUQNzKR&#10;9QD/AErdXSWMhcyP/wB9GrsttOY9kUuPTcM1008FVtzK4c8fI871DxhqOlBs+RKFHOWK/wAs1xdv&#10;8RdU1++Sya2SJX4JjfdkfjXszaOWUebFbzN6sgFZcnhyximNwNMgZx0KYU1jVwuJstWl6BzL7Jzi&#10;eDjqCfaWmuEaQY/hIH5159f/AARtLh5mu768VZep3Dr+FeyQrfwkwW9i8Q6/64nr7VFdR6v5ZEhd&#10;VPqc4rGtg6M4+8rtf15BzHhMnwF8NoRcSazcx8d2Xn60D4H2byb4NeYYXCkKpP416TfygJ5c/wAx&#10;Hqua4q40/XNYc2ljAoOeGyUGO3NeVVwdFaqH4v8AzHFXewy3+DN7Y/6jxG25s4LAc/lVq2+EvjS0&#10;PnWOupL2w2RkfXms5vhh8UI51vLO7t1K9ELkj9RXV6cvxG0UH+2IYdmOPLIbJ785qVh40/eq0Jpd&#10;7s3pxvpFq51+kaR4t0vC3MUFwq8D5sH35rqF+2H/AFtgmfY1iaV4jt54Q1y6xvjozEV19vdxTLlZ&#10;Eb/dcGvWwkaU/dpSa+UX+aKrVJwfvL8/8xtu0mMPb7Pp0q+FXuMUwu+MIAT9aE8453qB+Oa97DpQ&#10;92Tb/wC3V+iOCT5vet+JJgUUg3d6Wu1S191aehkwooord2WthBRRRTuAUUUUwDtim7TnO406is5U&#10;4y3QDQDnOadRRVRio7AFFFFUAUUUUAFFFFABRRRQAUUUUAFFFFABRRRQAUUUUAFFFFABRRRQAUUU&#10;UAFFFFABRRRQAUUUUAFFFFABRRRQAUUUUAFFFFABRRRQAV+cH7T1x5XxjjZR8wsEUe4+Y/oSK/R+&#10;vzb/AGnFYfGHzQciOwjYj/fJGP8Ax2vXyP8A3pejPIzz/dZeqPmicBfmdvLbPOKg3x/8/B/Sna63&#10;myxbRgHOR7jvWL5fvX21SOp8FTkle5//0v3Mopo396dWFKq5/ZaHYKTANLjPSlxjrWjpwe6AbgCl&#10;oyKTINLlprSyAbsHXJp44oorOGFp03zRQXYu40lFFaciYgpckUZo61MlGPX8QDNQSNMvMQBqY4He&#10;k69DisKtpxtGTv5NFR01M77TffxRAAdyam2SSgF225plzbXUoIjkC59jXLzaD4g80mO8Voyc45Br&#10;wsRGvF2nGUl8joXK9mkzobjSvPXb5mPXjNc9ceEbiQ7luATnuCBita10+5hAE25yO4c8/hWqkTRf&#10;L82PrWMaFGprVpNfN/5DU3HaRwV14T1eOPfbNG757kjj8q4fUrXxbp0kjXSRBV5G0k8flXvIH1p5&#10;wRtY8e4qamWQmv3UnH1dylXezR8ov4tmhn8qXy+Tjqf8K2bbxPHE6gADd6npX0BqGm6deRFLpFIx&#10;3UcfpXJ3Gj+ELf55wny8fdryKmDrUpWc0wb5vhPJtR8UqIxkAnOPlrmH8b3VtMFh3SDuqkHGe1e5&#10;nSvh2WEjxRZByWK1C1p8Moh5B+zL1P3eTmsp4arPX2kV8yXGfc83X4t3ljbxRlGBH3t+AAPQHnNa&#10;sfxwkcrGLYAtnJOT07kCpNU0/wACujm2khaMEYDc/wA6xRo3hEuZQYgwxkhs4zUqWJpu0ai+8XJL&#10;7R2kXxc050H2wKrcZxnHNby+ONFlhE8OSp5yozXB2/hfwfckBlH4SEVuW/gPwqqnyiV/7aEj9TWy&#10;qYh6yaZrE318d+FXPMrgg45Wt6x1nSLvm2kJHbIxXIL4H8OFFjRdxByPmFaEOgpD8tofwz2pqrVv&#10;7yRrBX3Z30cCEiQNn8asO3QK2Oa4t9I18YNqcDvlqkTSvE+Rl1/MV2U6lTaNJ/iROmnq5HVNJKvR&#10;gcVOklww+YL+dc7Fpmr7v9IlCr/sjOa0Gs5UUATkY/2a3p1asW3Zr52/MiUYvS6NZRIRhuvtS7Mj&#10;BrBWNo+DcOSPrUMt1LEoMcxXHHT/ABrT67C3vp/eifY9mb5s4mGDnms2fQrW4+aVnJHo2OK5S88Q&#10;3Vmu0TFmznOOgrkdQ+IN7awO6SsNp6gA8fSuatjMHb3ofiXacftHqH/COaZCN3lZOO5JrB1cWVuO&#10;IOVHvjFfNtx8cdbt794lRpoi/QnYSD3BB7V0sPxT0a/j237tEwPR25/HFeF/aGEnJxoaeo41V9pn&#10;SajrKpPiHT1YY/vnB/rXmPiDxV4kFzItpZhARhZFy+D2wK6uDxjoM90FjlUluADXa2t/oLnyrhkL&#10;jsQB/Kpdqq5YVEn8gc+bY8N0bVPEktyscNyyzP1DIfmx1HtXp9jp/ji8jVmhIB6jj8xXSQabobTe&#10;daRjfkkMDxzWnPJqkIAs9+PY/pW1PD2VpyfyCMEtS3omk+JrMB5Y1yD+ddxbz6wqh54AR0ODz+Ve&#10;ER6l8Sje+bbg+QhKkEZJ/WvYtLvryCBBf72YqCTXfha8dYq69SpK62N9b26cnMJA7UwsC29oifqK&#10;RNVjcfKOPercd1E6bzmu66lpz/gQ019kpuLWUbGiBz/eFc7qPh7SLotIYMORgFBzXVf2lpo4dgD7&#10;08alYH7rilKhCfxTQlJ/ynnSeGtKicNsYMDjmuytZY7dQI+R71pPc2Z+ckHFQtPbuu1cY/DisvYq&#10;nrFod+lhy6hgfc5FcfrPiO6bEcEAAz1btXUramcfu3Cj6ZrktU8LTgtd/axgZO0qf6VpWqVnDTb5&#10;CtFbHPSy3N1tJCr3NQqk5/1jDbUsdler0AcDjPIxUrWlwW2Og/A159+bUtK5EWRozGxyPWmRadaS&#10;qWYY9xWiumTFR+4LZ/2h/KoJrG9t/mZGVR0703Hq0Iz5dFsHfLSOg/2a6HT7W0iOzzmJJHDD0rnW&#10;t7y5yIlckdMU+Hw54obawlVdp53DkD8Kz57O6jcpM9HEPylomBJ6UG3vwpwF9q4LyPGFjIoW5hlC&#10;nJ4x/MV0dpceNnOZI4yvYgitoz5t4sauVtV0XW7pcM2VXkD3rjNmoafMfPQq69x0/OvU1uvEkOXm&#10;hDgdl61n3evXqRF5rMlR14H9aidKHxJteqNYyd9UjlYLyFlH2j5vrWutxouwKQiHPTFZcmsWuqfL&#10;EixsemQAaz5vBtzq0ouIJ9jLzhWxzXO5NfArmkm90egWMGlzuRGSG749a2orOBH3da8wtvCmt6e5&#10;kF0x9hx/+uums73XIMhwJMdMjFbUaun72NjGUpPZncedbRryvSm/brMYBcDPauVbX9UQlTZhh6hh&#10;VR724vRuMHlt2r0VjtLRa+4w9j3Oz+2WMhx5iN+Ip2LAnH7tj+FcVHZzyvjZ19q0o9FvPM3K4A9K&#10;uGIcvsph7NLrY6oW9seiL+Qp4trfO7YMj2rKt7G6hXkhiferO26XkKePeu2nXivjpfgRKOukzSKR&#10;44FM8oVUEl10K4/KpFkl6Gt5YijPeFjNwa6k3l44FIeKQM3c0uQepqHKD+DQmzFD+1OyMZxmmcUm&#10;0t0bFUptabgijcoz/KqZHtWbJBJGpwhGK6DYR0NVJPtIYqelcNahd80zenPojnJfNJ2qWH0pEn1O&#10;I5hLEe4zWpLC6kyNIFX3qubuJH2Fs/Q1yKm463OhNMgh1a9LfvlO36YraVkdQzuBn14rPFxH94R8&#10;Dnmql/qkS4wgB7E/4VvQpzm7N3M5pLZFjUdatrFAsDiR/btXndxK0rmWTlmJOenWnz3Cu5kwMms6&#10;4m2qTX1eCwappNo5pS6IjkbaSRWXLKxJDUst0cVlTXQRS79B1xXs0421M1rqRTXBAIauVuNQWWVg&#10;QVRTg/Wrl5ex5KMdxPAI6fWuWluHfdvAADHHvz1rST6msURyXYI4+7WPPOry+a6ngdOtWneJs44x&#10;WXcNhN2eTWTnc1UClM6M4cjisO9jt0B2DZu/WrN9fJbqNxyTXLahdyGQOx6jgVzVZWN4xG6jf2EE&#10;XmFGk5wQO1eZ6xHqF3by3emqTgdAcHFdTf6nFDZuwG7JxXC6zrZsbLy1yqt/drzK9U6oOy0Mm9ZY&#10;LM+adnr2rkbi7EiGIEbKtalLc3kam46dgB1+tcu6NGzDjHrXnVZXOqFOyuxbqaJUCp2/nWJIxI+a&#10;luZCCccVS3rj3rjqJ9DQrSr82Dye9MGT7n1qZ8+Zuz170wjHC1mSGF5OMn1pu0r8wqQHAyp+tTR5&#10;K5PNAEi7cBj171PGhYhxjHOagSNXODx3rY0+E7iCPlHWoKHxN5Y2soGTXS2bMcO2PQAVkRQgtsOc&#10;DnnvW9HAI2G3kEcU0AKZI5Djgt1+lXAu7DAYFOEDiUO3HFWo4/3eOuDTsOKtqPhRYlyOTV94ypJJ&#10;yRgD8aiWAKBgc1ZVDwxXg9aqxTZAwkBH8zVCYBUPqvStSUgt8nSs26h3htoPHNXGFzNnMak8skLl&#10;FL4HQDJNfPOpfEzxP4Q8Q6rpfhee3+yajZ/Z7rehlKq+cjnhW6jvweRX278Hvhjc/GLx6PCUM01l&#10;a2yCe7uocbkjHRFJBAZzxz2zXyf8X/g5qPgP/hM7B9076LfwsboIw32zSMCXU8qVLDd2PUcGuig4&#10;yd7nHXs3a54foEM2oWEehySfZ/M3bDEPyXnrkV+9f7H/AO0H4N8a6BbeBX0saHqcKBF7pdlF+Zw+&#10;BmQjlgfwr8S9OtLGe+0iwSeKImaISOOfkzlnAHOQM9K/U7wlpcXhrxd4c8K+FYBO2oTW9zaXWPmh&#10;RHBkXHoUBJzWlebpTVaHQmdDnThI/VLI7UUrYLEj1pK9yN/tHhMKKKKvYQUUUUAOHPWkIwcCg+1R&#10;lGf7x49q560mtIRuNeZFcTvChMab29Kz4rbULp99821M8IvH5mtSONYshRipt1cn1SdXWvKy7Lb5&#10;9WbRqcqfKte5FFDFAuyJQo9BTwccYpSQD1ppJrVqFNcsF+Bm227sRiqrlugrNlvrZSVByRWg3PBF&#10;Z9zbW+wsIwTXlY2cpe9FJGtK20jnLy8MrbABtrDeOJjkjr6Vp3ELSHhSgrKleSLg9u9fP76yOia7&#10;GXcoVO1Fwc0RgZ55qF753bD/AICpSyiPfngc1l1IcmjReGJYixI3MOK4rX4bWeGSCJcsFIBJ4zjk&#10;+9Xpri6WQ+UeME+uK8z8fanc6bo8Jlm8lrrdAu0HIZ/p7ZrmryUfesbYebckjz74PaZEF1LxjPva&#10;W5uJAhYDDKvyDa3pxmvRtSFtHp0+q3Q2+WnPck/wrx1Oap6PYf2JolrpVqAI0AKY9SK0Jrc3USyX&#10;+BEjh1A45Hc+v0rKMeWny9f1Z21J3k5HD+JbO3tdGt5dTKotwUaTfyNw5xXyl8RdWjmidDdCWSMN&#10;E+0/MEBJ+X0HNfRXjCSLULxYb/LQQguQ38ODwfyr5I8Vw2NjdazrCQBLKRoooHkPJ3egPr71mo3d&#10;0d2FhpzHy/4p1nUNMng021SMWkMRbPVvMzg/XHXNfKPiu4nu47i6vn3tvJJxz17f4V7b431bWjfy&#10;XurpGksieVGU+6Y1Y4bb2J7nvXzv4mnmmlEbfc4yTxyD1xX2GVUbWZx46tfQ427c+VyOP8etZoYl&#10;fl5HXjn8KdqJWSYF+Rtx+tWLSArbNdgYLcAfSvoU7I8Ru5KH2Qh8c96taFpOpeKdai0fSIjJLNyS&#10;Rwijqx9AKtaToGp+KdTh0DRlEl1dSJHGgIBdnYKoGemTxX2j4g8AWH7Ovw0Oh3/lL4s1tibtlYSG&#10;zsxwFVx0LN+J7DFceKxsaNoLWT2X9dDSnTb1ex8feINItNC1KTR4XMph4dsY+b1HtXCXUzSSF8hs&#10;cD1FdFrWqKrTNAS+443McsT03GsPT7NBm4YZJHy46E9811wk7akzil8I2K3zyeD271YW0ZZVC88j&#10;ge9dh4c8PXuq38Zt4jIpIG0Dnr+fPSu31TwpNo2nRazNAYpGkaMqf4cDI/yayqYmMHy9RxoyceY8&#10;+vIgFS1HGOT61iMhBxnIz/KvUdZ0Czg8JaV4qtMvPqSusyZ4RomIzjtkYrh5rSR1AVe1FOsp6oJR&#10;stTmpifNVR3qORMSd8gde1XpB5fzEZx1qtKwmG1evauhMyM+RAo3k/XiqTxu8m/Ix/OtvbsU7znO&#10;PwrOMWAQp78VqJmYRgYTA9fWmkbulXxANxYgDHY1LHFvIUbfpUsRmHJ5I6dqdsU/MQQ4rfvdKliC&#10;yW53R9Md8mmQ6Bf3AEsYOO5HYevvRcRjLtBLAHpye1dTfWcdskMVuDhsEnjJzWhZ6X8gjVck4yfU&#10;j1FXptO2Q+ZKMFOBgkk1jOaNYwe7NvT0heOPzQSwKgZHevSNEsWS/SFfmCBpBnuy9BXGaFD5sKOF&#10;3E4BP416Do919i1KHUY4/NMTEeWTjd2/SuCrPU7sMrNNn3b8LC8Rspx8jSR7G29CD0BFfX2iRRR2&#10;qlxh1JB/Gvkj4d2mqRNaQNHHM3FxkHGBjJGe/HQV9XaNcPJbLKw2hycZ+8fwrGievPY7GJiVP8Oe&#10;9VptpG1iCB3qbcvROOOfrWXeSMISV7cV2nNHVnK6g+yYiHhR1x3rlbqeHPlkZ71s6yAoHzfMeSK5&#10;GVnYbeh9azlqdtIxtXZM7cZxXKyooBkXv0rqr5Ay7OprmbmMCTy8YBrie50RlbQ5e9hWQMqjBFc/&#10;JHIF2N1NdldDywxA6d65y7WSQhgCPSpY2cTeRvZsfNH3j1ArOcysd7EbRXW38AeLMwLfWufNuw+4&#10;KXNZF30MiRFwWTv61We2RWxnrWpJkHJHFVZ2XG4dajmbIZURAFZQePeh94jKqenWkB3KCeMnml3K&#10;p3kc9KVyJK+pDsJgDSEk9ePaooWKx71J+YZ596tMZAf3a/ewB/WqsoUna2Qc1LZm7j01GSBf3h+X&#10;9auQ6yvG19yj1rCnXD7W5BHWqL8YYHhuK3sVc64azuVip6ZIHvUMOrsG/dnO4Z/GuWZCqFs4FQpO&#10;0Y3Kfvc4plKpY72LVmClZG5NRm+IJLnNcIbsjh2xjnmm/wBognIO4UuW5Xtj0GK/Rmoe7LShE5rz&#10;/wDtISjah/8ArVbg1Ewk+ppShoDqnYXEsagq2TWd9qjjKtIMgHGaxJdVduV4J6VWF40hAPUHkVmk&#10;ZuodxNJFtGwjmj7RyuWFcgNQYkJ0ApyX679hYHNIftPI6mW7VRng7e9Ni1EPkdAvT3rnRcF/lqyv&#10;yjd69qQe0OqjuhISRx0ragKkjv2rj7efad3X+lb9rcJlQTihqxbkdBbzNEfL967DT5B5e7JzmuJi&#10;VXkwM56mux0VJHcxj9aaZalodhYRSyndK2R6V3djZusSsvfp6VzlrGu0bkwc8119q/kwhAcr29qc&#10;TCcn0LBjESZc85qGUmU5C47VDNcIygFhxTYJFcZl6+1WZc7LUFvLGQW71ZeCe7xaWn3z1Pt61Ajq&#10;Btj74rtNEgKYTGGbktjkVdNczsJ1Gjc0jTrXRLU28EeCSCzYILEDGa2YAJLgl2zxzkdM98+1Qyux&#10;fewZ8DjAqaFWDIi8NMQBk4P413KCitDGTvds/D/9ozVLu3/aM8UXyKZriNxGO5yyKox/urwK/aT/&#10;AIJwfCHUPAPwtuNe1K0nsbvVLmOR4LhNpMSKTGwzz/GSK/G7W9N0b4lftcSaJrc/k2WreJ47OaRC&#10;SRArBWAx+Wfxr+pVXsPD1jeAgRWtnAu3c3GxUwOfoAM1x49c0qab0Wr/ABscU58sZcq1Z8ofGPWv&#10;DfjX426D8FEcXkj3cd/qlso3YghXciy9ghba3vX0t41u7uysHsbRT5dzCY49gyRJ0Ax6Ac/hXx5+&#10;zH4G17Xfid4i+Pni6aSO91EHSYImXkwxsrB898ABAe+DX2Prsd8PDs8sWZLrSwZI1Xje6AkZ+orw&#10;6Eva89eMX7+q8rdPnqyqy9nKFO+kV+Z+YOpXh8H/AA71P4ZadqKzalb+NlhPO0iJ1WZtw67d/wCt&#10;fg740ivbLxfq2l3n+sS+uTJxglhK2fwzzX7o6PZeH/EH7SPiltfUPfSzWmsW3lfdiDqPMJyMHbgK&#10;c8c5FfiJ8VL46t8Utd1ZWEkdxqV66yDoQZmwQPpXq5BF80+1l+plmPwpvc4uJ1YFCRVcY3nHTpUm&#10;SZto4HrTZEaNjgj3r6pS7niy2NC3kSAAKMAc8Vj3OVlZkx83+eavxfJ8zfnWa2AxEgyT0qJS1KiQ&#10;MUUgHkntV9OE4HFUfl5KjLdK0bU7j5ecVjuUzV09AZkjAJ3HH510tzbBLMsG6ED3rCsVaOaOVf4T&#10;muiluUdShGWOSfT2rKe6NIRN/wAM20GreHdU8PRqN52XqseoaM4JGfbiui8Al5IpRCAWVgBjPbrx&#10;2rjvC99LZ30u3KlrcowA6q3au48GxNZ61EqfJG2fu/3u2a48TLRndSlqmdlq1oIJHjk/1c0IIfqc&#10;k8jmrnw48ORP4raGJ3eHy2Zh0+ZcFcfjV2S3gv7VbabJcElc88n2rpPDumLpflzK2GOQWzg5/wAK&#10;8ivWSptJnY4JtM9ys9Zi1LW4/Dpfyp7iMMpXsFIH619zfCqK11a6Oh2bgvGDCT/cJXcAfbrX5maJ&#10;b2niD4n6fqkZlWCwRImdDtIIOTjHWv0v+AGnR6X4otjzJDeXTbXc5dmZD1r5qrBU3Hz3PWw0rRZ9&#10;+/D420WmPYwHm3KI3v8AKOfxIr0CuI8N2UWmEQj+J3jZsckg5XP4cV29fdZBUX1f2aVrM+YzKzrO&#10;a6hRRRXuHAFFFFABRRRUSuloBDNK0allXOK5u71W8JKwbAR2Bzmtu7urS2BNxKEwOhNcxPqvh1xm&#10;JhJ7gE18xjq01Nrnt8/8jppJPoVV8QXitidlU9OSK0oJ7i9GXckH0xVBLDwtcL50hxk9GJ4rUifw&#10;1bKJBOgx/t4/SuGNOpLXmVvU05oroVZfD8VyfmJA9QBUVt4Ts7WTzzMxPuBVo+NPC8KYFyDjrgE1&#10;lXHxE0OIf6ODKp6HgA/nVTWHiuac0yPaNPTQ7KGJbeIJBswPfFTeZIOiqfxrg7Px9pdwcNCyEdTw&#10;R+HrXVW2q2V39zjNbU8XT5bU5r+vVE35tbGpuZuqD86A0gOBHx9aFa3UZDD86lMyKMg5zXoUr255&#10;zS+5iv0sRsT3GKkRFxuBNVpRJMhWMgE1l/Yb0HOPybFZOpaV+XmQ1G63NeUbB94j2rm9Q06a9GI/&#10;MjJ/iGK2ktlYYIbI77s1eRQoxk8etS6brbqyG3y6HnkPhDVSdq38sY9qtHwhq6j91qsuffP9DXeZ&#10;96DJGDgkA11UcDQirTb+9mdzzJ/C/jpXPl6uCnUcEH8TzWTfaH8RFXEmtYXvtA4r2HzoRwWH5ioZ&#10;TZy/K7IfqRWNfBwjpTk/vZXM+qPm268O+Lp41afWHlPzHAO3JFc01l8VrRv+JdELsKRj5iCfrk19&#10;RXGhaPdAZAVsYBUjPNcxeeBAwzYajLA+OAcMK82pg5x1ivuf+YtLnimnXvxMW4b+0dHCKDklCc4+&#10;havSNJbVJsG6gvYj6BAR+HNbFv4c8SWh2Lq6yDsHjBP51v2Vr4rjPzywS49itc9OjUlKz5vuX6HR&#10;CSSL1rNMEVXN0CP7yD9cVpjyrhcSK5HT5lqoZfEaqNsULHv8xH9KvwS3RH+mBUPoK9hU1FKM7/NO&#10;35kyfVW+85zU/BGkamBjdA3PKAZrmLb4Xx2k2+G+bZnhSozXqwKt0OacQe1a1ckw1S01BX8m/wDM&#10;UcXVjsznbHw3ZWeCHkdh3JrokUIuymFCeCTTUi2Dgk/U5rqwuGWHdqdL53/4JnUqyqazYrmQfdH8&#10;qaHcDlSfyqaiun2Mm7qUkZ3t0GAk9jT+tFFdEYTW8r/IgKKKK02AKKKKV5dgCiiiqXmAUUUUAFFF&#10;FABRRRQAUUUUAFFFFABRRRQAUUUUAFFFFABRRRQAUUUUAFFFFABRRRQAUUUUAFFFFABRRRQAUUUU&#10;AFFFFABRRRQAUUUUAFFFFABX5wftPrt+K8046jToEx3JJbFfo/X5v/tHTCb4yXCsD5cVjCjH/awX&#10;B/DNevkjtik/JnkZ5/usl5o+YNUDLgAZIwDWN8/9wVs6l5oTzRyvc1hfaRX21Rts/PFpc//T/aWH&#10;XrxlHn2jLzg45/pWgNWUdYpMeuK2Mnpmk68GvHjgsZBaYm/rFG3tIfyfiZ0OqW852qGB9xirwZWH&#10;FKVBpQoFEKOLTtWkpL0sKUofYVhpjVutCxop4p9RFCTw2KVSmoNS9mmxXJflFKfeowrjq1OAP1rs&#10;pVZSVnCxNhQKD7U4Zx0pcZFdEacY7ITQ3dikyxPGKXHbFJjHtSqQk37rAdtJHNIBjvRk4xSVSi1t&#10;qAYB4NIUTPI/GlppQt3NYzUnvTv9w16jsAHil+tUJorz/l2YD61DHDqrZEsgX/dGa4njHTly+wl8&#10;kVyX+0jWJHamc5rNa31XPyTD8gKr7PECt/rIiPQg054tz0lRn9xSp/3kbXXqBUEltbycyRqx9wDW&#10;O7+Iky5WMj0FcNr2o/ECJStlJbxZGR0LD8a48TmVCmmpU5X/AMK/UtU30kjrdWj0y0AVtOSbdzwo&#10;H9K8wv28LyO0smlor54wSMc1zd54p1+ycSarceYH4O0qDz7c4/CrFj4k0u7dXuFzg4IyDXyuJxsa&#10;0tkvVL9DaLUepJqGg6Lcr/odusRJ6ZPP51yV18P727KtaFI3z1J/wr2O18UeCo0C3+2I+r10EGoe&#10;Cr1Q8EikE5BGefpSWCp4hXco/fYmVmfN0vw08USLGls8DbDn5nYHNdBa/DPXZrjzLqaFFIHAdvvD&#10;+lfQKWGiyYNsxPfqakOmwD7snGe/NT/ZML66/M0hZHC2Hw9aONXkulx6AH8ec1rQeHL6wZVgnUqD&#10;kZJzXSf2cAv7ubHtipF044+aUk12rCQirRj+JSl3ZPbXbQwhZiCas/2pEOMZqkmljdln/Sra2CBC&#10;u79K7qVSvHSBk/ZvcqXHifTbUbZyQ2Oneqx8YaIFLszfL1+XNYOraJeeYJY8MB7cmudMotT80Dbv&#10;TbmplmmIT5Z2+aBUovY7WTx54YUb/MY49ENV5fiH4XUE5d/+Af41i2fiG2t0DGz+bPOUxj9KXVPi&#10;Fp+m8pYmbAycADH5iueWYS1lKcY/9ug6Uez+8rS/EXw3dy+QunzzcctsGPp1rlNY17RDC80OgTSq&#10;gzgJyfbrWx/wsiO8U7NIKoccuyqf5Vo2uoG8JElpsB5yHzXl1arrv3Zp+kbBoeMSa7YTNuTw68Ue&#10;AQdgJ+lTwjQr0BJNCmjD8MTGB1r3CTTLVk8y3UqQMjJ4zXl3iKPxvECNAVXy2SGPb2ya4503Be9r&#10;6RRnKFtSsvhzweFUy206MOuF4qhfeHdJMha1nlB7euOwJrk7qf4wSM5trWIoDkHg/wBa6/RLHxi0&#10;CtrUMTyNy3lEcfX3rOMadR8vsmvPlsTGXYi0zTNVt7rNizScAfO3TH+NeuaTLrQ5uFjVcfU5+tc/&#10;p0cllGRLEoZjkno1akeseS+Gt3Zf9kj+telh6Sox3NYs7OG+mgcNGFPbmlbxFKmUuLVsHuqk1gRa&#10;7pmT5tvLkY7gj9K3LfxHo1uckyDp/CTXZSq/3rGtlvYi/wCEksEyrQSA9vkI/OuhtbyGdAQODVe1&#10;8QaJefdbrxypFa0X2R+YVFdkI8200yJTS3Qq2tt1KKfqKjlsrR+Coq4VPaoimOSM1u6eluVGPO+5&#10;lSWFuWLfNt9B0piWWnFy7bvx4pb+GKTBZmTHoSB+lYVzAA+VlJ9smuGcrPY6optas7KGGBQohPTp&#10;UjkRKWPauEhYxElHx9CafcalMqFVfn3rZYmEVpEh0Xe7ZqajqNiEcTJn6Vy732gPhlllUntgYzXN&#10;axrUkK+YoDL3OM5+grnE1d5CSMD1yDXD7dylrY1UEeoJrehWil45XLd+n6Vzeua0Z4gtncyq2e4H&#10;INeY6p4ims5o7YxB3kbAA6hfWs46zOVDxjcpycnNZ1q7fuxMqkraI7W21vxBA+I7tjjscD+VdDBr&#10;2riIefd4PHJA5FcRaXUt3D5qqqk8de/5Vqy+HdfvEX7PAHzw25hkfhWKco6q7M4uT1NxbuznuzcX&#10;OoxKVPA3CulsPFVtpaiFbiOYP0+avPrX4daxJcMbtIUTHUYz/Wu9034YadGfOuXPmMADg9v5VrRV&#10;Zu8Ia+potV75euPHTomI41Yj0PBqk/iK91HMc8AVT1Nd1b+GNGtECqoLL0LHNQXWkWIj2W/XqOa6&#10;qtGvbmmyoyp/ZRwVloWk3DCaWEFlOR1r0LT7GOCIOkG01yzxahZHfsCoDmusstZsrjEZkHmDAK96&#10;5cPCPP7+hrUlLlstRt3HqMihbaLHPXvWImm+I5ZQ8rYUHoeDXcKJHHy9PrT9j4+avRWXqT5m5WOb&#10;27WiRzkWnTceeDx6YrVTaqhWzj0xVic3UQzEu7j9awBc6jJJsljYZP4U5U4UXbW/oWpSmrs2xJED&#10;gcGoJVvHfdbtx6GnwxOcF+K0EUqMV00qLqWT0XkZSko7aleAXK/66rPmqvXin5fGKbsB5Ir0YU5U&#10;/dpP70c7lfdEQuYicZ5p+Q3NSbVx0pcDsK3WGrS1m19w9OhGEU9aCsa9akIyKgeDeOTWc6Mor3ad&#10;wTXcCEJ4quVKn5Kd9nKD5aeqYAzXn1FJu0o2LVl1IvMmHGKzr24uo13qSv8AWtjeif6zgVQultLq&#10;Ixbtue47VFWMuTSfyNab11iYRWe8P7+QhfQVaj8P2s7o7SMQOcH/ABrHeC8gkwrbkHtio5biaBMb&#10;yB7mufC03VlaSuazbt7rLWsTRaWgtoJN8ueR6D3rj57mZ23ynJp88wY7s5PqeprNuJO4r6rBYSMF&#10;orGXNdDJJF61lXEobIFSSSZBFZc5I6da9qnBGbRWvZvKgZwM7QTXLveyC3a6cFTgYB7ZrbuZlOYg&#10;csDhhXMatLK8aQJgIT83qa35uVakxi0ZryQQkbnB3HAwDWU97vcrjgcDPcetS3DhVxn2rEuchCYT&#10;k1hKd2dEY9QuLsKucEljgAVz11qMQh3yBgy/eHpirNy8jIVJ75BridXlvJSbaMEA/wAXr+NY1KnK&#10;bRjcXUdUhMr7TkKBgN94g+1cre39yJTsVWB6ZPIqa7gUoQF+fjk9T7VjLbBdwHy4NcdWbkbRRXvA&#10;7WrNIeg5x615xq7/AG5I4FOBGxJP4V1usSXEkbwwn5iMVwV1JLYL5Vynz/WvJqTs9Tsw66siu5Rb&#10;Wu8n5cgAn1Nczc3kYOxTzTtUuZ7pGsXAEeQw55yPWsPBDnI6etYTkmrI6Gx0kglJ2jiqwKkGpSym&#10;MoOPpUewAAr/APrrnlJLRk3FK7hkdqZtIbAOPpUoBbmjyx0XmsiQjj8w46VP5ORgAjFPgVyCuPcm&#10;tBMEjaOoxSbHYhtljViXI+UYroLZNv7wdxUcOlx5yMZ749a04IHUiEUhpXJlt9zAE5rVjtejPwtV&#10;7dB54U9D1reAzCSO3QVSRoVF5AQ5wPXrUyr8o7DP8qaAATnk9avxkou3rlev1oJbJTtcKV4GKGVy&#10;AfSk2bcDP4VZGSu0kc1ZJnycn5e1KIZrl0s4DteY7Q2MheCcn2AFNlZY2w5wBXp/wt8D33jv4iaf&#10;4esm2xD99cnGR5IB3ZxjrwPqa5cTVlFJQ3YNpJtn3l+zF8PoPBngCPWHYyT6sFl3MAGEQ+4OnfJb&#10;HvW/8Q/gT4V8dalL4iiC2mozwNbzuVEkc8RUjZKh4YDPHpXt0FqkESW8ICxxqFUAYAAGMAV5h8bf&#10;Fdz4L+GGqazYkrOUEEbDqjTEIG/AEke9eg6aw1HnqrSCb+a109T59VZVat4PVs/nH0Gzj8MXNnCZ&#10;ftFxpOoNGWUDCNHKygjvt4BIPav35+AvwQ03wLZReK9R1Aa3f3EZeC42gRwxzYYiIDP3u5r4m/bG&#10;/Z48K/Dzw54Z+IXg+ziSKymhtr+FFCy3zu4dSx4BkZgQWY9DX2R+yB4ui8VfCNbLyntm0u6ltxBK&#10;waSKM4eNWKkj5Q20YPatKNb2tWEKsdbXt0va/wAz0MZV56XNRemx9UZooCLTtuK9uEqj+JI8PQbR&#10;T8UYre4hpxjgUlPxSEcUAJRRRioad9GAmTTSw7mnUmwN1FY1Iz3jZjRGWiHJIp3mxYwT+FRvZwMM&#10;MPyqKSxhkGCT+dcNR1oaqnE1Si+pI80QHBAqPz4+u4ce9Zsuh2bYLO4A96kXTLNVwCee+a8ydWvK&#10;V5L8S1GPcZfTB4sDBz0rhdTmcK20AHoK6+5t9NjbErN8vua4/VPsPmfuyQPftXnYht3uXzK1kcoz&#10;PvLHkmugsLqSNNyoG+tZDOmMA57ULMwG1eMV5ylYm50N3qxaNklt1O8beeK8L8bPZ654h0+1KMkV&#10;kjs2DkbiflyPwNeqzyP9naQnOzmvOzbxvNLLGozIc/TisMTecVFm1GVnzMt+HLewvlS9vZGVIFKx&#10;g8BsdTmoPE5ttI0dpLd3ZUUMcgYJz0UfSk8j7PZLbw/wnIz7nmvPPGb29zZfZbjdl87gCf4en0p3&#10;She12dlOPMzw7xb4mfxEbiPSreaIhSpkbgcdBj+tfHXjXUtWSzjstZuvtJdzsBGUIQ56DjivuLVY&#10;5YNMuI4/3QMW0SHtyOD68V+dfii7vBdPay7mjhLxxMe/Oc/jRhYTbTme0naHLE8S8a3Ek+6a9YMU&#10;G2PYMYz2rwfxBcptVJGHyjknrXufikx2tt9sxna43Z569OK8C8QyQXDnyo/3vUj+HB7/AFr7fAKy&#10;VzxcbvY4uchpMHnjgY5IrbtoJI7OOLDYI4Hfms+GKZp2gizux8pI9TXqWnaMs1rDcyNvccEf3cf4&#10;131ZqKuedCnzH0D+zbbeHvA2vN4n1Cyi1XUIoCbcyKGWKZiCsnPAKY69q8v+M3xC13xvrVzpV26t&#10;bRzs5deWeXjc5f8AiB6DsB0rmHnurQm2SZ443zujUkZB7N6iqUVhHfbpI+VjOWHevIjhksQ8VUd9&#10;NPI6No2icbDoyHdfXCHYuM7uue2PWtfTtDm1SVZ7dQoPRcY79fYe9e5+B/hZqvje7gudjJpbttFw&#10;ELIzqPu/getfVHgL4UaF4E8USSeJLSK7trqE20zDAMUcq8uB1X+dGJzalSuk9Tahg3L3uh81fCXw&#10;5o9jq39r3kUtwtuNsmM7QWPyEbcHIbByDXsnxG8B3ur3ev215AEvdLt2vZY+cshXIZB0ORz61xWl&#10;2dz4P1ZtBtDJBYNcPG3mDdIbfd+7dQOpxjGeK+y/jR4R1fQtL0j472PlSzPBFYataNlgd4KxyDBw&#10;Bt+8D68V4NfFTdT2qeh3OEYxUGfmL4X8MLrEU7a28kEKKBFExAZ2YcHBH5Y60vjn4ba/4BuNPt9R&#10;Kuuq2puoJAf4QcFT0ww7ivd/EmhjxFJFq2kFbae1KyQxR/xurZUH2ro9V1DRfiN4Ok8MahbefqVu&#10;00ySxYaW2/iZEHXGevbFevRx0rrt1MJYRKNup8I39iVtZUz8zKQOOtc4Yg8exgYyAMZr2Cz0eKS8&#10;b+0HdbeMZXaPmc9B26VyV/YajNdGGwgM8hkEaomCxY9FA65r6Cg/aNRR5NWPs1zPY4l4ZZH8m3ie&#10;Z2wAqgkk9hgV7X4l+Bk/w80q08Q/EeZIEnyot7Zi8nmldyo3G3IBBODX1V8BPh94a+EGfiD8S5lj&#10;v2R1itWBbaSB82wjJPYehr5h/aL+JOq+M77+zbi8jnsrWeSa1ZD8zM4A+YDoQOK+s/smGGwzxGK+&#10;Loj5xZq8RiVQwyvHqzwOR7SNmjiHPb6e9URmNvMyMKTjtXc/D34U6z4+MurTTiz0q2dUuLlhzlhn&#10;ai/xNX0nouj+B/BFoYNOSOYlcS3Nwqs7be+3kKPbrXytWvG/L1PoaOGnLV7Hz9oHhhRFDqurzMkb&#10;p5ggUbs+mW7ZrWvJ0vCYYlCKOFA4A/Kui8Q6nDq989zZxm3jYY8vjB/2hjpnrjtWHGi27YUfNWLl&#10;1NlSUTEeBkk8lThhzT7x3khWKMZY8VtfZ/MLIwx5nepJbZLa1My8kfLk9s96xlUux2tsXvCwt4E8&#10;xgd6HaQOldtpcEF7fx2lwcROTlgeR6ZrhPDxVIirjcC+C3bJr1HTLFra/t5igYI6j0znj9K5K0km&#10;zrobI+1vhMog0lIpmw0SsnzHnB5zntgV9P6AJrjS7e6KhIgCsQ/jIH8R+tfMfw7g8y6G1WZXUh94&#10;wDjjIHcD1r6lsLhpNPiWQKPLUKAvYDpSw/vK6PQrarQ7FWfyV45PSsXVeLck8NntUcE8ocBiT/hR&#10;eEzRkJyK607aMxicLf8Ayo0r8nBP5VyonWXhTweea6HV5CYjDjb7d641i4xjsfxNY1JHowWg6Z1Z&#10;masV4gxL9T6H0rQdlU79xYMPyrNu2cfcHTvXOx3uzNu7dYbVpncbAefUHsK425+Ygg4FdDelZoue&#10;c9vesiaLapHtUSkluWmluY06gglsn6VzV5uSUP8Ae4/CukcMXLFsLmudvFVSSi/Lmsm7lGTO2V3k&#10;4HYCsidXwPXP6Vt3CKI8g9e9ZLRu4weCP1oRLIiBnimOFYYYZpchCA3TOCaXPze9MQ0BlcODxilV&#10;MjHQ/wA6CowQenWnrtOG/WgRSljONqDBBqOeJWQbeT3FaigliXwwHp1qvPtZjhSOOKm5kzDlhKoQ&#10;RwfSs+SL5sBc8dRXRtbMqZLDnsfT3rNuIyDjjrRckxC2AynqOtUsrggrtOK2nhZmww561ly2xUsv&#10;r/Kqi+5LuUjKBh4wMj1qZZN4yuMfXvTJLby1XoBnrUbW8qgsi59AKu6I1RaFwfuk4zTg25wQeDVe&#10;O3faGkHJ5qy1owQbT15qWyXJjhMFbrmrS3BOMJj3qitsxYDPvVyONsfXigtNlq3cn5sjOa1QX4Yd&#10;6yIICGye1dBZwGZAG9amTLTLllE0vC8sK6SwjeIZkGKi0+xW3ywPJrchTzJFUjqeaTdzq0ZfsCvn&#10;gN/Hxj1r0HToYrcgqMkVl2NpGrLKFGQOuOQa6+ztXcAEDI6UCk9LHSW4BTzV6Hp/hTft0rFiPlAp&#10;obZbmEDaBz+NVWfd1Iy3H1oMSbzi7DA5q1ahzLz8vcelZ9qoS53k5K5IrXXLMrEYJ6e1MTOg0+3B&#10;VZiN3OcHvXpNnMZI444ECluCT0ri9McSxomOR0rpYkMhDKxCr6V10DCex2IBEYQYOfTpVPU4ZI7y&#10;G6MgWFdiPgZO5jjI/OmaVbSxI23Lbu5pdR8oS21tdLlWmjVlPcswAzXbGXLHmZzyep+LPwivvDuh&#10;ftJ6Ve+K7aVlTXpYpQVyyu8rRqxA5PJXrX9OH2+11/Uf+Ealt8PZxHdEzAj+6meeQQM9K/nx/a5+&#10;HniH4H/tBXGqgwwxay7ahZrEfuKGBG70YOD9e1fp7+wz471fxp4Cj8fePrmMa5f3kkDvJJlpoEbb&#10;CRk+oIA9q8nM3e01s7Jlez5oc66bH2r4c0mXRUt9NtlWHyncuTyCWbJx2+lUfiZ4lh8D6Nc67M6i&#10;O5Kopk+YNLjCIAP73SvQJDaXGZNmUYYAI75/nXxL+2brXie/0PQPDngMLJLHeC7lRhnd5XyKoBPQ&#10;Ftxz6DHNcDSoUppP0/LY44N1qseZep8OfEHxXpXwi+Lj6pcMLu5vtFUXkXRgssrHZkdPl6e1fjN4&#10;iCSeIru9s4/JieVvLhJyUjDHapPsMV9o/E/Vpbnx/eazr92b6+KqkrFSkb4XGFB6hRxXyF4k002e&#10;tXD7lImbzFVf4Qe2e9exlVNQV11Qsfd6Poci3mfadqcZOcH+VWZ1zxgcUKhacM/8J61ZkIQkgcGv&#10;dTuzyBjxeXbAvySKzmO05AFaDSf6Lufp05rOKEHce1VLca3IvlXp3qWByMPgEd6jBAyG61Lbkxzq&#10;iDg1j3NDp4l+QS/e3dq0YQ+wswwOwqraptXy1+9nOTWqQCu/BwOx9axb1GpMuaSXjvcx5IbA5xxX&#10;daQ3k6hAd+xBJyTyefSuQtolhKufvnBBrdtPLmv7SSYHy/MUNnp19q46qvc6qD7n0HYWSzz+bGp3&#10;KQ/PXHrXSTWUiguhHPT059alnKDUZpbUgZRcjsOPSodOubLUHktQyrNIdu0nG444xXzFVuWqPYSs&#10;7Gt4IsbiyXUJJ3VZYmE45424AOK/Q3wHfvol1p+s3mFe1njkG0/KNxC8/ga+CPhcbe18bX9teQ+f&#10;Dc2PkhWwQjhsknPbAr9HfDWj+Zp9xYzwhkYRNEzDHDIDkA9s14mOTk4uL1PQw0Va8j9CZQphHk4J&#10;L7lPbI5reVtyhvXmvLPhtd6pc+GY7XVjvuYHwd3p2PvkV6hGflx6cV9nkVTmblHaS/FHzGPh7OXs&#10;30ZJRRRX1K8zzgpu9M4LAGnU0qh6gVjUc1rFr5jQ7jrTCVJ2k4pwKjpWDr9zeQWR+wJvkPTiuLF4&#10;h0488rWKhFSdi5eaTZ3ykXCg5OSR1/OuRu/CogcvpcYOezNjFeb3nivxvAzh7UnDYx8y/iDXR6V4&#10;41KQA31seg6OK+Xq4vC1ZaQcWdFmupgvofjtdRdpyUhzwM/KRXQWfhyW7UrKFJ9Ccfzrr4PGFiyk&#10;SwsjdhuB4px8R6Fet5bK+e5A/qKSw9Lf2l/Ujl7mPD4JSFi5tkfjH3uv4Vrad4d0y2bM2nRhvUqD&#10;/jVwanYeX/os0jHsM5x+dcxc+PJrKQpJbmQA468/pVyp4aFnHf5NFHb/ANj6UUKpZxYz0Cgf0qOW&#10;1SFCtpZ4PTjArB03xzY6gwR4pIifUZrpm1TT5F+WcAn612xq0KqsmvkogrrWxi28V/uKzQMAe5Fb&#10;dtZGNvMLHntT47uOXmNwR3qcTxf89B+dKhSorVNv7kE5y7DwVB5prRh+TmjzIumQT6UglUnavauh&#10;NLdmQ8MkXABGfSncOPlJFNJDAZpqeWOAea6adZw91JWC3Uf5UvUSn8hTmSQjGQfqKkU4prPgZwTX&#10;dy03Dmk395N2Zl1psVwpLQxuf9ocVTk0KydCj2MDfTj+lX57y5X5Ybd3P1Arlrq31eSQzLaTevyz&#10;Yry6/sk7003/AF6G8VJ7sbc+H7ZCfL07HvG5B/LNc5dWVxbybnW8iAPQAkfnzWu39s52rbXq+n74&#10;H+tUbnVdejjMCxXMZ/2hvyK8qXs2+q/r5Du0UA1qSImvbtWP+z0q2kkNv01p0P8A00XFefaj4q8c&#10;W5Bs9KaZefmeMDn8CK52b4m+JtPGdW8PE5GQxyB78YNcMsRCDtJ/gxwkmz3uybWbiISWOrQyqT/E&#10;K6tZtcjQCSCKYgclX2/oQa8S0v4r+HxEpvNImiI/uR7sfoK9I0nxppGuRgW9pNz2ZR/jXqYXGU2t&#10;K1n6v9Uy5xu78tzozd6wSNtkuP8AroP8Kj+2635m37EMeu//AOtTSlocsLaZPpkf1qv9qs4TljcL&#10;+BNdDxEo6up91v1iUqaf2fz/AMzRa51f+C1XP+//APWqWCbUHyLhBGfbmqkGuaZu8vzJN3oykGtq&#10;KVJkEkZyDXXh5Ou/cru/a6/QxqrkWsLff+pDibP3j+QqdScfNTqK9GGHqRd+d/M5pSv0GeYvek8x&#10;M4zUlLgHqM1bVXZSX3BdCZz0opMAdOKXFbxcvtIkKKKKvcAoooouAUUUUbgFFFFABRRRQAUUUUAF&#10;FFFABRRRQAUUUUAFFFFABRRRQAUUUUAFFFFABRRRQAUUUUAFFFFABRRRQAUUUUAFFFFABRRRQAUU&#10;UUAFFFFABX5tftEyxy/FXU7WRtv7q2HHU5jr9Ja/Mz4/zhvjjqkQAAWC2bnuRH616+SK+I+TPHzx&#10;2wz9UfO+tR+Va+ST97jHeuO+xRejfrXbaifMmkmJJWVtyk9QOn6Vl+Sn9819ipLqfByWp//U/c3H&#10;OKMGqaXbPyYmBqwJQexH4VwU8yoz2l+ZcoNbokxjrS8elM3+1NMgHUGtpYukvikTZ9h55pMClVs9&#10;qXGTRGNKpqkPYSlHsaDgUzcCaJKlHRuwaikHPWkwc9adwaKj2FOXvXDUTGfWjb6E0tFX7KF7pCuM&#10;YDHLUzbgffNSnPaoJPtOMRhfxzXn16LT5lBv5P8AzLWpRvr2G1QuzNx6Vwl54ouhPstGIXuWHNei&#10;H7Vx5katk+oqTy4mGWiAPfgV58sLUqtvm5fVSOmFSMFqr/NHl0ni+8jP748HuOMVly+Lyzqsdw3D&#10;HPJ49s163c2li6lntVk4z90c1wGrw2MUoe20eRmJ5CrjI9cDivMxdCdL4qt//AjSM1L4Y/kYkGu6&#10;w5IjuztPTitUalrxVsXZB+gqrb3GnpIDPpM6Z9AePrV573w4QFls5lJ4/i/nXEptfbt82VyvsYV7&#10;/wAJJqKZN8UK9ArFc/XFcNr2k+JDieOXzZsYwHOCD1+ldtfXlss5t7CznAYHk5I/Wsr7LdSoQgk3&#10;A98isJQjO6u382ZT0PKP+ENuZuDIsTA9eT+tVX+G97dASeezEZPy9f8A9VelXv8AaOnxvMIz8gJ6&#10;ZrkZvG/iGwjdksml+XO8EqPyxXBWo0YfxLnO0VovhjfSFUeYRgAZIGc+ter6H4KurZFa3DEINoyP&#10;TvXl1l8RtZklaK50x48gMjEHnP4V32l+LfE8kSBMISM4wcZqsN9VbvC/3G0fI9AW41rTJVjWENn1&#10;6V039rSHG6PHrXnkOp+Mp3xtU7SP1ra+064q7pkB/CvXp1NLQbt6Gqjfc6h9bCjAhHFUJfEaRruE&#10;THJ7c1lxTXX3rkY444q03ibTtOh23KpwO+Bk1t7W+spW+QNJFyPxXAzY8iQHvkAYrTi1iGcbiMD6&#10;1y9p4o0DVpAjRYJ4OCOvviumXStGuQChI+jYqqcpT0hJMm6RLJrWmRAiYt+VA1DRrkBgxOfao28K&#10;2RfzBI3sDyKU+Go87lk2n2Fdao12taaZKnBdbG1ELJ1G0Zx6ipPstmfmeNT9VFYDaDqMTB7S6/Bh&#10;/hSG08SJ92aM1pGpUpfxMP8AgJxjLaZuvaadjDxIR3BUVTax0nBCxxqcdsCsZ28Swn5tkqj2Arlt&#10;b8Qa7aEkaeJsDA4zk/zrkxeYQa1pJfII0rfaOk1XTLaSEpG6pjsWArhr3SbhsKs6gFTna3H41w99&#10;4v1tVI1LSnhz3AzgfT3rhbn4iWkRHm28ylgcJkAkfj0r5upi6HNfb7zWU0lqz12TR5IBma6iUNwA&#10;G5rk9TktFjZItSWKTlQVdev4968ruvG2myFFjsrp2YfMQ4BXP+e1ZtpBpeoT+TZ2EjMT/E4JJ+pq&#10;ZYyMvchr83/kcsqkXqjrrbTPiBIrSaPrfmfMQpkcPwfwrqdKtvidBiC9v45wBndt6/pVbQPh8106&#10;yOr2oHIVZAACevQ817HpfgK5srdMX5JUYw5zit8PhZr3lzf+BafiEXfUytPi8RW0Je7dJGbke2e3&#10;SuitbjWFbzFt/Mweh7j0q83hu/OPs90rY4IFO/sXxHGB5M/ftXox5lok/wAzojKyJP7Z1GEFm03A&#10;zzip7bxLeu4QWMoB6/LnFUxZeNI+UcOecZYY/GpEl8dwAAQxP6nit3Oad/eX/bouZM66PUdwBMTr&#10;n1FXI5XkG4DANcTeal4sjjzJbqPZRk1y7avrsTBWZ0yeQAa3WNcbK7+6xMop9D1K6a+GBFGGHqaY&#10;LFbkbrpcN2xxXG2f9salGHlvWi7gYxWwkN/b4c3XmA96h4iMpc0k7fIuK0sjQufDlrMQyySIR0wR&#10;/hVNfDjRciXzMdd1EurS2oyzkmsmbXVk3Md6k9MHiipUw72hb5ivNaXOmWwjC7DbRMRyM/z6Vhal&#10;o5nVvMtbdQw5w2DXPSamzsUQybuvU1JBcTTShXUsOmSaxlWi1yL+vwCz6nP3fhiKRsKAr/3gc8el&#10;clqngKaaBls7nYWIO09K93tdP0mVQZYyG+p5/KrkuhaM5+ZSD9SaI4F1I3VvvG5JaM+fNN8C+LI5&#10;i2nSwjBBG4nHH1FeqWmn61YRq2oPEMjnDZ5rpv7J0mzGdzYHucCpU0vRLo53M2P9o1NPCct1B6/4&#10;ioyt/wAMc+19bQIXuW2gd6I/EXh3zAhuMsTjpx+ddI3h7Q5F2SLuHoSTUH/CNaCgxFGqHtit3haq&#10;7feUqkeqM9dR0uUnysvjvip4L+16KpAHqDU8mkRwZkgcY9MYrjtW1yTTEPmwu3YbTXPUvT1kjRTi&#10;9jr7i40mdMuSeOfSs6DU/Dlu2Yd6v7Kefzry2SY3UpmPmID2Zq1rdIpcO2MD865nXcnflRLZ6YfE&#10;XmMBZ4299w5rQj1pCAZOg6kVydjpt3dRhoMYPvXQWOh3UEjGUhgT69K9OhXxMl+7v+hm4wt7xtx6&#10;paSkKkoBYZGetOdZpR+5nx+AqWK0t0AzGvHfAqwBGv3cCvZjQq1Yr20l99jmcor4TNW31BScyKfw&#10;qOV9ShUjAf3HFa45ppjLVE8Jpak394/ad0Y0dxPIfm4qy0LTADzMfSpHtHYko2KniiaMY9K5YYer&#10;e1RMuU42vErR2MqLxO2avIsiqAWzilGaeAcV6VGjCC9y6+bMZTctxMnvTs5ppzTSSK39ol8dyLC7&#10;aaQQOKNxqN5fwrCpUp2vcai2VLyN5IzXMQzoJCIyM5xXX748fMf1qjeXmnWELSOFJ7KMEk158sN7&#10;aSkmdEZOK5bFGe9bTod8oVs9AT1rgr++mvCXl6mi/vnvZfPm/AelZ8rfJwa93CYRQSuO5AzdAKo3&#10;EqgYp7yjbwawp53Lc17VKmkSTFweaoTMzZCdSOKrzXgiUlsAYrAnvmLZY/SregFc3wVmQ7mbOGJ6&#10;nFYF3czXLmTJwvyr7AdasXFwSxdPl+tYVxOyxGQncv8AjUzZSVijc3JMpAYk9/QVRadtvP3e9Q3V&#10;yBggZzxxXPalduFVF5Xv61k3bU1jqWbq9iXqfXiuTkv5LiY8kAdBTpbiPaz5ycHg1z08suDzjI61&#10;yzlfU30WxrSvbpaS3BYNKo+UHqTXIS6mWYyYC4x+fem3N0sELbxvYDqa5i7vkMJyAncVyzq2Nacb&#10;keq6uD8wI98VwGo3HnS+bIS20YFTagfMYyR9D1+tZM0iRod3JP415tWV2ejTpJIz7s+aMrWfgjir&#10;0ziXO0Yqo5BbJFcLqMRW2sMkUm3+Hmph8pyelGSTjoKlu+rFYame9SHHI7inqoYAj6VO8BUYqQEg&#10;LA4NbttEN4lPXFUbe1yNzcYrXiiCDK9aYzSWMKBjPWr4iyBJjn/CoUVmUfTmr6D5cHtVqJaVh6xl&#10;pQ2MEDFascLAbfWoLRfMfeePQVqKGK5xkGnYlsrwxEvtIqwBx5fTFXYJPIwEXrUzxq26XoSuKZDZ&#10;QEcbHOfzpDGwPHT1qcZIxtpVj7sT9KTdtxmXPHG3yvg/XpX6Tfsr/Dabwp4Rn8V63aC31LVm4BB3&#10;JbR8Rrg8jdyxHvXxl8Kvhpd/E3xva6GCFsYXE16wzuEaYYAEHjc3FfrpjygEAAUAAfQUsLTVWbrV&#10;F7sdF6/8A8/MK/KlSW7KDWk7ybxK6j0Brwz9pLW/hzpHwo1Ww+I2sx6XDdQnypJPmfzV+ZNka/M3&#10;zDoK+hQ6YyRwK/m/+J3i3xR8c/i9rOt+KblpY4dRns7O3OVjSKFyifLz8xA5966K1CmlyfEpX69D&#10;jwsHUldu1j6r8P8A7SGjftKaEP8Ahad/B4d1TwjNBqFpAxZYL9ImXfIUfhmOMBBkru6Gvu/4LfFT&#10;4efET4l63d/DuXNnNY2zMpiMG6aNmD4RgDkKQCcV+OMXgo6H4k0rVry3klWCdSCdu0hwVIDHgYzm&#10;v1C+DFx8P/Dvg/RvC+iXNlJrukavsJt2HnTJK3zM+Bk/I+1gePlrmlUcJxmvs2b87dF52Z1VYJxc&#10;flofe2TRk0h64or6rlg3ueKLml5PSm0VolbqIdg0YNNpQSKoA6HmguqjmgnNJjNYThN6wsAzzIzn&#10;mlG1qb5MWc4p4VRwBiuTlqJ/vFEvToJsA7mkf5VyATT8DsaBkc05U48tuW34iTZg6lfeQmzyXbPo&#10;OK4+TVYmfkuoBxg8V6YT6VDJbxyZDxq2fUA142Iy+c3zRl+BtGp0PM21yyGUB3FevpVZtbtXwrQ7&#10;vet/VPDCTtvSIKBz8vFYzeEb5fmjUtn3FeY4SWlhPm7lFZNJlYll257Vt2ei6VdZZnjRRztz+tZE&#10;vh3U7dd00RCnryDWHNDBEWWXJz1HrWLgr6r9CVK251d9pWliJ5TNFgdgwzgenvXF/wBl6e9uVt5A&#10;0hJP5/yqrcm1lOETGRjnHFUZM28TSRHaQP5VzVI36GkKl3YZrNnY6bbNd3dykPljJBOPbvXzlr3i&#10;m1XUPt91me3TcxEPUgDgnPYmvTfFay3Vqwu23oVx8wyDnsB614L4gubaIf2VppdGkyzbVzIcDAHI&#10;wBzXM5WlZLQ9vBQuryPCvHfi/Xtb0a1hMaRySPI8hVyHSMj5QQP4uOtfMXiWe4+zFrslnOcO3Umv&#10;ovV/D2ieGg1xdyhp5FLMm4s5YDHzMeAfavA/ElpcCNtUmHlWtqm9nbouecH69q9Cgk9T03ZLQ8A8&#10;TyW9xaTpIeAASpP6/nXguoPJJIsart3Eg+te7+MI7eS9jMIwlyofPqT159/SvOD4bFzrUU6KzAA8&#10;bsD3+tfVYRqMLs8LGXlIwtD0i7nkV4/ljbhn/u47ivcrq0tNE8OulogmvJFAMg68+3oKTQPBuqQa&#10;ODaQmOO4Yorkb8evHtXrmq/D241fxDYeFvDKyXM11AmXWIt5Z25YtjoD71x4vFR5kug6FBxTPkqD&#10;7fcTLAYy8xQnOOoH9K+0PgF+ydrnjlYtc8TPJHYXzqI44ciRI2U/MxI2fN2AJIr3H4N/s9XMK3Fj&#10;r9vsiMzRy3spXzSu3KpHGRkLnjJPWvv7RtLvdNtNNs7W2NvY2BQRwqy8heOg6HPNeRis3clKnTVk&#10;U6Sp6y3OOt/hRpmheEj4d0aNraLRbM+SepZ8/eb+8fevOviJ4Il8V/YbzSzBBJc2CidpVOSRwu0g&#10;j3PNfXt9aLdo+xsSKrZ54IPYjpXLQeEhqcAgDIfJUfK3AAxng9a8GdOdSfIluFHEtbnxpr3wc0PX&#10;73T5boyPc7Fs5fKQccYRww6c1a+Dd5eePbLxV8MPGwMkluJLWOGcYd1iym/Bxz6H8q+nfJtPDEsw&#10;s2DyMd+EywA9Dnsp5FfB/wC0B+0bqNjqGnRfCuK2fW795IPtZh3SjLbcA9Tk9yDX6Nw9wFj8fGNS&#10;ceX1PJzDiTDYeShJ3bPLvCMmn6X4p1DwtexiD+zrlVt3mUnJjOx0Jxzx07GvpLwR8PPBvgPVNM1z&#10;T3t3u724ke4m2gL5cpIUHrgCsPwh8Hrbw9Zwal43u01bXJiZriWZyIoy55WNON2PX1pfEWoeGdDE&#10;r3axKlrGNyQHLbeuF55PrX2OF8LW7+2rfcj53Gcd046Qps8J8afBvWvE3iC90bQnEVrpV48cN7wI&#10;3jbDY5wTx0xxXY2/gb4Z/C/Z4hJjl1RcRiaUAhH6l1Tnbnp6isrxp8ddG0/SJNN0FwYpgpUTf6yI&#10;kZ2hMHOfrXy348+Iura5Kl3fzJuiQJ5Sg/MR1LDpu96+ry/h7C5TBuOr7njY3iPE5jajBWidZ8Zf&#10;i3/wmN1NbQ28ZS13bZG3Ruuehyv3hkd6+KvEvmuYDdBMszE8AEkd/wAa7/VNVudRV3ZQrPjcOpKj&#10;tXAeIDDc26tGhaRWAVv7ozyK+dzut7Rbnt5JSUE31PY/BeuxS+FRawK8EZlMjR9EL4A3Y9Tird1e&#10;GIGbI3E88DvXnmg3b21o5jx5O/aD7+uK6FG+0xiVuOx9zXwU6aU3I+xhV9xIr25SWRmY5OTWoypM&#10;SHGD1FQ29uFc4I5rQVHZwqjBB4qZVHsTa+5AIRERxyelULi3M8RRc8nGOwrpbaJ2fLDnHerdtZo0&#10;gAXhjk1kp2uWqbloc34eVoJvsAwwA3HcP5V7N4WacapC6qZYtxZwRk8DqK8dhd7XxM0e35ZJAgx2&#10;zX0V4P8ALsXeJ/mnZ/kOOw4I471hir25i6UeXQ+nPAcM1ittezkyo0TorEnlXPTHTivpCwGzaDnB&#10;xjPfj+VeDfD/AE1IvDmn2l+rENDsIzlQ+4n69K92sUYbI0PCDAP07Vtg/hOyo/dTNCTMUyjOBjrR&#10;cXDouI+DirZwV2uMn0rMvVZ0+QAcV0yXUiGpzt+xlDRsoPHU9a4m4iSNyDk+h9K7i5BxtkrAvI47&#10;hNp6jgVzyR2raxzU0SuhDenBrIud+0IT14q5KDFOVzjPYe1Zl9coF+Xnoa55toLMwrqCRJNq9Bz9&#10;ay5pTtZD1q/c3Hzk+wrOkIbJOOlZSk3uVdmTNwmxu/WucvwPKIUk4PUV010FBwhwcVgXAVjg9s9P&#10;apTLizn2GW8sEdPzqqfvfN94cVoTJscbecjOfSs95SCRJ93qD7iquUxJBIsZcYJzx7VUDdQOe/ua&#10;stLsGJfrxTMK48zp71QiFdzcHnnrTw/8YAPYe1THJAGOO9VpEETcY96AJVZYyexPenGRcH19feoX&#10;ZXYewoVjgnH40rE8qElaJFO7k96qTRZiMyDkdhUk4+fPY04zNCoTOD3osTymW6HB8s9KR4AAMkdK&#10;spk5UDr1NOCeXHtfvRsJrsY91b5ADjH0pscRGDIDx3q/KjnBByPTvVbBZwSTwOhoJsDRxgb8H5qh&#10;ZQFLY6VOEJXJ6DtUgXJ5oE4leGKNsF6s+Uqgkd6lRcNVsIGOMZoGolWGA8c10VujCJUXiqiWeQGU&#10;/hWxBCViHHPrWcmZSNCxdUbEnXpXVwwGNg2Mniuds4X35IyQef6V6JpVqbhdsh5NRFybOinJ9TZ0&#10;myxbGSbIJbgV1doFCEx8kcGqgtmaHgdP6VaRRBGDICAeTitl5jbJZSVXB5x+tUC+7JXjnP0qN7uI&#10;ggHmqS3jmMheuaCbGxbsrvlD83861onZXVj6/lXMQBg6yv168101lG9wfMJxk5HrTQW11O+t5xcK&#10;jSDHHUd627eMLCoU5J4/+tXOafKkQ2yruOCNvb611Wl6UJYo7q5PTkqDx7V20UYVFZaHdabYmxg3&#10;yvmRwMoe1Z2r2rvf2t67YUXVuzMOwEiir1qiynJkxj8cVB4gs1vtKl0+F/LeYFAw7Ejg/h1rerDm&#10;puKORv3tTrvjp8EPBn7QfxFtvDniJPtUVpbgXhVivlxoSwO5cMHO4hQDj1rz74c/ALRvhXqN18PN&#10;/wBp0qadr7SZVygVGxiNz/eByWPfqK739nD4/wDwg8U6PDo+pa/ZWviLBhv7WaRYZHuY/kkI3kbl&#10;IUFcHp719a3ml6Vp2ih5STFuDI2N3U8YPp7+leDiMJVqxbltdvyt6Exxbov2fyPOtV13U/CehR/2&#10;rI9xJGVjWMLg+zB/4vQ96+XPiRf+FdL1TUPGmo6hcX18UWG1sByySTdEGeijOQe3PNfTWu6vJr1r&#10;caR4RtP7Xm2N/rWAhVjwGyeeDyAK+SfG/wDY3w28Nf254xtpJ9Xijnd5CoLu8SZC5Hy7B/DXmyu5&#10;RUdV87J+vUcJa3W5+af7SWt201wdHubGGLWvDcKwKIiSjWsg3sWzwz7mxXwt40gMepTQSr5bEB0P&#10;fDD+dey+IPGvif4i+KG13xBeR3FzPGSViQIET+FCRjcQO9eNeMLZYtflhSUzIsaPuJz8zdVB9BX1&#10;mBg4JRe9jkxb5k2cJDCyhIh19KthMAhz045qVQBICx5bgV1Fh4ev7vlIcgAtnGegya9VyUNWeYot&#10;7HMyWLS2jAqcAd6zpodgCnp04r0aWwlOmpKgwZOQK426sbqO6+zOuGYjb9T2pKsmylBrVnPOQoMh&#10;xjP5VZsv3lyqgYye/tTLu3eKV4JYyMHBA7EevpV2wifYbhlwM7Vo8xnUWCRO+2UZJ7+n1rZmiI2Q&#10;8bSazdNEkhIiGGTr7A1v3UAhiEz/AHcdR71zt6m8VoOWRpIvIiU/LxXc+G7WK4gikdDlGD59MHNe&#10;cb51cQWuNwONwr1nwpEYtSi04YYSx4HHJIGe1ceK0jodGGjeR7Jp07X+rCRQcyqS2R+lcVBeRy+L&#10;ZIreQFYJWKsB3xgV2MTnw8y3ThleYFV9M4rhDHFZ+IIdVtsRB5V3r1wGOGavCSTiz0+x9QfDXw3B&#10;4g8QpDdFWZrMyCXO1uH2tj1PFfphArXGnR3UO4SRQQx7z28sY/PFfC+j6Xp+heL7DSbGPzooxHZx&#10;y4xua4HmljjsRX6l6LZWWreF5REoX90nmBRgAjjgV4Ci5TlGPY9PSEIy6HpHgm3hTTLSe1bKyRFH&#10;3dSQeDXoKrtGK5nwytvHoVoYBwyAjj8K6ivtckpqME7ar9UfJ5hPmqyYUUUV9HscIUcelFFJ2+0g&#10;CkZ3UZUZP5UtIc9qyk4tPlf3DW5kT3N5kxhQD23nAx9a4PWfDWu6mX+yxQLu7hz/AIV22rx6jcQm&#10;CDADe2SK5CTRdWRAHumjAHof518ljUnNwldr7jrWx5ve+DPFlvNlpIx7b8fh0re0HSNcjbZckZA/&#10;hbcKuvpeqqSUvvM5/iXP61JZ6TfXNwB9vETdcYIzXl8jU1a/3oNt0dPC+nWS4vJ9jZ5yBWxBqOiE&#10;hA8Zz9K52Pwtcxvuu5Bc5Oea6SDwpoPllJrZCT1PNehRoVak+WlFfMUmka8U1gSNhTJ6YxVn9y44&#10;2ke2Kxh4e0mIYhixj0Y8VGmlXUBJtSFX35/WvWVSvQXJKin6a/oZpRezNz7Pbt1RT+AqJ7K0I2mF&#10;fyqvH/aC9FX61YVrsLhgK0denNWlTt8g5X0f4mbLZaTEw84+WScAZwKz5NP0/wA7zYLrbg/3hx+N&#10;aV7pv2/IuCR6Vy91os0CBYULrmvLqtJaQ076otX2uddBdW5UI1wCfUkc0+W2gn5Z9w+tchHpckp2&#10;3ERAPTBHFdJBpzwbfIYjHrg1UKzmuVwv94+W3Umj0+3Q7kU5Hua0gGGOKhK3SnKsMe4pyNcFScjP&#10;bIr0KUYrR3T9DOV2PLY7H8KTzTjABz7isq7k8Qgf6FFET/tMRXOT6p4ytHBlsBIPWNhSqV5U9En9&#10;wKN9zqby8urVTJHAZfXFcrceM57ZyklqUUcnJP8ALFRQ+ODCSmq2s0JHcqf0xTp/iD4Zij8y9Z1X&#10;/aQmuGeIjLWNS3qVypdCIeL7aeQnGGPvg1p2mpNdMCEZj7jNeb6t8QfhXeyEXMhDr1Kpg1mRat4J&#10;vAZrKeYKehDkH9DXnSxNpW5k/RhFLdHv0S3ZGSFx6EVKzXCcKqfyrxax1rQLZ1C6hcJ6kOWx+Bru&#10;dO8VaBIfLj1Un/rqP6kCu/D4yMvdvb5otwe7OtD3pPIUfQ1ZUyH/AFlZcOs6ZO22G+hc+gK/41rI&#10;6Oud4b3BFd8abk0lK/zX+ZnJWV7EmF9KXAHSj6UV7GHp8q2MZSbCiiiuhpPckQgMMMM1GkMUf+rU&#10;CpaKz9hTbu4oabWiCiiitEhBRRRTAKKKKACiiigAooooAKKKKACiiigAooooAKKKKACiiigAoooo&#10;AKKKKACiiigAooooAKKKKACiiigAooooAKKKKACiiigAooooAKKKKACiiigAooooAK/MX9oUq3xn&#10;1jHIWK0B59Yzn+lfp1X5gfHOIr8bdcXGQ3kuf+/QX8MYr2MklbEfJnj55G+GfqjwPUTuuWCjbt4H&#10;0qj8/qKS4PluyNnIJ59s1T3r/fNfVNnw0kk9T//V/ckSxE43DNPBHUGsiCznix5sgk49MVeBCDni&#10;vn6Oa1pa1YJG86UV8LuWaCMVWFxF0BprgzjajYFdDzSNvcSb7EKnrqW8j1pxIPGazVsiOdxNWhAQ&#10;OtKGNxM9JUtPUqUIrqTYx3pQM1Gi7Ryc1Jk9q7KDVruFvxIE6U3evrTJC+MiuZvJdRZgsYxlscV5&#10;uKzV0pWS/A2pUPaPRnUPJHGu5yAKoSazYwHlif8AdBNULbS5GHmTsxz2zVmaOG2gJVSPoK5ama4l&#10;x51FRXmaexpxfK3f0MS58TzvKY7GFshsZZSBQNT11l4jGccGsTVfErwny4FGTx8ykgmuQvPEusRj&#10;y4JVDKcnj9B7V4jzGpJtzrP5aHR7KK05TqrnWvFKS4V1Xrxt4/Ot/TdV1Xy83p3NwPu4FeR2ev3V&#10;1KVuJPMOe2a7SHxC8MAVLd5eeo7fnSo46SfMqr+9j9nH+VHoA1abkbMntik/tmRAWlhbAPUenrXM&#10;w6w0oDODHnsRWrFq0LrtlcY9a7YZpW/5+sydGP8AKRXHjzRLZmExfIzniqifEjwfLhWughIyQcZF&#10;V9S0jwdfqDey7CRztOD/ACri7z4XfCq8uDdTSyZ9pCP5CprZhjpe7Fwfq0jP2SWyf4nev4r8M6gP&#10;9G1ZE5wfmHH1rnNVvxKhWz1OF+cAb16fSuIvfhh8NQNkGoNEDzg8n8+KzE+FPhYMJLDUpXKngbQe&#10;frXlTxGJvadOPymFmWb258VAM1vdqwHQADp6VLb65rwTbdIr9hjHT0pp8NNZBo01HgY6qc1my6ZN&#10;CrE3YY9QQCKw55r3ldfMhpnRxxa1fHeiHB6AV0UFveW8CoYzn6V5ZFeaxZTk21wXGBxyBj1rvrDx&#10;Rq8sXnSW4Qg4Az1x3/Grp1Yu6bdyou253tnbTXBUldvTNbn9lwA53MfxrntP8RTrahbiDa47VdPi&#10;RsbhGMD1r1Kfs0veZrr0RJc6WgfIYke9cFrWjWskjNOm9Q3Ga7mPxTaFwtxhc+gqzLqFjJh9i+xI&#10;rKpTpzVosTTe6PMLCwt4CViULk54rrLeFWUYGMe9WrrUrKIbkiVgOvAFZEmv2R+cjyvTJ61EKcaf&#10;Uai0dMqSQj/WAD6mtCPU4bRcyvuA9OTXmtz4hUJ5ts+72rEm8W6ntzDEnBwc8/4VTrpbMTqRW7PZ&#10;JPE+mxIWJcf8BOa5+88c6VCBunKg99hNeSDUvG98CXt1CEnBAHSqsmna3IF/0WR8jqOlc1TH1JaL&#10;8mYe0UfhRq638YbPTJzGstw/ptQH8ga5oftFW9puH2eS7cDOw7VOPcmqF54Uu7uYyT2jjj27+lYt&#10;14HsrOIy3dvKBtGSAP54rzZ1cVzNwlp5mEsRNbo3Zv2hLHUEPm6ECpXlTIOv1xXHan4t0PXV3Xmm&#10;W9upAUjdkKf0pZ7HwtYZup28orjO7BxnseKoya/4Ptiq+ajREgklcjPp0rKdWtLStOP3IzlXcupf&#10;03wzoWp3qTDIQKchG9sCvRrDwj4blCLGZVdOA3v71ycXijw+X8uyQhccOq4DfTjtXZaDrH2shURu&#10;X2gnj8a6cP7FKzs2TDU6rS/DFlC+zz5ZAxz82Bj8q7GLQ4AgTcxA9Sf8apWFld43JjB6+1bYsdUW&#10;MNERxXWoRatynoQjZD7eJbFdqDHOeKZLrF+m7CsB9KQw6wNr7VHrxV63mvY/9co/AVUXy7aFO5gv&#10;4i1mI4UlvYqc1Ini7VFB82MKR0yDW1feIray2mSEuz/3RVODxXplw/lmyOD3JU10U5PpVt95Gq3A&#10;eKZXKlmHuKvnxDbMSoX5+nIrctYtOv41mFuo+oFXnsLNh/q1A+gr06WEqyjzKV0JzXY4iS7lZw3y&#10;+4rTj1GwSI/aTjaOwyKZqb39pMFsrVJVxzkdqzZNWuoiElsl5GeRxXI3GDd3qvI3V2iaXXtCY+Si&#10;iVhzyOKzprozyboIQqjptpx1qGQ4+yxbuewq1Y+IrCyQpPGFyf4cVipKbtzJfIVrboovLKgzKmz6&#10;jFY0mtPazBkI9uldxJ4r0OUYkiZ+33QawL/VNNuYcQWLA9uB/Sqq07K8aif3i5vIqJ4hvk2zF9vt&#10;xQfHGpQZR2icDruGD+lche29yTuERXPTNZr+GH1RctK0PY45zmsliKkdIGfOztJPi1ZQttlgEvb5&#10;T1/nW5YeP7e7Izp8mT/dANeWWnwlkk2mO7O9MkDHHXg13lp4C1yxZZre7QOB6EZz260qGJxDl70f&#10;wTHHbU9Ft9ZglXfJbun1FSPcWc6fIh3H2rAjsfE8DKrOjqOvU5/OtKS5uLUhpog30rvdaTVpr8DR&#10;KPT8yQQLODGQdveqr6FprnDsw9qcuvRhtvk/WtEanCMny2xjrxWMfZPdr8S1z9EcfeeFNKnbd58k&#10;eOBgrWfL4asbUCWC6dgP4cA/rWtr2rJJAY7NUV/deR+PrXn1tDqJmLyXRwTyAema46sYKXux/Eav&#10;1OxS61O3jzCjMF6cHkfhXQ2Gv3s5WJ7WQE8btprN0u/W1jCzXRY9Oewro7fWYJXCpOpz04rqw919&#10;uwpruriSpezjKLIDn6U1LTVOgB+rGttTM2A0gyfQVaRJR1bP4V6lDBKq7rm/D/Mxdbl2SOfW11lC&#10;Nsi1fX+1lHzBGFapz3ozmu+nl0YO3tJIxlX5t0jN8zUMZCgn9Ki+06sOfJU/jWvQeetazwVSGsar&#10;YlUT+yijHPctgMgB781c+ajaKdippU56upMTknshvzVGzbetS5PYUw7u4orLT3RJkBuFBxg1FM9u&#10;y/veQeDUzdeapXN1FaJ5kg4HOa4LSfus1ijntRNuR5cYIUds1xtxcqxKR8KKm1HWZtQu3kOFjHCq&#10;B29axpWHGOK9jA4NQ96Rbk2PZuMtVV5R0NQyuSKzppdor2Yx6CJZ5AoJPOawJ5lBLdMCpp5iMtXP&#10;3Nyi8t3710xWg7FWecM5kccd8dhWJLqO522xhVzxz1Hr7GmXV0xkYZyvbFY08+fk27c9qJuyBLUZ&#10;dXGW+VuvUVm3FzutmjHU1FM6qcDFc7e6pIXEUAAUd+vNc85JItRuPvJ44lznDAHqa5i8vJFHyCo9&#10;SuhI+XYFlFYlxdbocbhnpXFOpfU64UrIbNdF+VI3Y5+lYd1qUUb+XMMZHX/GnXFxHApGRljXH3lw&#10;XPzdiea4a1ZrY3hR6skvdTCDJGc1xl/qPmkgfifSrd+zMxQHK9q5a8cJ+6Xk15k5Svc66dO2xb+2&#10;x4IGPw6VzM03myMx6+valkOcgcVXXjnsax5rvU3JXkHlfL1qIklQe5pHbB+UZpy7SC3esjIXbxg8&#10;inmM4xinqrAcDOO1aawlH9RgH6UhFaKHsO3NW4rZnwx6CpU27yuKsIHYbBigC1DEuChP3quJEQoi&#10;UfN1JqjBjzMJnit2Lcq89cVcVqPl6lq2g+T5sVchtwG2vjnge9RwRiR8Adq2fsqgAgdK3U0W2WIr&#10;DyiFzyRxUwjbac9KkUkhSeeKntyqbkfk9RSck9DJsIDx+7X86lk2Ee/pU6qoTA6/40zbjOQKmwjP&#10;GHYDA4/SnzspVVGFZ+Fz3NTiMEnaME16n8IfBOo+N/iLYaZbopsrdhcXkh5KpGQdo9C5wPzrnxF2&#10;uSO7GmknJ9D6/wD2U/h0PB/gD/hIb+Fob/W2E8ivncqKMIvPIyPmx05r6iPrTEQRoI4xhVGAPQCm&#10;tKVHKGveocmGpKi3b1XU+arVHWm5kmQelfiv+0T+zrr3wj+Jl3498L2E174ev52vCsKtJ9nnkbLg&#10;hckgnJ5HGa/Z77bDu2MGU+4qw2x1KOAQeoPINZVIU60bwmk1/WqNcPWlRldq6PwVns/G/wAQI4PD&#10;PgPTLu9vr51QxSRGOKAHnc7sMAdzz06V94/sufAbTfg/8RtZ0/XL621XVjawXCSRjb5TSZWVEUs3&#10;3SODwcHmvpfx3HqWqeIdM8AeH5BYxXqPcXksWEfyYyAVXHckgVmW/wCzx4HsNXutd0p7m3vLmNUW&#10;USkmOQHPmAnkknGQeMV5lNVZTtTjzKMlfor2vbU7pYiDh7z5b/M94p3FcT4A1zUNe8Nx3GsIUvIJ&#10;JLef0LxMVLDHYjBrtK+lo1YVYRqx6nk1IOnJwfQKQnFLRWru/hkZig0EHNJS4JqkmlqwFINRYbPX&#10;FSc9KTFYVqLqWswQg+uaWiislQt8RVxrA1n3DzxgsoJ+grRPSmEk8VwYmkujZcXZmD/aDoMsp+h4&#10;qB9SnfPl/L6GtmeFHHzxb/pWBfQrFl44nAHavImpxXxfma3T2RkXWqXCErkk+tZaa7fxkmOUAnse&#10;abchi5Bz9DXNXEEiSs0i8HpXFJtao55zkmbMmr3MoKTXJbcc4zWfK4nU4bJB5xWalvCrE7cevFb9&#10;hpE0o/dqMkeoFZxUpuxN2znFlVW2NbpLg9WJH8qbeXNi1sVFsqO3B2kkDNd4mh3XOUAA54YVk3Nq&#10;ifKyc+1afVptaP8AAun7r1PGdVEVujS3akRKMBRku2eAMDpXOr4SvZ7bZGDaLMeki5cjrnJ5Ar6F&#10;X7TC6yRopI6ZAOKyJpEnlaTGZNpUZHT39q5fq6Tu2epTxTirI+NPiv8ADPTrjTLi9MMU0yICkKJg&#10;vKOnPfjnmvmzWPCEeuLBY6VCiafBBGl0hJ3NMTnDe4/Sv0J8RaTZRTpborT3s527iSVjyOv1rzy1&#10;8Et4ZtJbO3iWWe8JTJxmRz0yfp3oi0pWWh3UsWrWkz8fPFdrpd1fW2n+WSwv2t5U+6qgDjDdua7Z&#10;vhXBpurwaZLAWmvlHlqjFsqePlP8wK+w9F/ZstBqGp67dYFxJdhnikjDR5Bz8jA9uld/42+HOs6j&#10;8Qhr9giwWIt4oI8FQVkX5iVB7n2rprY6Xs04JlTcZO8TyPQPhBBD4BttEtLWRWstTVmwSwlVvmO7&#10;PIGa+qvhP4N021+2+K7S2FvcXMphAxgeWgwMCm+CfDviO38P3DSI7r9tZ0Iwx245z3wDXpehQapZ&#10;aYtqqSEIpX5FOS2T+prkp0q9eUXyt/LU4K+LhTjubNjpto188sluG3qQACcfUe9a4v8A+yraEy2a&#10;Nbx8O54Yc8GiDUIrSGNZgEI6huCM9j71TvPEIeNowq7ehJ54r6jLuEcbWSbp8t+54GLzmjF/Fc6u&#10;31nwpMm2C0BdvmLEEcj3rgfGPjDTLVG+zvHbA/KQGG8+uB1Ix6VwXiPxOLO3jWZ0X94Iw6nqf9r0&#10;AFfLHxG+IOnQ3UtyjRG6iRzHkgleMNweTmv1Ph7gelhUsRirN+h8tmPEC+Gl+ZtfFD4s3tnZ+Zp+&#10;63Pl+XvDquFJzuJ7YHJr8xIvG9hY/G+01u9nW4g0+6YLJkFWGDtKHgck8V2vj/4r/wBuLdxxfKJ4&#10;1QpIQ+M8Z44ANfKt5c22m30csxSVIGEmGUbWb0wK+vq5p9UjalHQ8bC4d4mcqtZu+y+Z+iviP4om&#10;4vLjVII2DyQhVeScFUYc4xjLemB3rxLxf47e9ibULu9e5nuhlkRBGiDGMY/CvALvxhqniWU31xJG&#10;PM5Mca7VX8PWsyObhtpJLHPNOpnkqiTjorHPDJVBtzd3c6u7164vrhJpIY4zEoAdfvH69qwL4q8r&#10;MeS5zn61AJTyrcg8GpHIJDDnHSvKrVnO7PRp0uS2hnvbwtbkoMH37Vg6jp8jQgScg8HHUHsa6gRi&#10;SQhzhTxx1pjwKAQhJzxz6V4WNwznBs9nB4n2ctDhNKkcXLW03yMi4wPusR3/ACr0a3ldoFQYwOlc&#10;1e2ptz9ojwF9KuabcyPGq4GAa+IxNDlk0fYYatzq51NoqFtpJDgdK6CO22tvPQc1j6UFcFsDL9/Y&#10;V1duCi7V64ryqiabPSpw0uxkYWP5pRgHnNSFBJGSOMEVP8hj8nGScc9hTbW3nkk8qPlTyazi1qdM&#10;UQf8I5Z3MdxqTEh4kL5z6d69U+Fkd3qFuL0sWWNhuG7OcjpXLi0aKymiQ7fOUgk1p/B/xToljqt9&#10;4f1BxA8gWSGVmIVTGfmjK4wM9QaJXlFpjcUnofcfg22ktLNYJwVaWTzUTPCgDkV7HpY8q2yc/Pk/&#10;nXk3hySYR29yx89mGN2c8GvWrWTEAzwp6DuK3oxtYq3u2LrMoxIDkiqN1+8YMW6ipvN2r/LFUnlC&#10;j5gSa1kwjEypYpACyckH865m5LqjfaMx4P5108plA3HnntXPX9s82VkPBrK9tzrjJbM5aVmmkwqg&#10;KOeO4Nc7qFu5VigwR0FdY+Yj9w4UYrHvVWRGY9cVhOz2K50nZHn85xnf+dVvNGMitSdlaTZxisSV&#10;REWI59qwd0bFWaYSfKOq+tc/eOsJBbge3fNXbmdvvqOc9Koyyh+HA+UfnUW6iSsyhIc4C/lVOUkj&#10;aQMnOc1beZZEGBj/AOtVLDvI24daYMoyK2/y4vxzWa8zKxUsD6DPStlolTPzcj1rImijLGToTVIR&#10;Yjuty7uvP5VaaUSw57nr2rBy4+RanjnJAVuR0piuXXUlgwY+1SBeM5JGOlRoeCWGCKjWV/mZWBHt&#10;QFyVlePL4JUVHuDRbj39aikkkHzE4HelWZ5QQwwP51LdiWxqsWGeuOtOkk+Ucc9s0xyvlnaDx2qD&#10;LMuD0/WlzCuSl2bGwcjtUbgSMBJ94dMUDdwoHSpERi+5iM0OQXI4lUlueVHNOwhjwp5IqUfKOCOe&#10;pqRY3ycAcdKm7EJECiE1ahDF9h6/zo68kDnqKnAUADoT3qrlN6E6HYrAj5q6a2QsmxACAOfcVg2y&#10;lCCRnn866qxKJICRxjpQo3Fyto2tMsR5QlGeeAPevQNJsW2+eBkLXL2kmQSo4xW9pV/NZs4dhtcd&#10;CKrRaFHT4WEYyfUms64vvLRl3ZI7+1QXeo+axTPOMDFZO5o1KSEEGofkCQz7Qd3PQ05ZQDxwc1Tk&#10;yx2qRj0qttOCAelMux2FuwYBpCcDrXZ2pTYuzsOK89srr5PLC84712ljLHLKpJwCBnHYetOO5lLT&#10;U7Wx+z58y4JyTXoGjxKMkH5HXP1rzrT7b7bKxgfzY4zknp9K9N0GAPpqytyVZgFz0we9dtJanNWl&#10;odPY2cqTR3LY8s5VucEYHBqLUEeRGkt+ZEIbb6gVOnmOBtOQMkj+lRs2x8oSD1/KuuzSOR9z+fb4&#10;q/ZbT4r+I47hZrK7i1OWSKNMM0WTu5zx+NbXw/8A2n/2gfhbq41Xw54pvpIRhWtruRriCRc5wY3J&#10;GPpiu9/a10k3Pxm1vX7a2MY8mKd2I2iQHCnHqc4zXzddQ2os451QKzJkgdAa1hGM1aSOWc2pNH7E&#10;/Ab/AIKUeHdctrnw/wDFSzHhuST7upabloy5/wCekZy8Qz/EMgd8Vx/7Vf7SPgzVvh0fCnw8u11+&#10;4uIz9r1Qu20PI/McQIBYFeCwwB9a/HSaN0uN8GcoM56cn1NTWuryCNoEkZgfm2HJA7fhXJLJ6bkp&#10;r/gGUcSovVHd6eyx6tbyOxSOPIY56nGAao+OoJUvIrkHKyD5s9/YVShk8yIeYc561r+IIlv9Hj89&#10;wDGch+pwR0r0YxUHqKU+dMk8BeEbzxHraWy27zQpE1xIqfeEaDsBzySBx61+g/gn4N6L8Mvhy/xP&#10;8aW+/UroeRDbShlVFnONi54ZgnJxXxB8HvHujeDvEsWramryxGJrYqOMByPmJ7qpGSO9fpX8Q/ip&#10;8I/j7rfhvS/DeoR3ugeHY5Z503PBO+oSqEVRvI/d5HGB364rxM1q1Ytr7NjowsY2stz4X8RfDe9s&#10;vEFrFYNHFp99PKId7bdscfPPvXAa3ptj4R8bQyeKrcSQ2gjndCehI3R9OoPHBr6h+IGix+HNZGqe&#10;IJGl+yXMjWenuBscoFLruIyV5xnrXzD8btU0HULOx1Ul/wC1tZea5uot4ZYYUAjhjGOAODx14rLA&#10;yqVWr7FYmmoptHhWs302q6pcXbARNPK8hCcKdxyB+VX7SM+WsT/wfN+Jrn4Plu4Bj5Ry34V18EbS&#10;/wCqH3sA+1fRSXLGyPM3Z0mh26hxJty0ny5/lWpf3EdvCbYcgnH+NS6TaNDAjwfvGXJx0/CsDVLz&#10;zNSisHXLtgfKDwfp6epri5ryOhaRsamm26+R9q5DL0FeqeEZpbHWrbULQLISwTDdMPwR9cVk6D4c&#10;sbeykh1S5LsWwURehHPXuK9A061UlZ7RQkaMDxwQB3Hoa4cVVVrHbQpNand+PJIIJJQS0sMKgpIe&#10;AMjkL71zejWskkSz2672G0SKeCFYgr+tbutSLqaGGQ/uXCjB5JP/ANeuv0XQ7m11dTfQmQSRpJEg&#10;6soOAfcDFeLOSp07M9KEOZn2v8JvD1xPpcPiO7QR2ml6ikLqx5MkkJPTrjnivvz4N3kWs2l+t3hs&#10;ssW0dNoHAGO9fJPwJ0688UeDW0CY7JbfW5JLkP0YNHmMn1+Xp6V9SfBfTLbSpGaAlPtMkgeJjna8&#10;LFf1FebgdK1J20bNMWn7GcLntHhy1Sy05LKLO22Z4uTngMSDXSVnWsAgvLnb92Qq/wCJGDWjX2uA&#10;pOmuTaza+7/gHy1eSlJy7/qFFFFeynfU5gooooAOKazqBg06msSBkDNc9W6i7v8AAa3MDUYNdI3a&#10;ZKhPYNxWIL3xnFgXVpHIAedpyT+VdfPDLMP3Z2Gsu7e+06DfCyu/uT1r52tDl973l+X3M6Y2M4a9&#10;MmftdpsI9QRn9Ksxa3aSnDQYP4GvOdU8ZeJc/Z54FKMP4V3H2q5pMs+oJHhCjt97jbg1wfWlfljK&#10;/qkF9bWPSXdpYt1vG/8AwGuN1HVPE9s+LWK42+yBhXYabYSwIW8zJbselbaggfN1/Ku6jg6ldc0W&#10;4+a/4ApzS0PMLTxF4jEgS7RgD6xY/UV0S6rf5Abb+VddxSbQOcV1xy2sl71Zv7yPaLscv/bM8agl&#10;Ax9qmXWro8tBgfX/AOtW6xi+6UzVcwwPwY81i1Om/cq3Ho+gsF/HMo3MFz2zU0g3jBIOaqtBbAlv&#10;L5+lMdrdPug/gDVyxEmrVHf5j5f5SGTRrCY7vLAb15rKufDRwTYtsOO7NWumrWKjDNjHHIIq0NSs&#10;CufOTHuaiNCjU/4cOaSPOZdG8TW7jbeED0WXn6c1es5NfjfdLcvgdjhq6e51zw/CdtxLGM/Q1TXV&#10;/Cs6l0nQAZBIJAqJUEn7lRfeHPfdFhb+8KcOvA6nHWqEmt3yuE3rkdwAaIZvC12uYboOPZzTJ7Dw&#10;/OuIr1osej5/QirXtpK8Z/8AkwrpbIjm1aSV8T5I7YAqKTUbSQfvUyDwcoK5fUdK1HefsGthQOgM&#10;eayrez8ZWzgHU7W4A7SIVz+VefOcr+8n+DJUztBb+DdQXy7y2Qk9cxdfxxUUXgf4dJJ5sdkhYc8B&#10;sfkKwUuPFynAS1kb/ZYD+ddBpmsarbMftGnZb1SVTn8KdOdLmSqU16tG0JXWjL7+FfA86bTpqt9I&#10;2qofAvgTPyWLRfQOK6q31e+nUFrGVfxU1YOozIP3trMv4A/yNem6GEmrtR/8AZd59L/ec5B4H8Lx&#10;/Pbxup/3j/Wt620LTrXHlqfxOai/4SGxL7XSVfcocVp21/bXX+pJ+hBH86mlTwUpKMYxb8rr9Rzl&#10;iIx1ukWEhjjGEGKfRRXvUoKCtBJLyOJu+4UUVB9qticbxmrlUjHSTsJJvYnopqsrDKnIp1UpJ7MQ&#10;UUUUwCiiigAooooAKKMGigAooooAKKKKACiiigAooooAKKKKACiiigAooooAKKKKACiiigAooooA&#10;KKKKACiiigAooooAKKKKACiiigAooooAKKKKACiiigAooooAK/Lb46Sy2/x68QyxKCi29sxOf4jH&#10;zx61+pJr8rPjfcbvjj4iRMbVMAb6+WK9PKIt19OzPJzp2w7v3PDusyljlgQSfY+1aG5f8iqd+Ut7&#10;5OPvcqT7U/7VJ6CvuKdJ8qPz6dRczP/W/czaO9ICoo2luKj8oA5715lSrJfBTRVvMefL9M0zZFnc&#10;BzTwCKdzUqHtNZRX3Bt1EAXsMU8CkDU7cK7YQil0FqIR3popxPpUJYg0quIjSWoJNkpI6GozHE2D&#10;jOKb940Y281xTxClq4JoaTWw8Ko+7xQwj6Zqs13s6IW+mKpzaksa72gc/lXLLG4Ze7dfiaqlN7I0&#10;TFAeoB/Kq5srTduEcZ/AVlHXrULmWB1x64/pVVda0F5SJd0ZPdgRXLVxeGlblUX82v0NVSqL4rnQ&#10;xWtvGcxRRg/7IFWRHGBnaPyrnPtekzDNvcbO3XB/Wlaz1OU7rW6JU8UUsfGHuxpX9Gn+iFyX3l99&#10;zodgxnYD/n6VWeyt3bc8CH3IrI+x61EuRJu9i1Z88nilE/d24b6ODVVcV1nRkv8At1f5Aqb6TOia&#10;xsiM/ZkP4Cs2e90TTVzLAI/YJ1/SubuNV8SRITJYzkj+7XE6tqOpzTYubaeJVGcsD/hXm1cyjHWn&#10;D74r/I19i18T/E7y48Z+C4Q32hQABg5iJ/kK5vWviHoFpan+zIIyzcDeCo/LivGNV8TWUTNE5aM8&#10;jDKTmuJuIotSkE0UvmZ4Gef0ry6ubVKnupR+SSOeo3A9YuvH2kmQghAc4bbmtvStZ8N3RAuoi/8A&#10;FnnGD714dH4XvLo5RlVT3PFbtjo97pc8YDsy7WwM5Fcft5tpuJMare57hN/wjd3mOzgIz3NC6NqL&#10;FUtYcRHoSa4Gw1PVrTb5bR4B/iXJxXcWPjnU4YhFIqtjgFFwPxrpjKLd5aeiNlNdT0rTrCNIQs8C&#10;7sDd17Vriyssf6lT7EVxFp43tDtF8Qpbr25rpLXxHpM3+rkJ9+1etRqU7JMJSvszRaLT4z89uuPX&#10;bUXl6Lc/LJEPxGK14pIZhvTDU5obd/lYAfTivQhhZT96Di/VE8663MOTSPD7KQYkA744rJk8LeE2&#10;GxgADx971/Gukn0awukMcm7B7hjmqC+FNGjOURvqWJNTPBze9KLHzR/mZyzfD/wy7loZnUkdAwI/&#10;KmD4X6NuEomdmHTOMfp1rrv+EcskbKMw/GrKaa0QAWZsCub6hHedD7mF09pfgcSngi5s42EM/mcj&#10;aCNuB9ay7yDUNOdo0ZwM8lea9JFhPuyZmI7g1ZhgEQIJzmueeFSfuxcfnctSikeM3Xih7EFZ5XBA&#10;7cmvNtc+IVndv9mmuJFUfMdwwPzxX1POtuoLm2WRh/sjNclreo6NZxb7zTo5CAeCi/4VxYmhUUdK&#10;y+aZlODkfI2oW/gXW7kSX9/MoPLBMc0+PQfhyJfMt7ibCsOGGRkV3+sfE3wDbE/adGlGOB5dvnJP&#10;bOBXNzfEzwHJLERpsqkkAAJ0A/vAdPpXhuWGTbqSg3/28cjjbRl+CfTcYVlYdmx2+ldtp0tjHb/6&#10;LMiAjJ4H9aztNXwBfKt55MiMxJBXI4PbGOlac+keAbtMS7kHsSOldsYu3NHlfzNacNLnUWd0FwFm&#10;R1P+0BXXWkhYlIXjJPowrzjSdG+GkUjJJcBMj+It/PtXXw2Hw4gw8V6A2Ooc/wCFdmHhOWq5f/Aj&#10;pjKx0rLe7vlZMf71acMVzJCCxAz3BzXFPD4JDbotQI9MMT/StbTrfS/K/wBF1B2UHiuhRalZ2f8A&#10;28i9GdQLJGysiqR9Kpp4X0VJDJFCFz6VfgRUTCSZHqTV1RnHOa9CnSg7XiZzk1sQx2gt0CQHAHao&#10;2kvQccEVf3KvBpzOgHNd/sI292diFUfVFVHlYfMMVJ5Qf7360kl1BFgu2Kqtq+nq+1pMH8ahRp3t&#10;OdytXshLrTrWSPmJW7GvLtf0y5ifZp1vkYOBXqT6xZIOpY+1QvrcCOqmFz74FYYjDYep8NVRKj7R&#10;fZufP6J4wLgG0kQdtqhs5962F1vxDpI2zRyKnq0fSvaP7eterxsvoDiszUfFlnZQ5Nu8nsMVxLB0&#10;oK8cT+DL5n1geN6l4gubqAEyEYPpjrWHbarqaP8ALckE8jNdpfeL7i+uTCbCBEbgMRkge/vWVIsb&#10;jcRGp7nbXFODbupX+9E2I38a6zYxsVu42IGdpCg1n/8AC5NZhIEkUTqDwd21v5VtWWkWeoyhZoYX&#10;XrlwK3rrwJ4OCK97YxO3XgYFYN1deSVivZtrQ5S0+Nly0ypeRKoY4BBz+fFdtafECxukFxcqpTrw&#10;efyqpb/D7wfLP52n6cFIGM5NbsHhLSIhm5tF2jqoGM1vSeIfxzuv68iow5RYfH/hh5FtyvzN2wK3&#10;7fU9N1QGONCnbmsQ2HgdGBks40ZemVx0qwNR8IQZKyrGw4wM8V0KpUtyzcbD5Uu5Yu/CGn3ynzpi&#10;N3YdK4XVdB0LwmjTW0zu0hztA3c+legwPpF0u6OYkD0961Rpdg2N0YYe4zVOiqsfcgk+97g3y/Ez&#10;xO31cSP5cdvKxx028/jXdaXpd7exCVQYV9xzXTXun6VbQmUqsQXupwa5i21DTGuljW4k4PQNx+Vc&#10;8aLpytVd/wAC1JNXR2tlaS2QKtKWz61d+1qCF3KT9ao232O6jBjLHtjNX47K0jbeEG49zXt4ZVH/&#10;AAXZepyzafxkhuGAyRVV9SSMhWUknsK0htHao2YHqtejUlWgv42voZJx6xIIbxZxuVGH1qyJARnB&#10;pqsmKfvHQGtaFapP46n4CduiG+aPQ/lT1ZT1zTx70hArZUpr3nK/yJumLxScVGzAdRTPMBHAqJ4p&#10;LTQFEc4UcscCvPNc1pbqY21sCI0BDZ/iNLrfiCO6BtLLcNpIdjxyPSuMbco5PJqMNTVaXPayN4xt&#10;qV3+QlTURORzQ5ycmq7SBRXuJDIZ5ccisK5u0DHPNW72WQRkRY3e/SuRupHU/McFuuO1bU1fUajc&#10;tXV8qpvU4+tcnd3Xyl05qxdSh/3TYIHOPpWLNKXXcBgCrlKxaRDPclIi5OCeF+tc891MG/euC3oK&#10;1bsqTvzwB3rjr6WNrlpI1+fp9cVzzqpFcrb0LF1eQ26Dc2WYkkelcpJcx7nVTgZyKbfuHYgnd61g&#10;XEruvTAB71xSm27nRCnYpXUoRyzH7xOeaxHvtpbPqallfzpPnYjNc68y+cyQknaep9a5as+rO2MS&#10;CWQzOZAcE9fpWBPcmI4PPpS3lzMHIB2gdcVjXF2HGFGAOtcNSaZqkQ31xHEhcjlumK5xrqNhz1qS&#10;/wAzOCCcDpWWcZz0A7muao10N0rIndkOSvFUS3Py1YAB78VDIo9etc7bWwEbSEtkfpVmAgOFYioD&#10;hOTwKnDANgdTUJt7mVtTTjDFtorRiBIIzjis+LEa5DZJ9q1I8sq9+Kodh6qIyCe45qyqoy5HVQMV&#10;ObZAMr35FT2llGFJlOWanYrlFgt2lmBXit+GFiGPpS2sKqAo4x3rUiiAOW59qqO6B6aEdvCwH7zv&#10;3FbgjHl/8BotI1SEn8qvLGxXAFUiJPUrwxY2semKcIwhJbn6VYKFeTwB1pVVFyAR71tyq1ybDcE4&#10;Unp1NOIZnIHFOAU9OnanBQPvck1AFJo5k+ReCe9fob+yj4RvNE8CTeJdUjKXGrTs8e4YcW6nCA/X&#10;Bb8a+EfBvhy88d+O7HwlakpHM4ExCliYjwxX0K9cniv2Js7W2061isLJFighQIiKMBVUYAFRRjer&#10;7R9PzOHMZ8sFT7lvcKMilAzzSYFe7CNVrfQ8UaduablaVl7jFIMng1wT5lPlSKWxwfinQ9ROs2fj&#10;Hw8qy3dkjwvExx5kMhBYAngNxxSN43vbuEW+l6XdG8cYCuu1Fb1Z+mB+td+IwDmn5NEMHWTlKm+X&#10;m30vr3XZm0aseVRnG9vM57wvor6Do6WMz+ZKSzyMOhdjkkV0NFFerQoqlBU4x0Rz1JOUnKW7Ciq1&#10;xeW1qu64cKKwL7xRZW5CRuN2e/TiuuGGdTRROedeEPiZ1PFIQexxXjWrfE6OwY4liKEcEcnPtWG/&#10;xJa6G+OXIxkkf4V3wyKvNXtZHFPN6ENEz33zFTl3ApUuYJDtV1J+tfI3iH4r6dZwTXX23HkjL7sg&#10;CvFtS/aO0zS1e/TVrUxL/tkvntgDmvXwnB2LrRvC/wAzzK/E+HpP3/zP0lZgBk0gYHpXwV4R/a70&#10;u+G1pYL1VUMyrkPjPIGT1xX1r4R+JXhfxjYreaazx7v4JEIbHr9PevIzThvMMC71oaHoYHOsLjF+&#10;5meg8EU3bjoazpdW0+HPmtjHqDVB/EemjIjOcd+grxpYKrPaB6ft4R3ZvsZBwKy7vUJokJMRYdDW&#10;SfE9so8xRn2zVZvF8IzuiBH1qJZVipq2qF9borVsxNU1KEqW2Mv4VwZ1Zi7Bxnnj6HpXpz+JdLl+&#10;/aKc9ScVzmoXGlXcvm+WFyOygYrkfC+IqPexy18bDeLMFLssBujxnvVyK5fbxwv15P0xUb6hAG4j&#10;BA46Y/Gsy51EhsQAJ9K9HB8HyUr1an3GE80ivgRt+cgIclgT271DcagtuoyrEkcdK5K5vZydyuCe&#10;5PWs6RnYDLE555r248I4d/FJnJPOpLZHXnWNRGChxzyOBwKiuvE2oeZ5ZaOOJycBSpJHfJrz65he&#10;Y9Tx61xeteHL65Y3Gn3LeYeNr/dC9wPc1quA8JUso1XFnNLiKsldRPY01FSGisxuMmWZwucn61Vj&#10;ijuSs3McixsqyAchiODz3Br561O78UeH1EWl3Mts8nylgeFB9M8c1i3fxC+IOmwkmZb2JUJImwjf&#10;gw7/AM6p+FkaivSrXRL4t9n/ABIPQ9tsvC01/otnb/aGE1s7lxgfMSSTuPrWRe6DrU32C8jXcguV&#10;UgHnDHbnnjjrXzJrHxY8TWYXVdLaSKVASY871c9wfr2rz7U/2pvFdkqXdoscsKxqs8UrMpjkB3Fh&#10;gjGOgFZQ8JK6abqXj1CPG9FppXuffm3/AIRa9ksFuQkUjSnYSMllG47T/hXnuifFnT9V0izv0c7b&#10;rejEnnzYycgfhXx3qv7T2ka7rEN5r8Uibc4SBSwUOuHPOSScc1e8Ean4N8Zb9N8P6yEXzhLEj7Yp&#10;N3fg4HPTjrX6NkvCGEwNK042f397/ofJ5lxBXxFS9PVa/pb9T7XPiNJ1DFWOfmGR19/ase+1nzAW&#10;dioxwMcisy2sb+3RYZizOAOWGP1qjqUE0YbHDnIweCDjNdkcLShK0Re1m9z548a+LVmB8iRlCRu8&#10;yyNjvgMK+Nfi1rl8NU+y6WqRCHa32gLl2LrlgdxOfSvV/irr6aessFxE5SFyZFRwfNLDKAjHQHqD&#10;XgV5LJrFnBd3wHnJu3cdS3t2x0rXM5ctqcHocWGlzJ1J7nkF2j3nzz8t3OORXF61ax7Ss68YIBx3&#10;r0vVLffdtbwJhB79TXH6xkI8BXLZxXyWKp7xPpcFPRNHD6NPH9nKKwZlODj29a1I3dX5PWsRLUaf&#10;c4QbSeorW3vtEijJFeZBtaHsOKb5ka0Tgpg9TVqMoy4z9azLOYM47H0rV8ooNw5DV6GGa2ZzV21s&#10;Tbcodh5HH4UnltKu2M89KsR/dyRgDt61OrYIYDn09q7HBNWseY6ri7mS9sjIftX3cYI7VzwX+zrj&#10;fGpCFsA/4V3KRpINrfUelZt5o0cqtNCNjE8en/6q+YzrLb+/TR9DlOY+9ySZp+HrgyuA4GP7wruo&#10;EFwO3PAxXmHhqVViMC+pLfj6V6zoiKr4lwQRlQPSvgsZDkV2fcYablEBEYcgL16iujsNPlVN0qYD&#10;dhToLRrxzHbrnAJ+gFdzpekTgjzeFHWvMVTS56FNXKcWgDUAI2DYcbSR2BHWup8d+E/BFj4Ou9Q8&#10;IWsi3NnYxvIjKWkd4m+eTdyACOtdpp1hbOgSNRnaMbsgE16B4fkn0NNSNu3/ACELOSzkG0cK46gn&#10;0ya3g7m/IrGP8CvHdl408Hx3C2yxSQbYHdCWDuozkk9Mj0r6SgRktwc8Cvn34C/BrXLbwN4o1Twq&#10;8Nnpfh5PPniuSzNIyxGT5CowCUXGfcV63oniS08RaJZ63phxDdxLIi8ZGR0OPSuyOmpnJW0T9Tqw&#10;+5sL096hkLIpTHJrKSSRWyD161bE8rqVIziiS6jSAqxXaw4rHuwxbagNazSNjI5z61QupVXIycn0&#10;qG9LFo5ac7ZDvPPSsO5iDAqeOa6a5C53qvSudlkjEpD5/GueSDlfNc4zUYQpyuMZrlZc/wANd1qG&#10;ZSwUYHrXI3YXAjzk+1ZT3O1GFLH5qEEgY6GsSaMRnA5rauGCsRmsefAO9hUDM1jvYlBVdhvBK9au&#10;OSxDZwBWa8OwhwSc9aTVyJDJlDIT1rPkiR2JPIFSSmQAM/GDUSXIDkfpUtW1IZG0cYGPxpsce3nq&#10;OtSSSLu21J5uF3A+1K5JCgxnB/rTAdhA24Y+vSpmLMeDxUOJMkqR04oAVsYIbBqOUBvu8ChnkHUC&#10;hjIRhuBjigCCWVgwAoaUj/e9Kru6xsU5zT0GH3EZNMC+q4G40OQORyfSiPIXnvTxjHrQA1QgOdow&#10;f0qzG+4kKfrVfAZ1TqelOKum7djI70ATZziphJt27h83pVWKTecD8+1WFwRuf1596kdi9BJvXYDy&#10;etdRp85IUAZXpXNRRA4kXr7V0Fl+7YSDNNSsUnY7u2jVlJLEZHSr8aDhWJyKy9NaM4lHU1qs65JP&#10;BApp3YQ3JptpQ7RgnuKzjIFJHU+lWJJCD8rcgZ/CqJlCuXkAIPatUtDQkQhmDLwfepf3bZ5571nC&#10;dQ4XoKglvvIchPu+9SM6m2Zl2gV12kyB7sZ4AwDXmVpeBJcy8rjNek6RvktnuVGUHA579aun8RnN&#10;HrWnSFo4rdGwpOBjr75HpXommGf+A5znP+P4155osJHlOwwrKD7/AK16jpcamAPDgtgbge3pXfTW&#10;qPOrM2FUJCJCSGYZINQtbLOojHRjg9uD1q4FbK7cZxgmrIjYuFI445rqXQwuflB+2ZpEt9rTQ2cT&#10;sLJjHnHHl5zkkds9fSvz8luElxDIwAVsYXnnp+Vfr3+0ro91NBJFGfLW48yMyNHnK8FsH196/KHx&#10;hpVna6l5lsxEjuFYKMDk4HHaopTs3Ewqw0UkcRrVuwty23bmuXEojl6YPUEdzXrmq6aB5sMvIUBf&#10;/r1wuq6UwjEyNsZBn6iu2jWvoeVXjrchsruRz8xJNdA140ztEo27R29a5DT2ChHxyfX1rtYLJTam&#10;7A+Vh+R6dK0nFWuSqttDkZD8pdeGBo0y9mspRLExGGEhAO35gcg5HIwfSpNQhltrl42/zms0naqt&#10;nORzWLimrMfM9z2XWfjH428VeXL4nuRfPaRMls0v/LMvjcwx1PHevIr6aSV3uJDljyT3Oev60yIL&#10;LHgjJxU8YjDgNkKSAe+Aep96qnTjBe6jZ1pSXvMsWVs+cj5cdz3zXU6Tasp2k4J6j+Rruda8O6BH&#10;ZWmpaJdCb7UAhTbtACjliCc5zWNDp1wMiQeXgZH0rGdW+xpGnbc6LTrdoLRWjG7cfmBrH0zRJ/EO&#10;uEW3yMWwzYzsUdeK6fTc3OkbJDnIIJXrXa/DPwoL6+Frbk/at4UMWxuRzg59cZriqTUIubOqNPma&#10;TNrTPCdsulzXZZ5ZAQqY4XHoT6/rXa6Zpj22iqwt2RTu+dugPfFe3wfCXUNM0W88M6zInlW12Lzf&#10;Flm27cIDjoT3xW3pPhhI/D0j2KA28e8oZvmZmkOMKD6da+dxGOu3E9mnSXKrI+ctTix4de+hAYqm&#10;/DDB+ma+uD4W1CwHgLV0VXnudIntmBPPI3A+5HQVwth4IgstBlW/CyXEmAiY+XY4449c819G/DPw&#10;/dajo/hG71PdeTaddSWzZ58tScDP4VwVsReL5jtp0bWbPW/2ZrGRPEh8M3W+C4trdGlVx96WIcOf&#10;U8/pX154a0Qabe3EyNukhvWbI4BST73Hrk15P4Hs5/DvjeLxBfW4jXU5Dbcj5gRnafoc8+tfROnQ&#10;4F2kOMi4O4nuDitMHh3NJrdSf5XR5mPqOMnbZpfnqdIf9YVPpT6Qj95u9qWvvKTu5PzPl32Ciims&#10;20ZwT9K6JS5VzT2EOoqJZWPVCPrUoOe1QsRBq6Y7BVdrhFfawOB3xT5JfLGSpI9qpSanAqFyrFe9&#10;clfFxjtUSfmi4029bEyX0THC8fWs7UbGW/TdbXLxH2AIP1FZMuo6PcymIqwJPrit21so9oezmYAd&#10;s7hXkSryxPuytL0Zqko7HHyjxHo6/u/LuT/u8/XFZDat4xmcxwWig9chMY967G8k16x3SGWORcgr&#10;lMED3Nc8nxAFrP5F/GFOcZU1584wi+Wc3Feg33CzufGRAhwN3cuMAfSungfXul28RGOMEDmiz8T2&#10;OpwmS3b8xUzR/b4zFHIisQf4eRW0Y8ulGo3+BXS7RpQCc4EowfUc1dwe5Nea3PhDxK5Jt9TKjGMA&#10;sKWz0zxhZHybm6edF53A5P05raFepS92dOXqQ4p9T0cDJ5FSBkXk1yqHU2XALlh1FS/atQhAEyZ+&#10;tbwx6hryE+y7M6CS4hT/AFhxmq5vLJj/AKxSelZovxIMSRg/hQdOtLgZaILnnI4NVPHyq6RSfyH7&#10;NLcum0024yuAwPXBqrJ4d0mZdrRtt9mYf1qjc+GbGRTsEgPqrkVUi8LzKN0V7Oh9GbdShVV7Topi&#10;9GJd/D/w1eAhkkXPdZGFcrc/Cnwoke1rmZEHUM4NeiQ2usWy4FyswHQOuP1FWPtF6Bie1DY/uMD+&#10;hrWWGw0171JL5P8AQVnvc8dj8NfD3w+cx3dzuHPykkfoKkHi7wdYPsS/mBHZxx+Jr1Sa4tCN91Zt&#10;j3QH+WaoTx+Ep13XdtF0/ih/riuCeEUX+6lFL5jt5HCxeM9FvQ1vBqUZ3c9QCPzFUZlgv8SHUEG3&#10;jPyfzrqbjSfhpI2+e1h3DgEIRx+ArAuvDXwfO8S+TFvOSNzLj6DtXNVhNL3nF/OwcpmR6JYRqG/t&#10;KJ2OcBiB1981aTwtcanA4s5rVyOMrKcj60W/wt+GurkS6VMOP+eT5/E570+X4LWkZMmnalcRnPr/&#10;AIYqIYStNX9ndeUkEVylmx8NeOdJZBYrBJH3/etk16BZnUzCseo2zK3+w5NebQeAPHWk4Wx11mT+&#10;42QB/OtWO1+KNggUXMV0T3IB/wAK2p/unyuE19zR1Rd9mj0YiIYJimGeuD/9epRsIyHlH1B/qK5O&#10;21Hx1EVF3aRv6lf/AKxrY/tnU4kLz2L8D+HJrvhOhvLT/tx/oxOM3/w5uxo6nJkJHoQKnrmoPEMk&#10;rhJLSVSfxrfSYP8AwMPqK9PC4uha0J/n+pzVKc18SJqTavoKNwxmk3Cuxypy+KzMdULgUtGRRVQh&#10;BfCIKKKK0aAKKKKnlXYApDnHFLRS5F3ATB70tFFUlYAooopgFFFFABRRRQAUUUUAFFFFABRRRQAU&#10;UUUAFFFFABRRRQAUUUUAFFFFABRRRQAUUUUAFFFFABRRRQAUUUUAFFFFABRRRQAUUUUAFfkR8Wbi&#10;SX40eKbj5TGbpQrA5J2oByO3NfrvX5IfEjTVX4p+JpN2d+oyKF9AAD/Wvc4eX+0O/Y8HiK6wyt3P&#10;JbpvMu9/3gueaXzh6VrXcKwy+So7VV8k19/TkuVH5vKL5mf/1/21tdatLhA4OOMn2z61Z/tOwJwJ&#10;RSiCwYHYic9eBzSiwse0S/lXhU3jUrQqQl9/6HTJ077NE6zxOAUYEGn5Y9KiS0gQ/IoH0qXygDxX&#10;TbFP+Jb5Mybj0HUUoULScV0xjJLVkXEJxSFQRTqKiWHdT4guhAoFNKx96fTGVSMsaVSgoxtFJ+o7&#10;kLRQDkVn3ManADhcnvWji3PGf1qKawsrldkqbgOfSvFrYF1dIKN/Jm9OpZ3dzOSKKMYyHJ/Gqmo3&#10;V0iKsFuJSfXoK1RpWnxcqCv/AAI0osYBysjDH+1XNPAVqcbNJfNfqbe1hLqefnw/rd9J5k1tGoJ7&#10;mtKPRPEMEAS2KoR12txXWSQKv/LVv++qzrnUltgT5xOB3NYKjSpq9W6fqgu38JzuPHNqM4Mx6/w4&#10;/pVqHWvFyPsudP356YH/ANc0/wD4SdSQTLtyPTNZ83iy/RzHDInXAJHNQsVCk70q019zDfRxRoSe&#10;JtfiJL6TJjPBDdf0obxfeRqftdl5Y92/+sK4jU/FHitYittOgIyThMnH0BrxfV/HHiSS4ljluXYF&#10;sFRGSuKyq53OGjqyfqomU+WP2T6F1HxvpqDypNPSUEZI+X/CuDm8WeGbvB/suGF89cA4/ICvJ11m&#10;W8l2zMQzdTgj86s+RDK20SAg8mvPrZhKu76P5IxdXsejxat4dUhTbxgV0tnF4SeFZikZMfQnPGfx&#10;ryFdLsiPKXdjHTNdBpOjOpH2UM6luSemayjVb3iiou56LJpfhmVvMgTlj0HIqU6TprrkW5J6Z6VX&#10;s7K5t5VVYWYevFdSBcZC7CK6qTUuh0Kmjl5dGi/5ZRkE8D0qNNDuR/qxg49cV00tzc2vIAPpkUkd&#10;7fTsMgL74rZKN9US6aIdOh1u0G2SbC9x14rpk1YBB5rZP4VGtwQPmKEj2qrda5NZjctvHKCeg+U1&#10;tHTTmsi7JLVElxqs4B2lgPbisoeJL9BiJS+fXmmt47kiuGjksgFB9cn+WKa3jViCDYjjpgj/AApt&#10;x3jV/Bi5l2HN4x1rdtgtlx/tZqU+J/FKjP2KMjrksRWT/wAJJBK+fsrip5dfh8sbrdwPbqan61VW&#10;qqsLRfQju/H3iK3df+Jeh3dcMaiPxKvUbE1iqDsS5Az+VRHVYrpNptZ4w2cMRxxXO6lY2F8piuHK&#10;MgyPQ1hLF1t41b/d/kZySXQdqvxufT5Cn9nBgBncHJ/pXl2p/tC+ILm5ePTLFAg6GU9fyFVfFVra&#10;WK+XHJ5hIPGO34d68fLpMmYuN1eZicViJOzqfkeZXxFSLtE9Z/4XVqksZ+32Mbeyt/8AW7VUb4oX&#10;WC0NioDc5AA/p1ry9LbUDh3gd0z1Az9K6yxn1ayny9kSDgKCmck9qwWIk/jk/uOd1aknc73TfiTe&#10;n5TAqBuSWIBHtzW8PHLX67JlQBTyeK5mLVfGt1tjbRICqgljImOnQDHf0rstLljnjVL/AE5Lab+J&#10;Sgzx64rojPn91S+9WOuE5vqXUubcgSugZD6AZq9DquiqdrRuce39KkdQfm8oID7f4VPbW0Uzh3+6&#10;fStXTS2R0xk+5bh1TQ4gZTaNLgZAIxXRWfiPQAAktj5at+NUorGz25d+lOnbTY0KKAW9q3pxlHVW&#10;+4qVZrY7izuPDF9HmJ4x/sscEfga24bXTgoMDKR7N/8AXrxKREI2qoyfatS2s5CoV5Avsortp4pL&#10;4qaZKryeh7EVCcgjFN80ggcfnXmHkS7ArTOw6danTCR7GkYD3NavFO/uxsP2q6o9MKK4G7GDVCTR&#10;7SUkyA8+lcdDe28KiIysccjk1sRXc06jyGJz6E1qq8HrOF/mVGtbZm5b6RaWi5iyOe5p9y+AV3Jz&#10;6kVzzi5YZlDn65NEVtFcDIVmK9aieJg/dpwt8y4zb1bOS1n7dJJmAfKP7vrXOm31OT/llK3c8GvV&#10;fkt+GXp61L/bUSjaq5xXHyKb1djXmPKhpupEDbbP17rVyDR70Lums2kzxjB4r1211FJxngGrm6TP&#10;Tg11RwcWtJ/gZtsw9N0O0W3CvAsZIHHcVBqHhZLtxJFO0RAxwARXUA+tP3qOa9SngMO4qNT7yfay&#10;i9DkbLQNVsnzHekpj7pUVdls9cORHcKc/wB5RW/50Y5zmgzoORWjy7BxVlVa+Y/bye6/A861Pw14&#10;kvduy6QMM5yvFY8XhXUoj5V/cOc9SsYNesNc9gpNc7qLeJ5t39leUnp5mf6V4+LwOHp+9Sk5P7za&#10;M5Naowo7HS9NTzLm+dAvXeFWnv4h8MCLzBdZx68VwOvfDzxvr0nn311byN2Bzt/IVys3wztrdgb3&#10;UVgYH5vlJB+npXlyrVIXtSsvPT9SHVktkelT6lpF+3BUozcZk6+9dNo2laMwEyxB2P4jj0rzXSvh&#10;lZyMs8OprNznkEn2xzXsmiaNPpdusJlWTb6LiujA0atWabp/qCqNp82huwxQImIwF+gqUY7UDdjk&#10;CjJr7SPLTSio/gczd9RcCjC0zoeaeDmtYShPeItRAF6Gl2oOlFFVJQS0iA0gd+KTKjqcU+kKqeCK&#10;5pwUtVYZSnnjVSFcZ+tcTqeq3sTGBZM5649DXRa1f2VjC0abTOw+UY6e5ry4uxUvJ94nmuelh3KX&#10;NP8AA3jawsjtuOaz5pcnipmlHrVCVsgmvbo07FbkTSEGqdxKMcVHNMqDryaxbu+ZE+TA57128oWH&#10;Xl3sBA5NcdfXLTkLGfunJxU97eSkFfXv6VguxK8d/SjY1giKVgpLHkt1qpM5SLaTwaZKSh2MeWrH&#10;vb3DgDoo4rGoy7dSrq1xLBEsaLuMuVHsO5riJGlEjLuLYOAema1by5kmmaWVzkD7vp7Vyl5cS27E&#10;EcMDjnt71xymup0QjoVdUvHtpVEODIcZrl2vL5l2XLhjkk4q/NJHu3N989SawtTuCBsjYAkZxWFW&#10;qkjoiiOSeRfkI59aw7iaKENIxwSah+1NEhjZs+vvXL6jeMSRIcenvXnVK1zZIhur2MuWznNYlxcS&#10;S5ZeMdKRpZBJxgq1V5mZJBmuTmuWkRtI2z1qq6ksDjinE88nioNwyQc1kaocfam8EEkdOgp2AOVq&#10;RIyxyenegZAUJUnHWliRiw3LVmUHhF5HrVmENu5OPagCZYwQOa2LI+WfmGRjFQW8ZYZUc1oxqgwp&#10;GM0AaMOSmCOo/CrqxqAMgVDEGHAHFatvaOwUFc57+lAiW1Rjw3I9K1ra1ldgznA7GmW9q3QdjWyI&#10;pAAF5HFUkZyZPHak/LGeRWjBayBcmk0+HlmB69BWqVwpHetIoybMuW3cK2R07VVCbOgA3dzWtMCS&#10;eevFUp0AjLMNy54rdLQ16EEilCGQ/L0xUcsqxqS5C49TipG2GLceM4wKrxaVreu6pa6H4etjdXdz&#10;IqhBzgEgFmH90Z5qKlrNsi9tWfcX7IfhXUItAu/Gt80UiXmYbVo+8asSx/PjPfFfZQHHzda868Ce&#10;B5fBfhqw8OWcixRWkQUrFkKW6sRnoMk4r0ONGVcMST7114KLglGUWfP4mp7SbnchuZbmNR9mj8w/&#10;XFVLe8vpW2zW5T3zWpkDrVe4vLe1TfcOFHvXY6FarK8JtLtZGCqRitUSgZGSKcBiuXvPFmn2hIHz&#10;AHrniuGvviJfJzHGir6jJxz1r0sPktSdmlr5nBWzGjT3Z6+8kcY3SMFA9azp9a023GXlB9hzXz7q&#10;fjO5u0xK7Hf+grjrrxVJFLKvmqg2/KWyTj1r3cNw5Ua1Z5VfPorSmj6Q1Dx3pVijH7xA+UZxuPpX&#10;nmp/EueMmUt8pPCpzXz1qHiqMgRQOpZ+Dzkj/wDXXP6lqlywO+Q5HygJ0ya+kwnC0FbnX3nkV89q&#10;y0TPYdY8fXBkWSXe4ZsAL2+tcjf+K/tUJlludo5GF6/ka8B1y+1FB5M0jIgUgPknnufrjis/S7bx&#10;Lrly1vp0MkjAqiBQRwR97Ld6+pocP0aUOdtKx8/WzaUpcru2erf29PdzmRnLAHaOgG3vnt+NcvrH&#10;ibXZdVi0jw9bvOTtDGEAHJPU/wCzjrXZQeD5tH0/ydQd02L+8dvXvz0/KvMPGXxS0HQbV9E8LfLN&#10;FhZGHDuuOQDg11YaMKk1DDx5vyXmzDFVXThz1Zcv5+iJPHGu+CNCLad4olN/ckj/AEeInbnGfnI/&#10;h7E1y2lfEPwgHihsNG08xtwIhGCU9clhyfwr5+1nXpNW1O5vWCiOQ7n3fMwI681veEPs76pAuCIG&#10;YZkIz17Hvz0r3Y5dFU7VW2/XT5JHz08znUrXppLtpd29WfYGn63ZWis+n6ZbRFhkFY0UE/lUGueK&#10;PEP2dP7Ila2KtlyhwOOMZHOKybWW0aFW3bSMKFJ7e1avkQywsqNu3dRXguhSjK7jf11PpFOTjyxl&#10;b00/IxbD4s/ErQJIkS7bUo2fMsM2ACuP4H5KfrX0Z4V+L3hrxMqQyBrO62jMT927hT3x7V8w3liU&#10;zNGvArnT9qtrgXMLGNwMbh1Ge49KjF5NhcVG6jyy7rT71sZ0sxxGGesuZdnr9zP0GS9tpI/NRxg9&#10;ASM/lSiSGYEpKpA689PrX58DWPFS3gu21GZ1XsSOnp0rH8V6xruv2kNo95LEUYs7q5G8dlwK8f8A&#10;1Vk2l7VfcdMuIlGLkqbv6rU/QO88Q6Vp7bby7iTOcZcdqwJPHHhuUGWG8jdc4JBFflhqi366jL9t&#10;eQSyYI3sSQo6AYOBRbalevcqtzLIwdsAKe3TJ9a9OnwfSS5pVW/kec+KpyfL7L8T9QF8b+HpOIry&#10;Jmz03jP86p/8Jtp8jhNm73DA1+c2pQ28A2w/LIwJ3Yyc/WvNdbm1zT4Tbm+nitmRsKsh49cVcOGa&#10;OrU2y1xHUvaUPxP1UufF0BfiMKgGSSy8emeahm8daXBbtNLLBlF5/fJgfrX41ReI/FaB4bm8eUEb&#10;RuJOE6BeP61hmTUogXt22lOSBjDH3HenLIqMFdt/d/wSnnVRysor7z9ZNe/aV+FekeUqanBdyEHc&#10;ts285HbJ9a8U1f8Aa9upFjm8OaXbW8IJUveu7lvcBMAfrX5xXWs6hcSo86jeOWPT5vb0qzY3W6QJ&#10;cRiQr90nkKT6VvhsvwcH78Ob1f8AkRVxWIkrxny+lv1PvuT4/eOPFFxEtvcx29q4IZzCoyTxgfxc&#10;VqQ+LdXvYi1xOLpW4IKqMY6YPvXx/wCG5VS5Dyy/u0Bba7/mQO1exaPrkwhWSFVZWOfmGR/9evc+&#10;q0IwXsoJHhVsZXUrVJto9SvGkuIRdkLEDyM//WrxbVtMtriSaC7QPHKTuHrmumvLu4vJEnChMZ+V&#10;chTms/VZInZcrtYH5gD1pwhy6dzlqYm+sOh4jr3gjU/MFzYTJKjE7U+6yj0JPX2ryqa/8i9fS7gN&#10;GYm5XIB475H86+rXkEeYsZ31wfinwrZarC8yRqkhUgOAAVb1OOWHtXHXw7j79M78LjIO0apB4R/a&#10;N+K3w6tlt9CvV1GzXbiC+JlCqP7jH5hn619gab+014D+IGkCwl/4lGsXKYEMxBVmxk7XHGD74PtX&#10;5gaza6noaxvNEfKdj+8Cnbgex7VlafqNj9rDIV3HBwex9jXi15pyvKK5u+3/AA59BSjLk0d1/X3H&#10;s3jTxazeI7w2czKjvtlyMguO6k9q4hdUEp2RvkZILY71XitX1YtEGG9juyfWuS1Uat4cn+zTIHB+&#10;bzFztyTXnYio/ikOnRU1yrc6G4iPMmev86wbzTg581Sc9eT1qG01O4uZQ85URjnrjNbRkV/mXOOn&#10;PSuVxVVao6oylRPOdT0cFWmyQwHBNYsBAxbyHBPQ9ia9gSze6XDDKsMAmsq68BT6hn7DkMeEPv7i&#10;uaplMn71NHoYfNoL3KrPNCcfvVHbGa1rS7Xy1DnNaGoaXNp08umXw2SxMVcDoDXOBRBIc8qOBXmy&#10;g6UrM9H2saqvE7C3fzPu9KvGMsQqg/WsjSZt7+UCAOvPX8K7K2hMoG0HPevawqUlY8TEN027mXFY&#10;TyD92OB1+tWEsZsgPx6iuthgC4VRjjnFWxZvKQoAOa63go1NJI4I5jKnK6PGrvS5dMuPP3l4yc5I&#10;wVOeAMdhXsHgx4r+GKNZBNOpbt2IwBVi/wDD1tqtk9vPI0JQcbAOT7+1ef6a9x4X1lkkZh5pjAZP&#10;lGN2eOOpr4TiHh7lbaWjPu8i4hVaPI9z6d0jTVtcpKNsmDuA757c9q7Oz05lQLGNqg8Y681g6E0G&#10;rx217DL33SbupHORn1Ner6XpMgfdkFD09hX5tVwnsZOmfoVGpzRTRa0zS5PNUkblUDr1rvrGxWQB&#10;WUbR1HfpWfYxTRypCwyD1YV0toZF4YYA65HNEdDo5i1F4h8Q6T4W1fwJo0NvHZ64GS5uGLK+wxmM&#10;L8pH3c9T1HFfMv7P3hf4q6VquteDLPTptRsfDse6S7gK+VEnJ3tuI3ZVScLk4BPavpuc27osVwgY&#10;Z69P5VyqeJfEHhDw9r+keF7qS0XxCqQ3Ij2g7EyCVYgkMVZl47GtXOzTJUXryLVm5o+sReItNh1T&#10;TJAYZhuRl5yPWuoUmNMHOSBzXxlb65f/AAU8ZReEd4/snVIRc2Urc/LnayH0KHivpXSNUF9HFd2s&#10;pdZ1ySeR1PIFPmfUpxa16HcAHAOe9VriMEZPenJIO5/OkllZhsUAii5ojCmznCcAdc1h3ES43S4P&#10;Nb1ySWyRwO1Yd2+MrnHtWci47nNahIu0IuAO9cJeKolMkfb0rtrq48tyroCCO9cs1vvDEHGawnud&#10;KONnlyCCvJqo7EoxfAx+tad2nlS7ZV49ayp0OQ38P8qgZmtNtfy25HaoJvMPGeuCcVZCjGX5IP41&#10;BKUZOOGz2rOW5EjFkEj4Pc9qxpo2R9xroLnauQp5/rWKyAcseaRjPYrpKTId1WSxI2jpTWjRiCKG&#10;YqnFBmmSZKJuQ9TipchTtJ69KqoAwKj8qVn3MFHIP6VRqTcuAH4NMLMWx/CKVX2rg4NKju+dpwKA&#10;KrRb3+Y8HpU0KhSW/nTvKVEJJHtSR52564oAeeclTt560wSPnrgimAktn7wp7qDyB0oAnUn744NN&#10;eXJMR7c1GpXccenIp77mjIIAJ/PigARyh2iryFnxnqKit3jZdrjLHpipod5wfukil5AjSDOFUg7T&#10;XRQCTyPNHJHGKzo48gI3UjrV63CAqAOnYdTWbGzqLN8RKuMMB0/pVkXMkbNJ0XGGrLilDZhBxjBO&#10;etTmQL8vJH861juXAZdz3TSl0ICEf5FVhdmdcBh/9alvLmN49kec9TWA12IjiPr/AI8VTdi2bUkx&#10;JEaDjsaV3LkK3IFZEcjq5569vep4HLyksee9R7RE86N2xDSTCHkg4Fe06LaNaWb2spJcuCpPRc8V&#10;4vZKBICAWG7nHpXs9hlwrRZUn7vftW9HV3E/eR6xpUE86oISRKAB0/UV6jpZnmVbhkKBTsY/3+OG&#10;rhPDDJPNBuwrBNgbJGSvc/WvS7aF4xkk4c9R0FelSVzy6z1sadrEnGzkjk/41anWRBvPP9atwRBQ&#10;WjHy9D70sqgjYAa6+U5rnzT8c7GbUdCi8tVIt5xIVbhSGBBBPoTivyy+L3hH7Hc75FxdR4mkKqMY&#10;OSACO3vX7F+PrNLixniu0DRFdrLnGQeM/nXxD8V/B7zaWNXWM+Ta272oKpuz5hwhf/dPrXHiI2kp&#10;I6FaUFFn5tQzPflpJdwB6A9azdYsJoIzKWbK4GByOeRmu28P25j8S2+nX4MnkyFZC3y5Cjk4/Ctj&#10;WbCK6inLFVVlLZUYyw+6PyrSnO0jyqtK6bPnJIZ4b0qMfMSQe3Ndtp1x5LiG3H38A56ZrK1K2WC6&#10;CHgqoB9ema29PiRtjjGWIxXqxXOjy3uUPFFhK2Xh2sjccdeOtcU9oQwJU5bjNes61p0yQfaHGSpx&#10;x2rjWhc8KOc4xV+x0KjVvoYdrDJgpIMHHGP51aEYKg4AKnNan2SZH2k8gc4FRWaJNdCMd+PwqYU+&#10;g+YnidZmDY56iumsI7maMPGW8zBBBOflHtV3T/DUtzEAF2DsexFdFo+kTC+EMI81gNuV9+tctajO&#10;PQ7aEubqdLoWjanNoebOJWud7ELwPlABH4kmvuD4OfCfTPE3xd0TwfFeCy+1FDM0CgEgQmVlXOcj&#10;K4J9+K+a/Adpbi7uNOyHJCtErY4bnJHfnpXZeGPiDr/ws8VL4psS6yWsiTQybNyoy8FSfRhwQetY&#10;0csq43mpU0dk8ZDDx5pn7SWvwY0XwfqE0Nq4kjEufOmJLcqdisT1PbJPSvA/Dvww1i713+y5lKxX&#10;EZkdtu4IVfaFTP8ADg8HrxVbwF+1tZ+P9NWDW5rfUmkYTyR2pC3EaqMZdOjYPpivpv4afEz4W+IZ&#10;0a21CKGZFCNHNmORRycHPbP4ZrxMXwzi6LvKFoo3w+cU6kbxkmzzvxB8EPDmi6TqOkW0Eks0Ngzx&#10;XEzfN5qvwy46ADv6Uz4XeD577wbG2kFSYZ0JIPPmxn5/f5vX0r7Ki0i3udTN9L5ckbwlCDycMe3s&#10;RXmfw48ATeF9W1CG5bbbyXDSwxjtjgN+VcdXK6j5Vy6O6OqnmKUJJvVam/r9iXvPtdpucugmjGOF&#10;kj5H5iuw0S5bUYnv2Xb5qoWX/aA5q7LA0kczr15HHXIpmmERw7VPGcH61soexrJ7Jnn1MRz0mnuj&#10;Yopc85pK+ppwto9jymwooordCCiikJAGTUTlbVuyAU9KgYuOiA0faoQcbv0NH2iJhkH9K4K1am1e&#10;NTX5P9DSMZLoZtw0cmUlgXJHU4Jrk9S8IRXTGeDUZbYsOi8DP4EV0t5Gkj7vM2fhWfPZsy8S59vW&#10;vnq79o37RX/D8rHQo+Z5lN4W1W3DebrsjqTjbvJ4/Os+ytbS2uzDqt3KVzjeUDA/jXotxavEpcwM&#10;465C5pLfSbDUEWS9gOPRuOa810ldKK++4nSW6MX+zNMbA0vWY4zjG0qOv0rYstE1ZG2rqKS/TFSW&#10;+jeHVlZRprptPLKeP510EOj6JARJCXQntk12U6HNrp8pP9RcpVbR9WAwJCSO4bFSwWuuRAeZKx+p&#10;BroYZIAAiPk+9DwM/KyEZrtWDTXNSbv6oFK25QtzqCnEpLj6VpCUkAMtRwwTxNl33D6GrW7B5Fdd&#10;HDTgvfdvUmUk9iqyQHlhiq8tx5R2hq08BxyKheOIckDIoq4Zpc0WvUlS6FKGWeUZX+VW1E/8Sr+d&#10;Rm4A+WPmkScf8tM5qIOK0kynfsWT5nYD86haWeMZMZP+6QaGu1B+Xk/Q1ANThMnlMcHOPumujnor&#10;7TTJSfVFAeJNO3+VP5kDD/nopH61K97DcqBBOjqevINbTIrjDgH681jz6Bp07bwvln1TApVMLXnH&#10;TVfcNOK3I44BMTujVl+lQS+E9CuXLXNlG3uayNT8PalGAbBy4z/e2GuY+yeO1ciIS4U/KBOuK81q&#10;NP3a8GzS99memWmgaLYLtsrZIh/sjFaYCJ8qrXlSP8S92fLYc9C8bV2enDxFLj+0JPLI/wBlf6Gu&#10;2hiIKyhTa/7dRDhLqzpCofgjIpvloowABVEpdg4+0j/vgVII7k/6yZW/4DXZKsn/AMu9fl+jJ5P7&#10;xYdVYcPj6U3y5P4JCPwBqvLBd7cW8iA+61Lapern7WyN6bRisknUl8D+V/8AMq1le6FEd6rf60Ee&#10;mKtDdj5qKK9Knh1Td0399zKUr9AooorflT3RFwooop8qWwBRRRTAKKKKACiiigAooooAKKKKACii&#10;igAooooAKKKKACiiigAooooAKKKKACiiigAooooAKKKKACiiigAooooAKKKKACiiigAooooAKKKK&#10;ACiiigAooooAKKKKACvyh+I8bRfFrxTDLnIvt659GUdvwr9Xq/Jj4lRzp8afFUs55F4FUH+7sBGf&#10;zr3Mg/jy9DwuIdcOl5nn2pjbdIfQc1V89PeruqypFOrNjlayvt1v6Cvuqb91H55VfLJo/9D9xme2&#10;iGXwoFMF5aEcSqM+9ULx94+VkP1Ga5HUdH1a9fdbzxxqewBHFfH1M4qUHaFNP5HdHDxkuaTPQ1lj&#10;b7rA/SnBvrXl1j4a8S2Nz58Nym3HG7Jru7V9UiUC52SY6kcVvhs8qVHy1qbj52uRLDxSvGRqEue1&#10;AB70JKGGTgH0pWNej7k1zqd/wMLPsL0HWqU12IRvIOKs/uyMlv1pDHCy7Tgj61jWpV6kf3TS+Y42&#10;v7xg3XiawtMLNuBPsaw5PiL4ZiYI7SdcHCE11c2laTcDNyqsB0yaoSaD4YBw8MIxxjiuCeHx2/PH&#10;52Nf3fZmVb+PfCs+GjkYZ9UYf0rRh8YeG5n8sXAB9wRTl8O+HJY9gjRgBjAIo/4RLw3jiBQfXNaU&#10;442KvaH4A/Z+ZYkvPD+ooqvMjhunzYqE6VoUh2pJtYeklZd1oHh63GFDKR2U8fyrlbnQ7O5cyxSu&#10;ABgDPFcFXErmaq0IN+TZpHRe7JneSeH7GQgRXEgPs2azD4KjYHddPIp7OM/rXluo+G7qBJH+2sAR&#10;8u0kEe3WqVq+rWSn7PezAHH8R/rXJ9boc1qmH+6RMpv+Y9ab4f6az+azvu9icVdbwpaxriFVPuet&#10;ebQ+LfEluFWS5MijGcqM/nW5H46v2yrpnHQg4zW8a2XtO1KSfqiXOXc6QaFqUDZSOGRfc4P8qJ74&#10;aZGWu7GMbRzjHP6Vyr+M9XLNIo7cDPH/ANesSfxXrc24T+XIp7FawnWoR/3e/wA7MFK/xHQy/EHS&#10;ocg6cGKkDjbj+Vcfq3j2Od/Lh0qD5uDuIBx+AqQ6mhX95bp77VxVF7myk3FrfnsCBmuapXqy0519&#10;y/yIm42McakjHe1jHnqAGNdjY+MdNsNhubPag64J4NZ8FrplwqyFcZ7d6gn0/T2JWFTnvk5FT78V&#10;zJ3IhO2x67YeK9Juwu2BwTjGFz19/Suoinsp181VHoc8V8+2a3tvKCjEIARjP8q6VZLyRBDK7E+5&#10;/wAK76WPktJRT+RsoqR7AyWM37vKn2qvJpFjIBxjHcV5cLO4kxsbBHQ5q1Z2lzC5knnc5PI3HHHp&#10;Wrx8JfFRRSjbaR6E+j2L/eyKqto+jMQrNjvjNVYvEVmP3TxSZHHrVz7fpEyb5Iic8Y281rH2M7cq&#10;XzuJ37kUukaJICvmKPoRWe3hvTsmSKbPtxWt5GgP1hVfwxj9ab/ZWhS/OjFR7ORWssMpfDy/Jv8A&#10;UnTq2c1JYx25wAGx3qqLlbZ97RLJjsa6yTR9FcAC4xj/AGxmoZdE0y5O3zx7AMM1x1MJV6L8UUnH&#10;+kZtt4itgoWe3VB9ap32t+D5Y/Lv7ZX2jsoNajeC7CRifNk+gPFZ9x4FtHiMasc1LhXirOC+5MLr&#10;ocJfp8NtUgZpbFQDz3XH15rirnwx8N4Y1jtoUt1HzDyyfmB/vc13Wr/Cq1nDiJJCD/dk4rz+8+FN&#10;1HG0flOSvI+blvxrxq0Z83vUlc56ik90Lb2nhm1kC2N0QCfukV3Gh+HGvFeR7xAjnIyR8oH8zXhF&#10;54ZurfFvLpt0HUkb0YYH1xXLPpuqQs3+j3IIO05LcEd+vesJYvl0nHTybX6GUXbdH3HbeE/KjA+3&#10;BuAB8q1NN4WHllVuMtj+6K+PdA/t6K4RDcSqhU5jLEL6jr0xXrukahrxG1LxtwxjJPSuyGOpTSXs&#10;mvnc1i1J7HrD+GZVXYh3t0J6VQbw1qHKpDtyecmqGlal4tfZhlfnqe4+tdHFrHi1Qqz2seD/ABZ7&#10;fTNdMHQmuaV0bqmnsjHPhHVJAfNZYxjsc5qOHwhNnabrbg9dua6eHxJGGKaiyRdulb0es6M65S4j&#10;Yexroo4WjU2l95MqaW6OBfwYEBeTUff7gHFPj8JsHDQ34bHZgMY/Ou4fWdCztkniGOuSKcmpaGWA&#10;SaHJ6DjJrolgKb+0vvZPLHszjz4W1Vl3W8sRwT1J/pUTaFrkIxLEsnrsPH613jalYqQI5Y1PpmnJ&#10;qVuxGZYyPrVLB4daObT+9D5F2PL7iGe3fEkEnvhT/SnLrd7ahHtkYAdNykfzr1MXqSLmFlI9jmuX&#10;1i31DUlZEkCL24rGtQhSV6VS79BKn2RjQ+Or1CsU0Cv2J3Ff6Vdk8ZzTJiFEjYHqTnP54rlR4Sli&#10;kae5myT0xmmNoVj/AMvVxtA9RWSxuI5eVzf4D5JdjZn1nV7oBlmUjrwBVdVubjm4mxn6CqUOkaRG&#10;CzaoVDcAYwAPanLo/h6VxjUC+PQE1hJSlrJfiWlJHSWugWm0O1yFbrgMK2WjtoVCNOMf71cgdI8O&#10;QurNeBSOBuBpkmnaTybeZpO2cYArVR5VZL8S0zqJDp5JH2gex301LXTp3OZlYf7+efzrjk8Ow3rG&#10;G3cFuwIzTD4E1l3xBHCq/wB4nH8qzUZy2hf0uVdo7sWlguEVhn0BqwsaxkLG2Qe1Ydn4X1G0ILtH&#10;kD+HP9a6O3s5AMTrg+1X7Cd9YWHzeZRvI9WmTZYsFyOhrhLjRvGUb+bOwlAPaT+ldrf6dak7xePD&#10;jqd3FZ5fTbZQJdUiHuzgmonRlN2kn96Kuras4+TX9bic209vKDjnAJGPwrmdR1B5odywSHcRnCHr&#10;XrK+JdLtBhtVtjj14rF1bxpZeWIo72Bt3TaM8+1YTpe7aU9fRf5mNRRtucRpEWqwYex3RFhtAxgg&#10;/jXTNL8RFQRWtyScd1U/rXPx+J1Eyl5gXYkV7H4fvI761BLBivoMUYWm5S9nGbT8tDOnaxz2hxeP&#10;5XU6tKsaYyeVJJ9BivQIEnRAJW3HuasfL3qNypHcV9JDCKgryqNvzZPNfRIYTNuxjIp4aQcYqNUO&#10;ch2P41MOOSa0p3eqb+9A0KGbHNSDmo8D1oORXYq00ved0SySqOo30enWrXMgyB0HqfSrRcIhZuAO&#10;a8j1vVJdTm3O5Ean5UH8z710KamrRWpcIXZRub2a5unuZjln9u3YVmzOSM55psknP1qoz+td1GjY&#10;32BnYDmqEs7FccU+ebHHc9KzJ5RGpdu3Wu6MbCM+6uMN/tdMVzd7JcM37w4FXb69Rj5cfJb9K526&#10;Y8iRtx/lVqVikipNMWOzP41RMqrhSe9Ok8sHC9KoysEBkIzjpUSaNChql0HfaDXLXtwuwKXO/dgg&#10;dKlu5NzNMTyT3rFctHGXbnua5KslY3hG6GuNrFic+5rkr26RSZpssOetW9Ru5mUiA7QO9crd30ss&#10;ZgkUbV53V5laWp0QgM+3AyB2HvXK6hc/ablrgcAcflWnlJCfL5AGa56+MavvQ4NcNSo2dEYMyphK&#10;QZIzgntXJXN+ZCQ4A5xXUXk2y28zsevNcVIqZJXA9KyZpGDAy8BozkVVa5819pGAO5qZ9pjw5x9K&#10;oqIWPJrJaXNFGxO7Mw28Ypir82GHSjAbnqO1PVT3rLW4CoSW2noavRAAEEVS8tjjHatCH7mGFXcY&#10;0lfu44q/CBwHGBSwRhRuIzU4UOT1+lFwRZg3DhefrVxIyx2n16023hUjI5BHetEKMZXHPepZnN2N&#10;RBGmA4xxzW1ZEcFh8rfpWZaxmUB8YK9K27MIhAIqlqTcviMdAMA9K1bVNxCdx1oijWQ5HfpWhDbb&#10;W6YNaJENlxQqhQnBHpUw4yx5z60BAufYUnFaJdER6EUgAGT3qgTyT71fmBKcdqz5BsHNdUYp6DdS&#10;y1MyZwD9K9n/AGXILHVfilc+JdUJhh0mARpJuAQySnI3+mAMgd818/61eiytmm74OPc+lXPB/iHW&#10;dB0xrRI4vNuv3sh+5uz90HI52jjNfbcM8LLNHJyWi/M+T4m4ihl1OK6v8j9l21bTnO6O+BH+yVxV&#10;C68T2MSYtrhZWHuAfyr82NE8RyX7ed5Q82Pbukx8oJ7A9DXoa+LfsC5F6JX5zgBsewAr6WfAypSt&#10;z3fofHrir2qvBWPrrUfEd9ID5bcnoD2rmbrVdRn4fJA6elfLrfELVYYluixDtgtvbn057dK6OPxl&#10;rd2yuGJGP4TmuuPDVSir2RxTzf2js2z1+eefeFUEDrWbcfaXRlVCd3avNW8Z3kDgXEp3bc4HXHrT&#10;rXxtqN7MILEvK+D8oGT+PFbxyusldJHNPExb1Z081jqDzFFhcjGcgZ/CsRfBWqXtw7xhk38/vPT0&#10;FdZp0PiJv3mpy+X3CZBPP8q2pL10hIiIygyS3WksXUovlp2/Mfs1LWRxMPwwQlZ75x8pJAHP0zVt&#10;PA+kO3+kTn1JHTNTXuuGAPNLN0HPPy8V5jqPxK0ywlC6lfCBJH2IdvAJ9/T3rqpfXcRe0/uMqjoU&#10;ld/ievp4O8KxAGAh/bA5J69c1pXCf2bbrHpEKsVA2jjA/Gvkyf47aZp1wYrm4B2uV3pySAeMCqVv&#10;+0toIvBDeXDsDgZiQ/L6A5PFayybGT+N83qcv9q4VPR2N/4pxfFO7gL6QXMhY/KuGVU9VB43V87z&#10;fCXxRfQS3L2xgaeTMrMx3keo69e4FfUGi/H7QdQk+zzMChOFLEDj3r1CLxP4N1KMSSzquGwORjcP&#10;T/61exSzHE4KCpPDpLukcFXBUMdL2iqt+Vz80NQ8L3enySWttDJcbDscRgkjPGCOprpbHR/EOmwh&#10;XhEQIAVfvMfTIHTFfoFJ4c8H6jcG5tNryPkbsAcn+tYk3gaAo7FUUMeDjHT/ADzXbHiSnJcso29T&#10;jXD7jdqZ8qW9zeaT886GSQH0JAI689q9I0S6neFbu4wDJyQO3pXdnwtdFnWWHZGp7/xe+KrS2aW6&#10;b40V+McDHT0oqYyFZaLU6qWFnSd3LQhnkjmh+X9K4m+Qhy3GB1rUVrx5GaRGVMnAPArJvJoGkK5z&#10;jt0FTBcrsVVkprUxSZJVIxjtXG6xdS2twluSQME444xXdzHMAjiOOa4fXLdZN905wAuMn2rqpSXN&#10;qeZiE7e6cHeTpfxFyd2PzyP6VzcqmKQPkhabf6tYadcrHNG7GUkAp29/pRNdRSoMHivQ5mrWPIqa&#10;6tkseos0m6RiVUdB1pl039qPHsB45wenvmsS4njt1MoJ5OMAfzqousSWcnXBPHPOKi5MG2Zet6Ul&#10;sCbUAM7n5eBxXI3FrIGOVPAz+FemTRxX6/aHxyM5+tYFxYxwo8hcnA6AVz1qVzppzs9Tx6+WMDMX&#10;Oeaz/M8sgHkd67m7tbaSMBge9cnfWRtpGKD5GIC+3rXn1KTi7o9ihVUlyksV8t0xRmLjHOa9N0rV&#10;JJZIhGzBY8d8YHSvEi4gKYOM9TXXaXfKdqq+GyOT0rqw+Js+WROLw143R9N2V6hiEjEsvas/VzIw&#10;N2GyfX0rh9D1cS7oM857Z6V6g39j3thDCBulX5iVOMezDvXpR/mPnpQadn0OMiuH298dya0kE/ke&#10;ZboXHfjNZ/iG0isoDLC33+Ni84+vtXgl54i8SaZf3FheXE0MTH7qNgFH+6fSsMVVUI3OvBYd1W7H&#10;vc2lWerL/Z+r2qyR4IAYngtwSMV8weI/hBcaDJ/o+oRMiyuCpU7gAcgkmvULHV5tihbglkwMhjzx&#10;xz9Ks3CJqEbJcSEq3Uk5/GvGxGHjW949nC46phvcTPmyHVL/AEO4aKR8pg498dxXo2n+JtFu9OWK&#10;4VXL43A+p+vSqXizRHRFt2/eIyckDDDnt6V4jeTajps8e1Tt53DGMH1r5zFTeHm1JXR9HRpQxkea&#10;LtI+gB4f8O3UCXVknyrIQeTzj+dddFpXhi8jNrFbNHt5yr55I968b8J+KL+Yx6HOSwLZ4xjAr3K1&#10;khWJIkHzAZJHA5r18vp0q0XOKPDzH2uHlySfoV/7NsoIRFJH5ipjG7jgetSrqNpdxmJAkLIcL249&#10;c1sQwRrbsJPnYj6YzXj+qavaW1z5cKkyIxONuCPr2r06kowjsedhoyrya3MjxtDmeS5t25Lkuf75&#10;/GvLWQTvv5+hr0u+e+8Uy7YUUOjDgDgZGOvesbxB4O1XQ7aPUZsPC7FNw/vDnFfG5lhHObqw2Ps8&#10;urxpxVGo9TmbBminw5OCcV6Vp975saK5yFXH0rzW1VUJmJz3BresLwiPCDLE4x7VjhZODSZpjqXt&#10;LtHsGmLa+Wk025kxzggGuqhgglfFtwD0zXmekX++MRPkEADjg16hYrb+SiRL8y9c9c+9fXYSCmrn&#10;xuNi4Mf9hLcc8cdOlcv4n0OHUNNnmlL+YmwxleoIbqPwrv448s2efWiO1EcO1uQOcE9avMMujiKb&#10;pyV0ZYDMJ4aqqkGcV8JvGS6TrR0HV5cW8uxFZ+MHnJz0xX2Zol7bG1MKSb8N8wbGQOxUjqp7GvgT&#10;x5okbbtStFKyQsJB6Ad+K+mPgj4zXxXon9n6hEpuoY9iPFjAjjOBkdc1+G53kc8HVlGr8vNH71ke&#10;bxxtFV4/M+lrBln/AH64OPlPr+Va0sqwnP615/pVzLZXRIYAHqcda3rrUZZVBOOO9fK1Icu59LSl&#10;zalye5wST+FYN5FDdROJBwOTTpp2kwOvc0iSqw2EdaxUk9jpWh5D8QPDbapYWmtwQG8udOdzEvYR&#10;OOVUf7wB/OuuvdZ034c6b4fup5hcDUUKTrHw0MpGVUg9u2fau2WLeQijAxxjvXMa38Pbbxjoep+F&#10;GlEC36K8UveOeP5ozn0J4NXfoy5Vbx5Wer6Xcw30KTJKrq6blK8g56GrpIYcc9q+PPhZ4u8V+Eb2&#10;bwL41j2NbzMructIZMgfKe6Y9OK+tYJEYbg24HnI9Kq62FyacyZM6AKZDwq8GuU1GQtIzRngV1N8&#10;jTxYjODXMy277yWGP60NMcXbc5HU7Od4hMGO3uDWE67UyP4f1rs9TikniDKflj6j3965qfZ5WAM8&#10;ZzWVjpjJNaHJ6gkMiA7cnvXNvDLLhVOBXUyoTu31z8o+cshwOf0rGcSrGPPFJHIFPTvVPaChYHHU&#10;VoyK8z/MeBzVAtjmPoMg+2OtYu/UhmZdb9oO3IFZl2qIPlGTjNb7hH+Ysc+nb8aw744beuDkY4pG&#10;U9iovUZ6Uh3Yyw+WkSRyu1etK5OwMp5zilqZEIwoEqcHoakURqS5bNLkKSRznmm71LAYxWhqOUKq&#10;7j16mno7YwDgHio0dtpORz2p4Pykx8Y9qAFJJ479KB8oA/PHakxkbucUvofSgBmDuyBTxwxPrQPc&#10;1MseRn9aAITjkEdTVjaAfm/CmbMHGevSp8HHIpMCeNSpxVqNgrYNVo5AAFY9OtTMwb5aRSNiOXzG&#10;GDwO1Won+cbTjHGaykc7d3TFWhKjOqnjHSokRLc3o5WC7mOM9akllkVA4OCD09ajXyXjAX1/SqMj&#10;MZvkOUXv71rF6GsWUdV1F7WINwC36Vm29xJdISzcDpU2qMrZJG7nFVtPCqp54B6Yq+gORqwqd+5/&#10;uk8VqwQuwyvXOPwrOUkjchx6Cuu0yENGFwBu6msrIzNiwlLzrFJGEU9/oK9W0NbgyrAF80vzzxhf&#10;X2xXD+Ho5ItQEqqj7O7DP5Yr0ix+1x3X2lVLlhyPqcfhW9F6pFRZ6h4duIdOuoYZ33wOX3sR90dV&#10;x+NenWpfYyRvkOcrnnArzfRbQSN5DD/VLvb3HTj8a9IsJkAjSQcH7pHQ+xr2KETzcRa+h2MMks8S&#10;I/yiMAYHf3qeZMjryahtQdilRgMOQe1W38tOFyfeuvlOK+pxmtQk27rMAwYYAPevHNf8N6de2dzF&#10;PFugVGaWJWK7+OAPQ5r6C1S2Z7YP0b0FeX3tmJZCsh+V8bsdetY1abktEaKXY/F7xbop8OfFfUIZ&#10;YSEMImgDHccOuCc45I6GqEccd1AsgAeINz6Hb1Ar6P8A2otKsIPipFHaMdlxbkAHGUUdT9Ca8s8C&#10;+GrQ/C065kyi2vp4GGRuCj7pI9zXE9NF0HKHMtT5o8baYunXYkKiaCU5Dhhu9sjtR4SsVu7hrhmD&#10;L2QDJ49K2fHNurCKeNSYyC7IR07ZJ+tR+DIpPMMVtBvLdWVuQOpOO5r3MDLmSR4uKgoSeh3H9nmS&#10;yexuYmKyEEHGPpXOTeFI7eXduIYKSAP5V67Z2YXShHPISY3ITdyxXsSe9UrnS1VDNPu3Nx+nUCvq&#10;sPlnPG9j5qvmEabsjwya3WP58YL8dK4jzYbfVWiVwiqcZ+texa7pq2jC4hXJJzjp8vrXlWvwTS6w&#10;L1V/dbgz8AEqeBx3FeXjME6OqOqji1VW59AeD9IlkjjZp98ATcFxyWP9BWzawSaVr0l0YggKMo7B&#10;i/f8Kb8OLDVb0Wun2FtLPJJwwyAI0J+8R6Ac10XjPQE0rXzp9tdhgpOeCcEe3oa9Onl/tqUboI4+&#10;NF7nqcmlf2JZaXrioi+bgAx4PzY/iPbNbMP2rT5LhuMPhmRhvUr2yvT6GtfSb23v/CFvpuoW8dzb&#10;uoThcfMOMnnO79a63xN4XtNR8K2osFNvLp6KJQBjeFGNpPcfWvUyfKlSm7I8/N809tSumctp/h/w&#10;X43sVv8Aw1dHw7r1sqoJl/doWB5DIuNwb1NM1yw+PHwvt7vxdsh1ezyhkuLMZOzoQyL8wHqcVw9v&#10;ZQPffbhKo2oQ6rjOD3wa+s/hT8UdOlgTTHiLJGPLLJ8uFHG7P8QA9K+tlhkotOPN5M+QoY6dKqnF&#10;2Pnvw/8AtpXmnvulj1XRruQIu4OWicA90dcgAZIx3r6r+F37d2n63ew/2pqfmTrOsMqT4Q7GyoZc&#10;cHI5HPXrXZXnhbwV4707+z7u0gvVljLolwocgdOSfmGfrXktz+yh8Fru/jmvtKWyCkAraO8QP4Zx&#10;mvJr5LgqseScLfmfSQ4grp83/BX3n6SeHfjr4L1i+Fnb3kU7YAk8pgxj46sPX1r1yx1DSb9ftNjK&#10;rI+M49T0Nfi7rH7FF1aSNrHwf8TTafepMJYbe5bCAqeB5ic8dtwOe9crB8bP2of2b/JtviJazala&#10;QyFHmmAeBlfkBZkH3uuCemOlfNYrgehidMHUTkuj3PYo5+4/xo29D96BxS1+cvwb/bv8H+K7GFPE&#10;1wsE3IkQKxC54A8xsA46kjNfaWi/FbwVrdhHqNvfRNFIMh0bcvpye30NeFiskxeDfJVgz1aWLpVd&#10;YSPSKKwU8UeHZGEcd7EWYbgA3b1+lbMM8NzGJrdw6N0YHIrzpQlFXkrG6aexLRSZpajcYhZuwzQM&#10;nkjFLUMkTyDCOVrjrXi7q7+4pa9RZ4hImzgZ74zWR/Z0MJ8zzyAOvA/rUstpeopYTlsdsVQ+3LYo&#10;Xu2EYHJ3DP8A9evGxVSnzfvKdvV/5G8L20ZeM1qyiMXhH4j/AAqtNo5ugWju3yw9FP8AhWHf+JLN&#10;OYJbdmI4BU5rHfW53kLzSrEO5ReP1rleLot8kqafo3/mJyfctXdlrekjCXm8HuOv5Utj4tiiYQ3t&#10;zkjjoKfFc6ZMcyanESezDFblsNGmTEUlq+30ArDllf8AdaL1uTfUa3iHTpkDQzo1bGnXsN9CeQcG&#10;o0sLPGUiiZT/AHQKnjsbNQCkKqfaumiqkZKU7WLbTViy1vGxz/I0L8vBORVdbNI38wL9OandoYwD&#10;Jx9a6pJbqPL8yb9EwdYn4d8A9s1Ve0tHxuf/AMeqURRS/NHhh+dJ9jjkPzxgir0ktad/vKvbqQHT&#10;ecxTsB9c01rWYY2XWCPUCtHZGiYKADpULWmny8PErfUVPsIbpW+bFzMbE1wvEsiP75xV3zFC5HP0&#10;rBu/DGjXjBnjKMOmwkVlyeB9MkJPnzpnrtc1rFVaesY3+f8AmQ9Tfl1zSbdgtxOqE/3jinLruiNg&#10;JeQknp861wk3wx0QnzHuZW5/5aHcKq3XgLwrEmFjEmOpU4NTUzHFU1rTj9/+QKKZ6SZ7C9ykUyMR&#10;12sDiqD6QY8yW1wy/XGK4vTdC8Lac2yKOWPd1+c4/Sugm8P6Vck+TcyJ7BjXJ7WWIXNKmr+Uv8zS&#10;MWuptwR3oXifg9MjNXFN0vO8N/wHFeeT+CtQclrTWJUJ6d8VXTwV4zhYSReIZWI7Mpx+WalV8RD3&#10;VCXya/zG7f0jsNR1TW7R8WtoJh6hsVVj8RaycCXTGGeoVs/0rEh8L+OkcGTW94HUFa6GPQdUPzvq&#10;Dq3cIOP1qebG1HeEZL15QUo26fibFtfi4TEkMkRz0I/wqWSzilbcGZfocVSg03UIeGvGkH+0oz+l&#10;bKKUXaST716OHo1anu4in8/+GZM5KOtNjI4/LXaGJ+tS0UV7FKl7JWX9feYN31Ciiitk+4gooooA&#10;KKKKACiiigAooooAKKKKACiiigAooooAKKKKACiiigAooooAKKKKACiiigAooooAKKKKACiiigAo&#10;oooAKKKKACiiigAooooAKKKKACiiigAooooAKKKKACiiigAFfkp8S50b4xeKSUIAuwCxPVsdvbGB&#10;X611+RPxWdX+KXicq2Ha+Yhcf3Rg817eQ/x36HiZ9/AXqeaeJJ1e7gUddhFYODVq7czSA5BIB61U&#10;2y195S0itD84razbP//R/aiK3by185WyPSqlzoUssplhmYE9jVSx8SySRAyYc9wBiteLxFbvkyxs&#10;nua/O4xwslarO3y/yPUk6r1ijmJ/B+vSSb49QKDsDk1jXHhPxoCFt7zcO5LEV6kmp6e6BhIF+vFO&#10;k1PTIh88yfnXbHKsLKPPCtb/ALeMXVqXs4ni0PhfxtahgWaZiSc7+Oau2vhfxfc7kuXaLBzlnzn8&#10;q9NHifRC2xZgT6AGk/4SjQzn98Mjtg1Mctwb0eIQ+aovsHBR/D7WNwlGoMueq84/nVpPh1elt0uo&#10;t6cA9PzrsJPFWgwsFknA3dODSL4u8OsQFuQSfY10QyzK0rTq3/7eE51uxxDfDR1R1S/k56Hnj9ar&#10;RfD+7RmZ7kt7kd69Ut9SsrtA9u29T3Aqd5oR1B/Ks6mVYL4qFVW9WR7Spe0kef2HguS0lWcXjqe4&#10;GMV0cmmp9+e4Y47mr8t9pqkpK2COvUVQksdFuGJ3Pz6M1ZLB04aU3F/9vGqlLr+RTu7nTIIvnnH8&#10;65G5uIpP9S270rqbnw5oBXLl/l5AJJrjNRaztjmDfz0ypxXDXUqfxWXo7lOzWhm3UE85BD8dKpjT&#10;5ckGonnuA+QjZ7YBx/KmNd3fJdWH1GK4PbQT1OeUbsRo8NjuKAMdqqS30MKmSQ4HrTY7uOZgUOc8&#10;in7WHRkcj7G9FbeYA7HiqtwscTFevvTEZ3XCkgVFLDIP4+tdEbMhuxWeaFMmVgAKx73W9Js/klYk&#10;nkbRmrE1kjscnNc+/hS2MnmrLISexbIH4VlPmv7sTKUmXYtds5VLW6t+PFb1rdq6KzcZ/SsODQY4&#10;22h/zPWutsNCgmVUYnceOD3ohGdxwl0J7e/toWIl6+9dLb6hYSJlWCt71H/wj9vAo+0ru2+hBrKn&#10;tYw+I047H+ldKco7m6utzfZbiUf6O4/CrFvpU04zc3DD2CisG3W6tX3qhA7VrLr93Dgi2ZjkDkcV&#10;do/aK5l1LraBcKSLe/ZCe5WmDQtXAx9uR/Ug1SuvEMr5XyG9OBWC94LmTauVx2xihzgtF+YrxOpl&#10;8L6xOMyXGec8NWZJ4dvrcMW3H1wxqTTX1BX3LIxH14rsrbUDhUnjJPsM0uWEt9BqMXsefpp8OMyq&#10;cjrml36Rag+crfLzkZr1MW1vOPmgHPWqzeHtNmXLwjnr2qvqkn8Fn8g9ml1PJbnVIGcLbNIB65IN&#10;LBeyRgssjrnvkmvTpvCmn4OyAZ6g5rk9W0S/twXsrEtt6kMAKxqYSpDWa/MTg1qmZ8es3qnH2gEY&#10;6d6rXXi3T7Yn7fPtAHXBxx1rmb1/EMaMZLHafTOTiuCvl8WXUxjm01ZY3Y7dyhsD864atdw0V395&#10;jObR69H4y8JXC+WL+M9xTv7Q0C8UTWl4kiH+IEfzrw4eGL2aRPPshCSem0Y4+ldZa22m2n7ieFYw&#10;vBGzGfzojiKr+NJfeZe0vudlN4d0XU5vtBu+ow20qAcV1ekwaNpSJ5ex14GDXBWN1on2kSIUUKem&#10;PlyRjt3rvoNS0mSMxEROvQbR2rWm4uXOrXNoy7HUr4o8P2xDSBY+egHT8BVyDxB4a1LMcciuc4Iw&#10;evpXl+o+HdFvyGbAwPfFc1L4EGw/2beCCXcGyoPFdn16rB25ItfIpze6Pob+xdDnXf5EZB59ajbw&#10;5oJyBbIAeoHevILDR9cs5cSasSFGMc/5zW4b3UdMw32t5RnHPQ12Qx9Nr36KX3Fxcmr3OwuPBWgS&#10;hvLQx7uTtNZD+AQGLWt2yjsGUHB+vWq1t43ngOy6jeY99q4NdRY+KdPvCFKvG3cMKuM8HVeuj+4P&#10;eMYeEZowMSKxA6kHk1TuPBlxKS5MZf8AGvR4pYZ0DxsCp70MAOnWtqmW0rc6d16i5nszx9vA2soC&#10;Ip44x1+8aki0XxbakrFqUQB7E5/nXod7Fu5JrlryWK2Bk8skg8YH6159TD04d18zWMFa9xsY1sKY&#10;ry6ikHtgVTngRhlv8aYdbZMZtYSPUjk1Vl1C5umAt7ZVzzleBWLcGt7iK8sSBDhePpVWO9gtXzsy&#10;fpUN61wVyzFAO2a5t11sMGhZS2cgYznHrU8y7CZ6jp7aTeJ5l7CuR1yK6y20zQHQeTDGfbrXm2k+&#10;IfEFsN08MLq3op4roI/FmuN80Wnq57YJHFdmHr0o6y19UXa+x3lvYWFscWsSp9KtHhTg1y0fiHUX&#10;i3nTnVgMkFhioV8R3crBREi59Sa9P65Q2j+CsZ+ym9yxdX6+cYYbrY/oAP61r2zyrHmS483j0A/l&#10;WR9s2nzJ4Y29SBWPqviSGCMxwW4Q9N/BA+mK4FNwvLn/ADNWtNjT1fSJNb/czDEfsa42f4T6VLKZ&#10;dz565BGRXBXus+OJmJj1J4UDHCooGR/Op7I+L7u3LS6pJuJGDnpn+deY50qrbnSbfyM1UT0uTar8&#10;KreC5824uHfPTJBA/CsMfDi2hby7W+aNuudoP6131r4L1i5B/tDXEkI7bOn61sHw1bW5y9wk3+7x&#10;/jWLwatzKm0vX/IzlTi3c4DSvh/OJ91xei5VeRlQMH8DXseiadd2Y3KflJGPpWJDpAjX92wA9q6C&#10;1vLu1QIMEDoM10YaEKbTdyoR5TrAjn71BhVuDWTDqN7IoLQk/Q1ehup3jzJEUb0yK+ow+JwlS0ZN&#10;/NEunJakps4jww/I1GbGAjBB/OrQfPXIp1egsHhpq8UTzy7mX/ZiK29HI9ql+zTp9x8/Wr9cb4q1&#10;59PUafZnE8gyW/ur/ia5fqFKLutPmVGUm7GBr1/dh5LUSkjPIFcizZpxfkk8k9Se9V3fsK9OhR5F&#10;ax1t2IpWHSqUrAjmnTMc81QLHIz0rvgrEeZFI4GM1nXdxEOFOfWnXdwuwj0Ncvc3fy4HrWvMCK1z&#10;Pbtue2Jx6kYzWFcPgEjoautP5rlR92su5n52KPxpcxaRRkfgsT07VlTTzSSblOBU1/c7EWMdW61z&#10;810kUe1zy2cAVhUmaRjczJnL5MlZV9LsjyeB3prytENrtvPvWZcyknc3TFebWqXO2nAwbq6WRyy/&#10;drmr2dpm8lOB0rVudoySe3pXJyXExnBIwM8159SV3Y64ImliVEKxsQ2Oa4zULmSNGQHk1rXuoBWb&#10;yT16Vy9zIpXfJXNUl0NUjLvmygckk9s+tZDzFlGVwPatSTbIDz9BWRIHjchulZOSQ72IZnO0ID+O&#10;aiQAnb3qXAfBPrThGAMjvQpXBu5JGxUYq8OFwKqRrtGCcZq4iqq5J3UATAcVOigfP1piIjMcHHSr&#10;Cx/OT1HpQBYj3KnHepkjOc1FFnjIrSRWkwqjnFAFmEYA4yK1bWJGHI4HYdKp2o2feGfrW7BCADtH&#10;B7UrESVy/aOiKUHX3rZtIgAJxkj0rJtkBmClRiuwtfLWMBQPlFXEztYltYSSNo61vLDwCOo7+tUL&#10;bBymfoK1opAI9hGD2reCuS43K2w5x6GlCkqcirezHzU3Yd/J+uK2ULaoTXKZ5BI21m3fyLlq17r5&#10;Y8Lzk5965zUZGFuzSA4A5rvwsOaSSRzVHo2cvp+m3Hi34j6X4W+zfarQOZroDOQijIbjjAbGa+sv&#10;E+g6RrMb2mpWsbIB5ahlHygdNpHIxXGfst6bYXOn614wUTbrqVba3MpyRHH9/b7Fq961zSmbdeKN&#10;yjAC9zmv17J0sBGNDZ7t+b1/4B+UZ5V+u1pVHqtl6I+Z9R8IpYxrZ2Eku2NflwcIQOMAetJpnhCa&#10;C4a4d2iJHIAzn25/nXfanqsFpstp43V5GIAKngj/ABqzBpGr3oJgRlOMhpPlABr7JYuahebtfr3P&#10;kHgqfPePQ5W4tLDYyTopGPmznp7iuf0/S/iD44nNloFt9jtYpNjzlwvA6MvOSMfrXqNjYaNYXgl1&#10;Mf2hOq4wARGv9G/Gt0axczBLaFvIijG1UQDj6YrKWOlD+FG/m9l8upu8Mp/FKy8t/v6Gdp3wq8N6&#10;Mwk8TapcX5cgiIuUVW74K8nPoa9StrzTtNh8vSYEtY/RVwf8TXBNfJZp5h5Yc4J5NRQ3sk+Z3JIP&#10;IB4rxMRTrYn3q8219y+SR3UuSjpTjb8X97Oyk1wsWYfN2rDvdaAYNLkD64rDm1EoCEA3N0rkb+4u&#10;Vt2YHe2OA3QGtMPgIt6oc8RoY/jLxbeQwF7dPNJYjcpG1Qfbua+NPHXxH1WOVry5iSPa+xU27g3Y&#10;E+nrX0nqP2ooWjKRvIckgbgO3Q14hrtncRGSOB4yJmbzjsDFj6kHt6Yr6zB0IU4NRWp8rmOIlKS5&#10;37vY+XtV1XUW1BpIpmSThztPB3c9PSuabVL8y4knbA5x05r0DxPoMOk3EeBh5jgMOmAOD7ZrgdRt&#10;BZu7Rq7hsZz29T9K4cTOcZcyZtR9nJKxtaJqrWcrF5ZFRuWJOeRXbaV4/wBTktgtrMzQq+4h3wcn&#10;rnHtXz7dS3C/ud5KnqB0HtWYbl4nyGII7iop5pOnZM6J5TGqnJn3Z4f/AGjJPDuprEyNLbLHwFzj&#10;djrk85H617l4U/abkv2+zTxKiqu5jLIAm3sVB6tnqMivyk/tSfdv3MR7mmvqrSbVJO0c4zxUzxmG&#10;q/xoXNaODr0ko05tfifuPpXx6+HeoP8AY472N5ioJC5IGeoPbNdBD4k8L31sZll3Kuc7hgY+tfhv&#10;pHjPUtKiMdqqqA24EDBP1P0r0i1+MuqQR4RgjMuB17evP5VnSweDmuanNxZdSri4aSgpI/VbxDqt&#10;kbJvsCrvLKFbeNoHr9PevF9W8QRWupCwiVd6nMpU5xkV8nab8dNOHkWoeZ1Vdm7aMvnk7ifQniux&#10;PxKnuQJIhEHZB95gSoJwGOABn0r0cPQhD3Yu55OMxFaXxQcfke9W+tJPLMpYHaeT6A0TeVPbtGfn&#10;QjBrx6HXdVefbPJuTP7zCrhvxFegaJqYmtxu429Dn17fhW9Snyq6OejXU3aR59rekO0pcwg+Uf3Z&#10;7n61ziQs3JHO7p6V7JqILN5p5Hf3rhb2HZKfKQKOvpWtOrdHHWpWdzjLuyhlA35R09M8isSbTiz7&#10;dhweM13s0SuwBIO70rNvpxAoUjOfSqb7GUdNjDsbc20exz8p7Ul0pdCqjOeDTJbkrl+celZ41Iqd&#10;zZJ9MVVtNTRJsrx6QZWw7bfUYrkNVsS93NbxqQsfCH3Nelm83gDjJ7mq17CxALkbhz7VyzVzqp1H&#10;E+e9RtjGA5GTnB98VXtJ2gcIBgDt1r1bxBpdvPas0MY8wH+HvXmEtotvIQ5yQa4Kq5XoezRrqpCz&#10;O20nVhbyooAbzOCfQV67pWpfuk8tiUJG8gcN+PWvnC2uRFNgsEYdD6mvUdB1eRY1G/gcZPYV14XE&#10;c2h5WPw32onsN6FnXfE3RemP8a8c+IHhaR7d5bO3811UOSr4G0enuO9ej2dyJy0ZbftHfjNMurfz&#10;Fad497IMqrfcz7+tdtekprQ87C1ZUanOuh80aFqQaQBGKjGNpPAbPr9K9Ig1ORguAFVeOK5DxDpz&#10;2l3JM0IiWU732rgBvU+1V4r64MQUHdmvJblTfLI+kqxjVtUgjX1FEvUZZhgZ7dfzryXX9Mnmj+wq&#10;BJtJJPfHpXqP2sOo3cNjms+7tVEZljGXY5BxXDjMIqyujbB1pUWeJ+HZLbSrxriUhGHy4PX6V7Nb&#10;eK7VWiZAWUFQR24ry3xlpU06C/tkPnA4I7FcdfrXFWOoXNvgPkADB59K8WjjJYNum9j6Ctg446Kr&#10;X1PsrTNZtdSkdGYJlcqB2pmo6RpSW8l0yRtKfkLqQ2Qe+PY18+eGvEbwOZZSER/lyeW47ewr1ix1&#10;WK4t1aI8N8vzemeSa+gw2LjiI3Pl8Tl88NN8r0FtIoYrmO1VlgLHIAHUD3rqtSsotQ0t0uF3RR/d&#10;9ie/pzXmviC5j81JLcZWH+Ie9dDYeMJLqyXRI0AWTIY9S3pRKUdY2JnTqNRrRPIdV01otQeMD5GJ&#10;K4GAMdqp2oQNsiOGB4r1XUdDuJ9OmtGjIY87gcEfj2ry6OEQXEidAvT1yOprwcRhnTnzW0Z9HhcV&#10;7Wm03qjstCk8u9jkPY9Sehr17SrhppgYyGBJA+o614lpjzLLuiOO5zzmvTtClVCVUk5b5vx9K9/L&#10;OzPCzSne7O+ibEu1+c85NW3jeVcA4AqukMKz7ozuBPPPSrxYiPk8A817rimfPbMxrjTIrhWVtrMS&#10;ODyCB2P1rz+701vB3i2PxN4c320q3CM8MZKocgnAHQj9M16LeKYvmi+6CSfpVG8+zahYSR3eVViA&#10;57sOwB7H3r5niLJY42lZLXofV8OZ1LA1f7r3PYvCnxAi8R6S1zdoy3CnDKepz68DFdrp1/i3D4JX&#10;tn/PSvifQtR1nS7wkSyW8MEvRiGyo9T9K+h/Detx6vCZFk2sw+ZQQoI9BX4jj8A6DlTqLVH7tg8R&#10;GpBTi7o9kmk8xRIDhfWrNjLvfMn4GsPT7mMWxVuCvXPOBWzbTQxL5gGBjPFfMVKPJK56VOupq6N+&#10;3I80rjjrUpZ9nmKMjOKrRuJI1mJI3cgDuKtBiNxTGeNuapQugbucH4l0sXvicavOHaWGMRF2Hy4G&#10;NpB+nWuS1r4ja74KurTUrNzLpV7MbaQYDLE4HUHryOxNe4XBia2eAjcCTndyCMelea33gK38Q6Rf&#10;+G43jgjvY2MDHpHN2fHb61k1yM6oyvE7zSvEmn6xBHLZy+bHKMqx4PHt2rSuVUxmQHJTt/Wvj7wT&#10;rOo+BLQ6JrY8trCUpMzc4GeoPvX1FYanbX9lHdWTlopVDLu9DW8ZXumOcbamRqV68s+6DhMFXHqT&#10;WK4ydqj5fWukuo7d2zGBz19iK5slGdkTjHasjSkrGJe3HlytGo4xWGYSFJboCf1rauCpmaUjOOB7&#10;1m3jhGAUcEZqWrnQc5dEowxxk/lVCeIyDcowTW667hucc1QLFSBisJRIauYZDorI3TPP4Vk3UfQY&#10;xnvW7O0RcKpPvWfcTRxKI25zWaMmYhiAII47fhUbqSA38NTylCM7uQOgpg2EknOD2qiSKNvkPHOe&#10;KjfP3j96p1jCchcVDJ980APDrgJjnvipBuVefzqBGCsD+tWOBxnOT0oAjVWBwM5PPtUvfFSkKQMc&#10;UjIAPl6igCPnOKQbmyOgo4xzmlUKcn06UATqhxyR7mposYAJ6VRAAHFW42VlzSYFgqmM460sbgAH&#10;04FRblPOfwoDAnkdOlSMvxykERnoKtQTKsgkkGTn+dZscocjtVhT8zEUn2E2dA15EzEj5SBxVOW4&#10;BPyd+39aoKylQ/UU8NkhsUKVhcxL5ccqhc5HSnpDHGu1P4TTLfbvO7gZrVs4Ipdzv0Bo1bGlc0bC&#10;2VgGJBz6+tb0EMhAx0HQVmBIz+7DYB5xWpFcEMAB8h/iNa8ppyHd+HVRY9jJuIPPuewr1Hw66xXx&#10;e9JRGTK45G7uD6V5nodwLWeC/jAdoW3BT3yMYNem2jNPCbi0QlyC5THT2FaUY6mctLo9K0e3W5t7&#10;e+EjJIRuwOD97oR3HtXoQSSS4D+UAmR8inHy9z9a5vR7NWWza1cNJcRCRRwCCo+YfnXebJ7wC5t0&#10;OMYYYxyOte5SZ5lV6mlvQD9yTs7Z6j2rQkIPzDjPb0qnDCyAI2Ogq/tJbb+eeldS1OO+pWkVZYz9&#10;Ca89vLE+dtAyGP8AOvTlgTB2cDFczf2bKffqKbVhpn5M/tQWOpRfGO2FzDI2+1MaMo4B34OSOwFd&#10;V4Fl8H6D4Jg8M3gh+16gZhcKvzYYHMRGeNzd+9ez/tHafbXuueHp9RZHihuJmc/dbmP5VPcgtXxT&#10;d2N3o/xB8P6isYVmvYJGil4wDLtJwe23PNeLKpatKJ2LWHMeafEmxbw1Yz2s1r5bXKl4g3RF3HOT&#10;XFfC60R7xLdpyNwDFsdg2SPx6V7v+1hb28fxJ1jSbNma0skkt0LHduG/cCMfzrxb4b6d5l8sZzGW&#10;hB8wY7EYGa+hyKmp1VFng5tV5IOZ721pCbx7ma2Khj8gbJA9MHpWlLpcscInmRSjjIxycV6JqGlx&#10;SBQWyjIDg9jjrismXTlskwxZ0AB5H9a/XMFg7RTPyPHY69TfQ8p1nQEuNFlaMnzYeUwBnr/Kvnzx&#10;tos+m3EM8jGVbhSXXj5NpAwcfmK+yJNJiu7ab7M4jd12hm4wDzkn0r5I+JH2S28SyGIlJJUUOCCE&#10;dl43CvHznBXhzLue7kmJUnZnvHwe02fVI7a+inZbknyYpP4X/wBnPTpWz8Q31BtZRLq0eORFaMTq&#10;Pkk2tgkEdcGvQPg9pj2nhmDWYEQwEAW8X8KzoOSxxxmue+Iq3kfiK30R7lpIlhW4cDpG0hJZFx0F&#10;ephMHenGB5mLxTVSVQ9q/Zsmg1nT00q9hF7HbySSJKRkhn4AK9c5HU1714y8GR3um3E9skkEVwvl&#10;yEEZyf4lU87h6dMV418BYG0C/h1CwwEy6yIo2hVPIdyeWOeAK+vNQhtdQs2aRnbbumiCr/Hg4HuP&#10;au2VP2E1ynNRrutSfMfjp4hstU8IazNYXSyxm1d/3jDDuhOAx+orOsvGHi3Sfn0e7YRMhXZjqp7Z&#10;r6L+MWmXEUanUFf/AFjMwcYy/pz7dq+Yry3WNHkibC5zgH7v4VtiZTg04vc4abg3ytantHgn41eN&#10;9EZLu3cFDsWXby6kHqM84NfaPg/4+JrcsMWrSwXfzPKJFXaQEx8re4PfFfldpd08N+SpKhurduK9&#10;H0bXEspwh24HzLIBghgc9utVSrU6qtWWvcdaNSk/3Tsux+z2geLdI1BRcQtkOAQE+9k+o6iu/ubH&#10;SPFGkTaTq8Ed5azYDwzKGXHqQe/vX5veBfiebeJLy5uSHuGRXIHG5e+e2a+zPB/jm31RA8DAF/mK&#10;E4JA/i5rgx2XWXtKR6WCzBT92pv2PEPiL+xB8IL+1m/4R5rvS5523K6OZY1JOf8AVNxt9hivnG3/&#10;AGXvjt4Jd7b4Z+MIXh+ZkhLywhvUGM5UE9OTiv1msruHVbfaxDjsRx+Ncfq2gvGpkiAGeQf8fWs8&#10;HmlRfuq8rvz1PVk3G0qex+WVof2wvCtq4l026k8qQSbogr7uxHyvkj6Vo6V+2V+0F4Gup7K/064i&#10;aPav7+OVQB/dwARn3zmv0Hd9QsgkhySeBjnj8ag1RLi8QSFiQecMobkf7wNepUnTrrlr04tCjmE6&#10;fvJa/cfHVj/wUe+Klmg/tazAdsYVFkAx9WRuvtXvfgf/AIKV2MxjTxjo0qqfvPFk49+QDgdTwTXZ&#10;x3ot51R4YyQOvlL/AIV1Vre+FtTh+y69o1pMT8p3woQwPqcZz+Nedi8swM4+9hU13TsxU82xCl7t&#10;S3rqj3n4c/tTfB74lWwfRtTSOcAs0MuUYAdT8wAxX0Lb3EF1EJ7Zw6N0KnI/Svzf1v8AZx+CXici&#10;SPSv7NkcY32T7OT7HIrovBPw5+JPwk3L8O/E0t/Z5Lmx1EgqWIxkFa+Rx3DuCqJywlVxfaa0/wDA&#10;lf8AE9rD55VjpiIX84/5M/QGTeB8oya5rUoL6UgGLzk7jj8s18dXfxk/ae0C7j+1+GLO/gJ+ZoJi&#10;5x9OMfrXqWm/tL6ZHbKfFehalYTd9sJkQ+pBznFfM4/gvFcqkveX92Sl+C1PRpZ/hJNxcreqa/M7&#10;C70y4LnzrQrzxgZ/lUaaRGp3MLmPI7R5H610mlfGD4d6tZreR6kkCt2nBjI+oauztdb0jU7I32lX&#10;MVzHgkNGwYcfSvk6/DFam3zpr1TPShiaVSzhJP5nHWnhm1nVS5kJI6umOtTHwBYyciTp0yvT8sVS&#10;k8Qaotz+5cgep5FbUHiDUzFukVCfauKOEpxfLXi/uNny7lWPwVd2zhrK9KH6H/GrK6D4lUjzL/eP&#10;apl8TXCL+8hBPtU6+JCUYtEVx2rWVPB2snJAm1sXLaz1K2+bzd598Vda4vUyGiDVzzeJ7XPzeZnv&#10;gcVeh8RacVJYsPqKmnWhT0hNr53NbX3Lv9pyIPnt3z/sjIqGe6+1rsZZYR7CpodVt7htsTVeDswr&#10;X28qkeTnuvQmyWqRkppFpImHklOf9o1aj0eCD/VySf8AfWf51eVWA4qQlgMjmtqVOnb34D5n3GRx&#10;GPq7N9aGkmX+HI9jTlZj1XFSgE8iuymntTuv68yfUxpdVmhfYLaR/oaoy6ndyN5YtMLjknn+VdDJ&#10;5uPkKg9s1y17f6tHMYlRMY+9g5rjxdSpHSUvwRUUuxCn2fzs3kYUN1FdDbx2MS5gYKPY1y/2e/vg&#10;PM2bj1HSrMfhvJIkG0eqsa4KV73Ubls6U3EAG4S8fh/hVeW/REJhcSEdsf4VmDwtZtCY2kkXPo1L&#10;H4VsoyCZZjj/AG673DETXuU0vmKPIt2Um8Qak0myPTmkHrmti1lurjDSWvln03mpYNEtLZt0Tyj2&#10;LkitVVCjFOlgsTJ/vpafIcqkF8KIEVh1Qj/gWasDJHPFLRXqU8N7P4Wc7nzahRRRXQk+rJCiiiqA&#10;KKKKACiiigAooooAKKKKACiiigAooooAKKKKACiiigAooooAKKKKACiiigAooooAKKKKACiiigAo&#10;oooAKKKKACiiigAooooAKKKKACiiigAooooAKKKKACiiigAooooAB1FfkF8T5JB8TfELvnDX8kQb&#10;HBO4nj8MCv1+HUfWvx9+IMBi8V+JCxYbdUmYegIYgV7mQ/xpPyPFz1XoJeZ49qEqxXQjj6c5btVP&#10;7RF/z0SptXcp+8uF+U5yB/P8a5/7Xpn92vtac/dR+fzpLmd2f//S/bxLGzwEjVePSg6ZbOfmXIrz&#10;u3N9NLshYqT6mt6zt/EKkl51IPZutfBLG0Jb0L+h2+8tpnQSaVA2OAMdKrHRtPY5kjB/E1Ftv0Um&#10;af16Vl3GrywfJG5ds1hOph201Ta9bMtSqdJmgPC2kyMzom0k5zmp18MaYpyUDHuSD/jXG3viPV1w&#10;Ld1X1ytZw8UeIB9+UN/wEYrenXwKV50m35OxnOrOO8j0c+GtH6mEbh0PpUcHhnR7Wbz4kwx7k5/n&#10;XnbeJ9YlGySQj/dGBVFJrueTEk7N/vGrnisG7cmH+9iVSX857WsEcS4QgCoptoGPMC/XFeTnTr6Z&#10;hOZnAPA+Y4ApIvD7vJ5n2hwTxyc0p4/3eSFK3zDlv71z0eWW1iYPLMhz1yRWTdeOtAsG8l2Ln/pm&#10;N1cs/wAOBMfOF4fm9Rn9c1YtvhrDHJ5j3RIxjAT/AOvWFOti4Pmw8LetmOTUtJGunxH0OTlY58eu&#10;z/69Tj4g+GJF+eRlHqyHFUm8BWaxExTEPjAJHFctfeE9TtQT5kLpzwAa3lmeYw1mk/kjNwS2PQYv&#10;GfhSUYW5TAPcYH8qsprnha4HFxA2exx/WvF/7KnY+XIi+owOKG0YjPmqpJHXFSs5r/bpQfyElqe8&#10;40VkIIh2/wDAcVjXmneGoVExgts9BkgZ/KvH10+FI8OWIHQZ4FT/AGazRdxOF9zxU1sydRWdCK/r&#10;0LsurOh1HXNBs2eJLJPk6svJ9gK84vvF8ITC2jKDwCQe/bpXY2nibT9PPk+Skq9jjOCKWfx1C3As&#10;YyvHoT+R6YrzZSlLVzS+RjNJ9Tyk+Ir1HH2m28pW5yT/AJ61fg1OafOyPH416BcXel3xEsluvGew&#10;qkTpasT5RXj+HHNTyyWjlcyscU0WuzOXhwB6mmpDqyEb5Twc9812v2jTCnSRSezYqeG10q4GGZt5&#10;79qPZJ6qRaRXTV71x8x4wO9bWn6hlgzYJz16VYtPDOlXfyee2PY1v23gzSYmObiQY7E5Ga3hTqtq&#10;35m0U3uaNtfPOoIRSPWrxcSLgKOKW00G2i5Eu4DjitEaWN2Vk+WuxUaj3X5Gt4rc5iZAM5UDvVIy&#10;W6vuk28V1UukySH/AFikVQm8N2ezdMS2OuDWcqU1siXZ7FK21TS7YbfLyTzmtZNZs9m5UFYrWWnq&#10;/I4HTmqssUSg+WOKI1GuxOuxuT61nPksFqodVv3GFmUZ9Oa429VVBLj3GK5ubUo7c/6zYRx+dZus&#10;76v8SXUUd0enx6jfxnfcXHA/Cob3xXHbw+Z5ylR1PBrye41VbmMxeeWBPY1xN5p8srYtWk25zgHj&#10;P0rCpiZR0i7/ADOerjOiR69eeJ7G6iZJrpduevAxmuP1PXoLQn+z5RMSMj61wcPh29nfdMjKVPBY&#10;ZzXVaX4L8wEh3Qtz9PaudyqS05TD2spFM+P9RtWCPaeaw6bAT+JrrtI8a6dcRJPrGmNKvVjzx74P&#10;Wtax8FlCNt0iY77OR9DWzD4cliJFxOkidsJ2p06OITu3deaRcZMrDxl4HvyITprxgjKkphf0rQsZ&#10;PDl3KZNrRhuAADUi2NvEoG1SBx0q3CApwigD0xWkue952+6xqpm7B/ZtvFm0+c/7a4pbh9dmAOlR&#10;wEd94xWZ5zRnDjmozrdzGTGmRj0rVSW17ehrGqi/HaeLpBtvBCvf5ADirEVrqUMh+0Izj1CD+lVo&#10;9evWA2seMVoxazfY3y4PrxXTTjR3blf5Mr2uuhRvLqaFCXtmIB5JGDXLS6k4JdU256cV3MniAf6s&#10;jnvn0qAyaPcsTIACeevWs5pN2hK/yJlK+zOOg12/t8LG20H8q0BrWrEDD9fSt0Wvh8HaZgue1WIr&#10;bw+sg/0iM47E1pCjPv8AiTq+pjpc6nP8xlPPriqsyaiuHaUHFdylto7cqyfg1VrrQrO5YyRSlMjp&#10;wRmul4CrJe7r8x3a3ZwrQGUgynJq1aW8u47fpW1caHFAhZbtMqORj/65riL7UNWt7jyrIbx2Kjv+&#10;NctWjKi7VEHN2OufR7edMXA/L/GkTQdMQ5DFG7Hr/OuUXUfEcrBdrEd/XNa0FlrlwP3pIqOdJaIn&#10;nex2sFhFCoETDB9QK0fMEaZYgYrkINF1CMg+ezZ7elbP2GXGJHJrWnVtrGJum3uWZ7u5ddsCjnvm&#10;ual0zUpGLhB68GulSCOPBY5q8JEUc9PSqTVR/vHY2VSysjzG/g13mGKOTJ9Mfzrk7kXqLiWGQ+oY&#10;d/rXvbXlvGMuM4rAvPEmjQS+RNbSOevyoCP50Sw0N/ar5kyqX6Hli6daXaKZoMdxyeKiPhzRSctN&#10;PFn+FCcZrv73UrO8GbW3MJ7FsD8eKxy37zDbX55zXBUpQTs7Myckc2nh+2iJJvJCPQ11FpamJQwl&#10;DDGOTya07J9N3bbqJAvr7V2EEejlcRLHgdMCtKGG537jSNoyUVqjgZZZkOYiyj86g+1alt3xN9M8&#10;Zr1Py7dV+6uPoKPs0DclB+Vdf9nzk7KQe1i9zzaPVPGQyYYI2A6cjmu109b68hDaimx8dj/hWuLe&#10;HoEA+lWBEPyr0MNllS/vSbRnKsvslVLBEPyOw/E1ZMcnUPTju7UE4XJ4r1o0KUNIRa+bMXOTM7Ur&#10;5NNtGuLiQLxhfdu1eO3Ez3Uhubhi8jcsT/npWr4h1eTVL4BeIUHyevoTXOyyhOBzmumjSbd+nmdd&#10;ONlqRTSADAqv5mVpkjk1XaUpxXqRjoISZ9pzWPcXSopd+FA/WrV5Mxj9K5y7uB/qQOMZJq0Utild&#10;ytIhIOBXNTTEcLzWncTGTcUPArCkZFLM5yfSn0BIYJG2EEck1n3IIG4nApZJ13FVPFZF1dPvKA5F&#10;ZzlYtFBboTRlyTwcVjXClm3GrcsqxAMB36CsOaaWRyFbABz9a4atRbm8EZd4sefkGN3esW5k8pPL&#10;U5JrR1S9srG3Esx5c4XAySa4u5vLiUlsY7j6V5dWpbc74RuUppHd8ufwrl9Sv4klKo3fmtjzyMtJ&#10;15rzq/aR7p5WOSx71yzqrobqyG3N0gYtWDdSFpBk1elZXXHcVlSkBmAOBmsGx8wwsQcDrTdxOccm&#10;oVIxuU8E075lGQKzkwbJNhxjFOCkKQBShiGGTgHpU+0BN+eDxUxk0NDVxjd0p6NtyAAKQZ7dqnMT&#10;Ou9SOOtaRlcZPbrnmrojXI3Go7SMlatiPA3GrAfFGGOccdjWusKggqORz6VSt1JbA5xWnGCCd3Jo&#10;AltwhI3DOf5V0FvFtIbse1ZlvEmVOK6O0jDHOPlFOxLZYtUYPlVxmtq2DofLXoamtAko+bHFaFvE&#10;mcrxjNawi2YSZNDG4YYFaSqwQVLAjmEGQjNSnbjAOcV1RVkNPQjXBHzUeZs4NSKF3VVm2nOa1jrc&#10;mT5iKaUMuAO/WvPfGV/eJZfYdNUtd3brbwKoBLPIQq4Hc5OcV2shIGRzVL4YQ/8ACX/GG3024DLa&#10;aSn2uV9oKmTlUTJ6HvnqMV9Hw7gniMTGTXux1fojxM6xf1bDTlF67L1Z9l+B/Cj+BvCOn+FRhfsc&#10;KqxHO5zy7Z92JPt0roJBu4bmle9aaVnI6nPriqj3MafeOSeeK+8vKcnOS1Z+XykloeX+NrPxE1rJ&#10;FolxHZvIfkmYBmU+wNfOGk6f8XbPVXh8ValJdxvkRurqVOOc47fSvs6/itb63Kz4YA8d8GuA1HTr&#10;iDeLSHzSQcAYFfT5XmKpw9nKCb81+p5OLwnO+dSa9H+hy+nTXc0OLsjPQY9B61pCVQcIpBFZrN5Z&#10;IuR5ZA6e9Zs+u2sMi2yHe7cALya7HTc37qIU1Fas2by6kaUqFyCOO5q+hdLQMe4ziq9hEJCJ5Rkj&#10;9KzNb1q2sEkEp6DOB2+tZW52qcENysueWxBqGoGJ1EQ3A/erz/W9Wv7q5BaXyYEb50K/M2OnI5FZ&#10;moePNMhV5mnUlW2EYzg9hxXk2r+PljuQulxLI2csZM4B9F9R717OFwUm/hPExuY00rKR6RP5cqO8&#10;kgUep4yB/OuYa3tb66jiEgUyHCe/t61T0y6fXraOTVGjVdxbKnBHPAI+ldxY22joVmsk+dcjfg/z&#10;Ndcr07xZ5zft2rLTzOb1fwbo7RG8uoQ8jD5yzYU4GBx/9evlvXPCMsbSuFjWKPOcMemeOPT8a+qv&#10;FkrPbwLFI3zcsg6H6ivGtX8PpcI7RNI7u29lZvlJ9x6e1cyoc6vNk1aypVOWC2PlC90y0tRK8c6y&#10;SA/cAJyPr2rhb6N41UqOfYV9Sa/4YnJZ7tkDbOGQD8q8Q1bRbqUn7MPnTLY9VryMdhbaxPoMBjoy&#10;0ked+c+3yiOaqPKwfAq7cwyLiRRk9x6VjkSsdzZHtXzzlJOzR79NXVyyHf16UolA5bp3FUQW6E08&#10;9DjvR7e2htyo1ra5UIAvAzXV6V4gezmMWMx3BVXyemOh+g715/E+3HrWhFMzfKCMV0UsbKnK6Zz4&#10;jDRle6Po3w/44vrK9BM1vJHISjAtgle5UV7h4f8AF1xBC0CWUYDs5Eobduz0H4fnXwZBOYPnhPzA&#10;8V6ZYeLHhEdrEwHmMoIx/Fnrnt9a97B5kqt1UPm8blbjaVFn3Vpmtrqtvi6aIFOFReG+pFZWppIo&#10;eQjgdK8p8NeKLSyne21PEvzjLDBdfYY617WbWHWtPdtNuEwgwx6445JxXptqLutjxkpS92W55Zda&#10;lHDGZ7g+WvP449K5nU9V+27DZuVXjOffpU2tSRPGbUOsvlufmTocema5CVlDtlif0xWt7asinS6m&#10;s91KD8xBXHQViTajIkxIPynjB7U0syQZDcds1ycwnkO0Mc5yTUTrNHZToI683bFNrDGagjufLl3g&#10;cDjBPrWHFd4UK+dwHU0yW6LgbwMKD+NYOsuo1RaZ1X9oJECu7I9R1rjtQtLeZy7/AHic5qD7SiHP&#10;SnO6uuGPWsZVEzenBxdzlLpIY5vmxwcjnrWtpmoxAm3Uk9+Rx+dZF2kTsQvAzUNrIttINxIB9+DX&#10;LTlyz0PQlTU46nvejyL8jBhgfjXaLIJ4RHJkE9814toV/L8oxuQ8HHUV6do9wkhIZgq46seuO2K+&#10;ipT50j5XGUnCbMrVNKa4WYOwaOT5CDzxXjl95dtqBth90cKf73rX0XPGk9vuiXvkE+/Fec+K/CkM&#10;ti+ppIsbJgLkep9fwrjxtJS95Hdl9dX5JHn0K7WwTn/CtMNG8ZRuOK5a3mlHEp+YdvYVs21yp4YH&#10;NefTla6PVqRZXvrGG7UpIPlxg14h4m0qPS76Nbckq2cZGB+dfQ4ZmTGOT7VxvjK2N9pE0W5S8YDD&#10;j09K8vMsGqlNtHoZZi3TqKL2Z4vZytayCcdc9O1ehaTerDco6DcpHr0zXnM6TWsxhlG0gd63dLvp&#10;ImCYzIDgHHFeHg8Q6cuQ9/GUFONz2C+JvbMoijoCPwrC0Se50/WI7+OJJDEScP06Vp2jF48BgQOp&#10;HrUzqoZSBz6+tfTwhz2aPmoy5E6fQ7a0kkvbPz5gV8wEsOzVxfifQnuo/O0eBfNXaNo43Dv14rrb&#10;aWKKDdczMgQcjGeB6V0kCpdKLi35VhnLDtXZUw0akbSPKhiJYefPH/gHgOlyEKVYFWBwfQEeleke&#10;Hr5lztXBJwT7dqq+IPDEtmXurYjGc+X3+opmllYwqJ39e9ZUabpSsz0MTVjXhzRPRbeWSOX7T2Hb&#10;HXNdHFILoLPGeCPu9wa5K1c7Aq84rXhkKfvc4LYzXsKd0fPVo2ZenQOmPXjFZ727KuHxz69K0GkV&#10;gDkj0prrknd3q7KSsyYzasjjta0Kxm0qciEhFjZ/kJJLDnIA6muI0i6urfU4ZrjMKgJKnfgdiP51&#10;667tBnAx6Yrj/FOhxW+l/wBr24aS4Z0QIpwoj5JJHrXwPFXD0q8HXofEvxP0rhLiX6u1ha/wv8D3&#10;DQfE1jeTtIspkY44UE54yTivTrKXfh2BXKjhq+MtF1uGEoyztHOOSwyCCPX1Fe6eD/FLXNvIuoSt&#10;JIzAqc5H0r8YrUnzezqLU/Wqa+1BntNvdYYRrkYOTXSeYCikHGa81t72aXgjBAxWt9quJSq5yBWM&#10;6Hs9Dvi1PZnYs5MWB37+9UgCrFIhkdaqpOenbGastL8uW4OOK5LJ7msOxQtWh0vWDqkkEU6lD5gd&#10;AxYKM4GRjJ6CvHtb+KOqW9vP4rvNM+yWwfyXiRt2yZvuAngAnuO1eyuwePE3OR06Zrjj4Z03UY7/&#10;AEW4Ki01GNk8uTmNJyMLK3fKHnIqKkbrQ0a0uVNH8c2/iDToLW1QCd1LOc8/hir5Mg2yS8sOK+Yd&#10;JsfFvhfXzolwix6jpj7XKtuVkB6gjsw5FfQllrYv4InnI85gWlx0Vs4x/KudSs2maUXcu3BBlB6/&#10;h0qhcmLBMicjoRU0sxyQSeOT2zVGaRgCCfoKrmWx0pmZJKTyD36VTnIVC9TyBoyZOxOKz7h95Pp3&#10;rOpJJktlCUqfmUYNYlwXY7X5rblZS+O3pWNKf3hVR1rBGLM0jDbSKUkn73SnucqQR83aovlBAZuv&#10;UVRIAZwF4A9aifYQdp5qUlTnPIFQuE3E+1ADFjYqM+vWp+HOR1HBFRhyPoKdFkrnpk9aLiuXVACj&#10;PGD19aUrkE/lUG5lzS+YGYYNAJ3GY5z3FLnORnAFKww3WliYA4A5pNibsKyZzjoO1KgwMHoOlPG7&#10;txScA+tQ2S2KQQeetSJ975j9KUYkA3dRQVVSGYYH86QXLahsDHBFPHUjrUfmAgMePpUybRhuooGP&#10;jHlLj1p7h2j3ryRTGKr90E5FSZBXHvQARATEjOMVpxNs2bW4xyPftVSM4bHYmrS+X5gaT7tVE2hs&#10;dCsfmp5cpCnHJ9627CCOIKspyO1YEB3EO/OO3qK6CCDdGhHG2tTRux3GjWoiaZ5myGjITbzh+2fa&#10;vaLDTks4YJLWUyCaNfmHIz3+nNeR+HSkjLAxAyw2+57V7D4csJjfNp8h2luY1x3PU/gK3obnNUe7&#10;PQ/DaRW1wLt12CMHDgZGehxivT7BzcWX2qHhScEZ6+mR71xOhW9xZzLYyz7oDnjbg5HfPpXZ2sME&#10;c+wsF43exz7+tezQjpqeXWd3dGzGS42+WVYdemOPSrgUqArDjrSwuFYsBgVMZAx55rritTlG8AZH&#10;fiqF7bMy+aOlaKkL83T2rF1d5jGYonKHHDDpk9jWnLcls/MX9ovxRJrXjlNKtd3kab5TQKcbnlJI&#10;II9MGvX/ABv8Mv8AhO9K8GT+FI4G1C1uEZmLKm/zP+WZY98j8K4H4geALDxF8d5tXtropbxrb4Rg&#10;DvmxhsD0wBXc/Fq+1HRvhu50VzYXFu0UiOh2GMxn5ip65+nevnalCSqTlI9CUXywij4B/aJtrnS/&#10;HOq6PqCst1YOVlzyVYDIyPcEVx3wusL6fUrSYjMIjViuQ285yBjtgZr1Hxj4YtvEXwE8QfEJ5ZW1&#10;XRtZtjeTSktJNHeERfMxzuBJB/DFcT8HPJt746dPvjjmZUh2oc4/iKsewPWvq+GIqdVNHzHEk5U6&#10;ThY+xZI1uyBbMoVeVLDt9PaqN5Zgjy5CD79un6Vu5TyIo40ChFx8o647j61VlWOSN4yDk+1fsOEj&#10;aKuz8axj9+yMFNMtpAAQGCqQynoa+PP2g4JbHUdIvVKOPMAjjChcBX5XPv3r7XgjiVltw3MgK/ia&#10;+L/2gBJK2l2SyFnW4YFRgBSGH6HrWGPpc1OSZ7GTYi1SEfU+6/DGjtbeFbQRS/aLaU+afLA2qzcl&#10;MjuKxvEej29/4o+xzRBWeCMxsoHzDklT9DXqHwxhsNY8F6dLpcH2CUwKi27ZIbbxwenzHnJ9a5aS&#10;dJvE1xbfZCJ4Gw0YIBTt19z6V6OEou9ux5ePm+W/c1fDYl8Pz/2ow2wxx4MS9GVeeR619Y+GJDd6&#10;R59o52SgSLuP3Qy9K8Ik0C+j05bxUMS4BZjzgkdK9k8D3WbGS0ZAqYG3v7cCljknTvFao0wF4S5W&#10;fKPxh0uUXkovbY5uAxZmf5Ts4DKD0yOPevjLXdItIp2jtFPKbio9a/R344+HTqF/HB9qSALFt+ZS&#10;T1zxjsa+B/GyzQyNA8HlujKpfGM44z9DVKKq0VJHHWcqWIaZ4zdWZjfMYw/Q0yARqQ2SCDjrWlqD&#10;kn5DknBGP5VgyyFH+cbQOprzJqz949NSc0ejeG9VtobqNLl5THuyQh4456V9JeEvH5tpY5tNdhFC&#10;/wDETu2nkKa+LoL1I1MiNzjj8a7HS/EUmnj7TDl2lXYyk9h049q9DB4pX5Znn4nDPeOjP2E+HnxD&#10;tNZt7e5iUxtOHIUnBUrjjHv2r6F0+7TUIvJcZO3P/wBevx38IfEm9s9sNldtLvRNkirs2luCAD6V&#10;90fDf4matfzRf2jkpH+7Mgwp+UdSM8571zZllHOnWonpYHNrNUq2/oe7a5aRWBMzg7QOR169K891&#10;DWLXTojJct8g6+2fWvcrWW08Q2I8sqWZc7fT/CvE/G/gpL60nsmYokg+bYM8+/415uW14Sl7Gs7M&#10;9HFKShz0lc5W78W+HZZtgkDOAD8vI2+vFMg8QafdKv2eQMh/MfWvAfE/h7WtEzZQSpaLEgYSA8uP&#10;TPr7VwGman4gt1BiupAH6g9/WvrqWWQlG8JnzU82nCbjUhY+3IPEe0bEPT37Vp/8JI8MHnqzdeAp&#10;5r4pGu6qG/1zBsY3Z6fhWjaeKtb0nddwyvLtGGL4wB64rGWSxa3RrHO43s0z60tfinBbqZZZWTBx&#10;gnJ/KtG3+LmnSyGGScADsck+1fn1r3ijVBPJPDckAjeU7E9jXA3HxB1uyyguJWlx97cOnYdOMVnU&#10;yLDrVoiGe1W7RVz9Y4/iF4D1Sy+yanEshA5Ijyuf5itHR08EvN9p8PySWbHBJgYoCe2QDg1+Rlr8&#10;XvEtmq5UPFLgMCec+tRJ8ZvErxiKZ5QEJ2eS+zn1z1rzqmSUtVGo1+KO6GdT0k6dz9t9M1LV4rdk&#10;gv4biMk8XYCnI689a6jTvFOqW8wh1LTo5ojjDwSjIH0PUV+Elt8XtXtbjd9suEDk7i7l257jJwK9&#10;V0z9qXxZbyxWdndCaFEwVZcElenzCvHxPC1Kq7qUXfyt+R6mH4klFLmi1b5n7YjxF4Z8wC5Uwk8k&#10;MD/PpXVW39iTgNABhhkda/KTwv8AtZ299ZibUJpYrlf9dESrRA9trNgkH9DX0l4W/aJsdUtlWz8i&#10;eRU8wqGIwB1yPavmMfwPPlvCFz6DCcTUpO0pH2ubWxccce4pHs7VgMcn8K8LsPjBaXpWG5s2jD8h&#10;j90L67u59q9F0rxNpGpw+bYXCOccA8HntXyWP4bq0Y3lSse7RzWlU0jI61LRFOU4J9hVhYmH8QrG&#10;OspahVniYlu49KmOu6aCQ5Zcc8ivn/q3sdJ6HeqqlsW5VvVz5bAiq6SX2cTKwHtzVmG9064QOsgI&#10;PrkVaV4j/q2yPrUqlfVS/E05igt60ORLG7fQVFJe6fcf65HX3wR/Ktnr3ppQdeK1UKiVk0152DmX&#10;U5K/sYLwFrG4nibts5/nXNPo/isAtBqcvqBJGp/wr04gxqWjAJ9OlYN5q+oRI3/EumIHcMuP51w1&#10;qSWsnZ+Vy4z7HGQ6Z8QVZpI7yBsjAJAH6Vu2dvr+7bqkq57lf/rUieJ7ISeVLBNEfV14/Spm1SJ1&#10;3oWx67TiuROKWk395abfQ6OO2jjALy84qcTWMfPmr/30K5AamSd0bBj6Gte2uFlOHtlb3AFddPGw&#10;WiivncJQb3Ntbq0b7sq/mKnEsR6MD+NZwWzlYRSQAZ9QKtLZ2gGEjUfQV62HxEp/By/e0ZTjGO9y&#10;1RTVRU+6uKdXpwbt7yMHboFFFFDck9EAUUUVYBRRRQAUUUUAFFFFABRRRQAUUUUAFFFFABRRRQAU&#10;UUUAFFFFABRRRQAUUUUAFFFFABRRRQAUUUUAFFFFABRRRQAUUUUAFFFFABRRRQAUUUUAFFFFABRR&#10;RQAUUUUAFFFFACjqPrX5K/EENN4h1vUAOLm7mZkHIBWVhmv1qHUfWvyS8dXm7xJrMaNlmnn3ovBT&#10;943H1717mQRcq0ku36nh5/NQoJvufPl5umuvlO7YxBI6DFJ5Y9f5f4UrsRKEKgNnnHc9Tn3qxn/p&#10;mK+5UOXQ/OnVcm2f/9P9vW0yxkkMpQBvWmtplqRxkfQ1lve/Zo/NuwxA7jiq6eKPD6dbgL9ea+Ne&#10;Iwk379FL1djtcKiXus1H0WMpiOQofXg/zrKPhRGOftDfkK2be/066AME6MD6MKvKit9xs/StI4DD&#10;1taVLT/ER7Wcd3+Bxtz4Pt5I/kmdX/vf/WrlLnw/rFq2AgkBB+YHn8q9fMOe5qFrXeT85FZV8lqL&#10;WlTt87mblGXxHz7cG9tnEcsbgnpxxVB5ZnJ3OTn8K9/fQLaZt8xJ54qs3hPRHyskScnPQVxvKMV0&#10;j97RnKmr3Ujw23TPR2wPc1qRsyAhXI/OvVj4L8Pgny49ufQ1Tk8B6exyk0iD2wal5XiV9lP5oSh5&#10;nnh1O6hUlZGI9D0rDuvEet+ZiO5ZQO2a9Nu/AEBgK2sz5ByCzE5/Cs+P4fzZHmMp965KmHrp8nK0&#10;Hs59GeaNrGqsxMs7nPUEmo11i+zhnJ/GvSbzwHOAWiTefXNcpceDdThY/u/oF9qylRq037yYezqP&#10;qY6azdFNrnv2qZNTkLYyap3WlXVjIEnBXPIyD0oi0+/dh5WOT+lQqjJ/eJ2Zpm+lbjGM1TubK5u5&#10;M7CRjHGatxWs6SDznwPYVv2a26LiOV9+egPFbJc+kirN7nLx6Jf7RthbB9qedF1MZCwtnA/h/wAa&#10;7cQ3Uzfu5mX3zSXGnarGPOeckdPWqWHjbS5UoI4BtG8SLksmY/Udqzbq61q2lWGO1eRQfmIGMYrs&#10;Wv8AULeQxqzf8CPFPivZ34HVuTWbgtoyZnynKwzyTnc69T0/xrqrS12sHLbcdu1O8qNuSgBPcU1l&#10;VflQ/hVKDXxalrQ3l1o6KnmSSxIo6liBUqeMdMu/3azw5K5++K88v9Mtbt83S+Yff+VYyeEtOidR&#10;FGvPHzDpSlWqp2itAdS2qPbI5reRfM8+PA9HB/rUh1HyTsgkDcZ4NeU6f4Y0W3lb7QgAfPI7Zr0X&#10;TG8I2kYhwymIAE+tXSnOT2S+ZrTq9CzNdXkwyJWH0NUgbo8TMx9ea7m3k8NzpmEqR65qYQaDN911&#10;P/Aq61g3Laa+8vnRw4u2j4xnHrWnbPbXK4njyD2ziurTRtEYFUwSeo3ZqQaHYkbofl+larLq610a&#10;9UCmr2MQ6FoNzzLHu3DGCxrMvfhz4T1BQfswBHT52H9a6G50KcjFs+M+tYl7oviIKBazDgc89axn&#10;hmtKtG69Cpcr6nDaj8LNStd0uhmNlAOIycEn681w8vgr4kbwkVkiptPAfJz+WK7jVb/xjo8rPdJI&#10;qE5yGyD6dK4t/i3qNsxwZFZf4C3Gc9TXmVY4aLs3KPlp+qOGpCnfUtw6H8QLUL9qs32r1CANn8vS&#10;tC2uddsnP2izmGD/ABIep71UsPjBd3Uu0QXDc/w4OfwyK6hPHt9eoI5IZF5/j4J9sDilCdN606j+&#10;diFGHRlU+Ko7dikqn5RzxTV8V29y/lR8Zxjg1majeabdHbIgUt94Hvn6VBpOkeHXmEskpHJOC3AF&#10;Xeo3pK5dux2Vtdz3B5Ax7VtwuPukcmsmzfw4G2W14BJ6E+lascODviYMBxxVWknpqFjRa2uJYwY1&#10;BJ6c1gXLSxNiQYboa6YS3UQ27RWHfh5gWwPetXLTTcGY/wBoZe+B61dtr6BVJkmGB1yaoRqhAyMj&#10;3qybOxnABQD6U6bvqSWnnsyMl19+RWdLrNvbE+WglIPTNVG8OBpW8hd2e3p/jQfCmslwUjxzznJr&#10;SV91EnXohZNdhdwxtvx61cjurWQkmMgHk7RVWHw54mij3eSDyemf/wBdOaPX7MKxtHZvQDNY87jr&#10;NfgXCL6i3O0gmMPj3zWQbySzbYkhUnsTV5tc163G/wCwvtHUFG71aTxJo0uV1KzIcDn5OcflS9rF&#10;/DKxbv3M0a7eoSkTg+xxVm21zVLqZEXZycDtWzbX/wAOruMMbZl9flIP8614Ivh2VygVcdjuGK7K&#10;eHnNXVWP32/QqMb9Te07Trhog7SKfbFdBFbmP7xDH2FYUNz4VLBYbpFYjp5n+NXTaW1yv+jXbbf9&#10;lhXpQw1l7qT/AO3kapI1AOSDShAe1cpc6Drpk3WGpMiAYw3NVm/t3TIgLi984jqe5qXV9npVptfd&#10;/mVy9mdt5EZHzDpSNAhBXtXKRa1eyNypb6ECt+2luZky4Za0hiMPU92MPwE4yWtx76fayZaRc59z&#10;VabQ9MuCDLCGx05P9KfcJKoMnmNx2Fc9qHiOXSoGd4Xm29h3rKdXDwdqlMqMJPZkup+E7a6j22s3&#10;2fByO/8AM1kw+A26y3u4j/ZH+NZY+I2hyswutNnU+u0NmtFfEuhahEY4rSVM88qB+ua4assFN8ys&#10;/Lma/QtU2t/yRHc+CoIFMjX3bncQK86vdX0HTZ1gmu5ASeNpYjP4V3K6Rol9J5n3RnnParp+HXhK&#10;7lEl1iXI4XOP5YJrilQ9q7Yaml6y/wA7FTTS3OKsPFnhSF0LXs2/OCGD/wD6q9g0fVNOu4/9GkZi&#10;euQePrXNx/DHwihLCE/MMH5jg122m6XZ6XALa0XCj15NetgMBiYzUpxVvW5z8+nLI0B6g0EE96dt&#10;wKYVJ74r6eUXCNnG/ozIUAjvXFeLNXMBGmQPhmXc+0849Pat3WL46bYtNklzwg9T/wDW6145NIWn&#10;eaQ7nc5LHqaiKU3yxi0b0oX94rvK4OM5qhK2TVmQ4GapMe9ejTjobjSe1UpWwctVhnwMVlXcyhip&#10;OCBmtkNFK9vFhynJP8q527ff82cVYu5SZCSMk/yrHuZUC4Y8daoEihdXBCBIjgHIPrWECzuS3NXJ&#10;pyx/d/jWQ8hE5bovcVMnZGkdEPuJYlIUL07+tZV9IkQCx43Hk+1Et1LPIfL6dqxbiRI2O3JPeuKp&#10;U6GkddCnNIsoyeSv61zt3eiKURxnJY847VoXE7BSc1zMoVWaY9Aa4Jy5tOh3UqRT1F4xuaU5A5A7&#10;1xd1eOJiAeK2tQk+1T7+w4x7VyFzuRy8nfOK4az0N4IoajqOFwhyea4e5mMzhyDzyK1L2SOI7WPJ&#10;zWJcTA8dNtcjHIikm2jPrVPzN8m4jioJJctj1/SpMY4x0qL3BLS4owAWxj2pxdR0700enXvk09FL&#10;deRUsZMv3RyBnqfStaKMtGAw+lZsSJ9xhzWqmVT5uKRSE8hP481ZSJMY20AhmDHkVOjMG5HFWpWG&#10;PSJcYUkVbWNiSeoHApI1DjBrTiUBScfKRx9apTArRxchhxmtKOE7gWHSnqoZvkOOMgdq0LSF3wD2&#10;q0xNlm0tw/PSti2gmztByM0lratklhgVpxFYzgc1SM5M0IITHhVxlutdDHA0K7TjNY1ojrcKeua6&#10;lXRwAw5ropmdtSIO/elG4YyO3NTrCv3qlZCBxXQiW7aFZcjOepqrMmeGq8VCkYqtKFB+bpW1Lczc&#10;rHO3uI7djIwCjqaofBDx74P8JW+tS65dk3c12dqfxCH+ADjkZ561m+MLi82w6dp6h5LiRYwD3DEK&#10;f0Ne++IvhB4B8V6FBpd3ZrGYolWOSMlHQhR/EOvvnrX6rwXhqUKU6uKvyz008tT8843xM5cmHoW5&#10;lrr9x39l430jVLSO7ikAjlUlcHIYDgnj361qJrFkUBLc44r4E8Y/Drx18NrZ5bDUZbnSbcmTEe5W&#10;QnhRgeufpXW/D39ovw3qdxBo2txNBJEgjaVx8pf/AGu4Jr76pw/GVL22Dlzx8j85p5k+f2eIXK19&#10;x9rpcRygPGcg88U2R4pgQx5PeuL0/wAQaNqpVdLuY5SRuAjOSB68V0Ck4AckH3714M6Hs372h6kK&#10;ilqtTn9a8ONIfNYF4uuATn3rIh06xt7gXICx7ed7Hpj613JeZRsJLA81zPiXRP7YsGhtSFl7KejH&#10;tmu7D4iWlOcrLuZ1Ke84rU4rxR4407Q7PeMsFbnZhieefrgc18leIPEz6tc3EtnfS3MsjsWWT5VC&#10;A8DArX8eeHPFem69dWM0flHbvQqSykMOuOn5V41/YWpJp73MsXmIvykrlcn0z1r6zB4SFKCnT1v1&#10;PkMfjKmIm4VFZLoR3viNowSFAyeQpzyPrWJY67eXuorDEhSNfmkdjvPsOMDFRNoN220AhVOMjkkf&#10;WvTtB0iPTbUJawl5m6sFySvsMY49TXWuZO7OOXsoR7s3tCghV4b+7LqQThSMZ98e/avbdPWKO0DM&#10;wiR+QGPOO/0rjoNFsrzbc3LyBsDO48qR2p3irW7uO0+x6FAAMhS+PnIxzjsM1jWXtmlEKH7lOctu&#10;nmU9S1qK7l22YDhMjd1zg1zlzcncNvGazra8KwhT95eD/wDXpGmkn+XbgD9aThbQ5fbOTuzk7+/W&#10;SUmT7yEjB6V5hqWmmG4zG+9pMuFHRcnt/hXe6wqRSPI67MsSK4/c0s5dmIPbFZ1aaktjvw9Rx1ue&#10;bX+hYLH5STnBA6E9z/hXnOoabPZTPBIjFQOHxgN719Iy6QLnc8abuc46ZrnNR8HxhPtHkGRyfuMe&#10;Bnr+VeFist9prE97B5qoaTZ86GF2O2Mfmf5VTMh3FG4r2LVPCt0s3kXUa2kgGQoAPHbpxk15zqeh&#10;XVoRJsKgnBGOc/yr57E4KdN3Po8PjKdTRMxIyYsknr0qYSc9aiaPaRv4xTHwVwT7VxPfU7HqW/PA&#10;OOlTx3Dg5Rsd6y0+U4zU8cozzW0a/JojOVPQ9G0LxJNZFHUF5A38R4x9favpjwN41kljWD92ku0h&#10;sHaW3dF544/OvjOKUI2Sa63RdcihmC9gQwB68ehr3MFmDa5JvQ+fx+XKd5wWp9reIdDbX7KK+t9h&#10;dE/eIhwA3XcW6exrxHV4jBt8tuBkNz3Fd98PvFMt1HFbySK4Zcuj4IOex9CKi8ZeHgV+26eAI3Ys&#10;4GMc9K91TdtHofOJcj1+Z5ZPcMIdxGTjjPFZz3MKDk8mrt7bXC5QsMH8a5a5lEJMZ5xXDVqu9j0q&#10;MVMtNcOTv6AU4XSuMd6yftQfjGBUJldGDD8qxcmdaoG66JIMk1XeTbwSazEvJDxzjtTGujtK9TWX&#10;O0UqTW5LcSRKpO6sSYqCADxjIz0qWWYkEMM1ULPsC460r2dzphCyOx0XUHijjmwQA/zAd69Q0jUo&#10;55EuLTjr8p5I7ZNeJ2Eyw8OTg9a7jw/qNrYXhM4Yo42sVGeK9nCV+h5GPwvNdo94SN5ViduAAM47&#10;isTVreKa1MMy7sg8eh5xxU1j4mtbyDyrdcGI7MDn8ajDzTqS4C5z/k12zXMj55XpzueJeI9Dktpm&#10;uLYkR/3j1z36Vh2d6WiAk5IOM9zXtuqWcr6c6gbkYcj8cYrw++tW0+/eB5FZhyCvQg15FaDpyufR&#10;YLEe2hyS3RvxzMGwpzUd9AJ0CBQQePqDWLHdCJQ7Ase+K6e3kV0zj5ccLUSXOrGs703zI8k8SeHA&#10;zy3kEZaQKOO2O9cZZLLGVCZJzznjivoC+tY2POcMPu+ua8n13S59NLTgfu3PJHY185j8HyS54o93&#10;AY72kPZTZoaQ7DdEW77sZ4rqrKVZnDy8lT0rzOMOjfK2Oxre0+/lGGPAX8Sa7sFiUrJmeJw97yR6&#10;3CLOaPbMCwbqK6iz1SeZo9IsrWNI0XIbB3ED0rzLTLy5mxtwwHXJPFdXBebptsTsjheGXjP0r6Gh&#10;UUj5zE0LaPU7iC1iny9yuWxgFulecav4d1fQ5JdQtVWWwQgeYWAIZhnbt6+vbFdraXjKqxzNuYjJ&#10;NM1G3TUIDDMdyHnHvWlanzrQ5MNWlSm09UzF0a8ha3Eu7cWHbsfSts3J+VlBIBrlk00WCn7OMxlt&#10;2e2a27edMBwetXHTQutGLk5RN9JyEL9Se1X4Rvj3Oetc5GxkQ8gVo2k6j92x4rZM5JQNEkDK4yKj&#10;MC3a+S21Qwxz6Uwu27C8DtTowwOeoHem6akiqc3F3RxWv+DCmnxyWdzLFKpEfCgI2455PrWFo15e&#10;2r7LZ9kkLng4OMHn869oiuo2spLO4w6uuMEdM9x9K4HW9A1Cez8zQViMySF2ULg7AMkk9zX5jxXw&#10;3OpfFYda9fM/UuEuKuW2ExL32fY9T0/xLNeCGV/3LEcgHIOPSu5ttXY42qQH6c5/OvlPRvE0wQIr&#10;E7eQGIOB6CvY9H1/7NEuoTYKuAuGz69Pzr8olPlboVD9ThKMrTge1CSUJk1pxzqwG081xFrrsFxG&#10;ecHdjA960kvCWAHbiuOcbbHbGV9UdDNKgYM3WsaWUqS3oc1YecSJjNZ0r4681m2bKTOc17TjqG2e&#10;zCCZOd+MMR6E9cV594shvIrWSHRX8u7sjHNcBu6fe+XHfHPPavUnJR8noeaoafOuka4NXQB8k70x&#10;xIrLtKt9QcVlKKb5jRS0sctoHirTdes47mIkKw6HkjHHOPWtaecxho35I4FeDeI9Lu/CHii4TSma&#10;DSrubdaSLnaEPJiYnupzkelel6JrTanalbqRDJGcDHBIHesZx5XdF06l9Gb1w7SgAnmqT4LYU9ua&#10;J3XeChycetRNjadvesXG5bGyZIBz0rJuWQORxmtElMbgcbetZU6lsuSMk96XLYiSM+TkbFGc9ai+&#10;XO5eSOM+tWZ+CQOvbFUZG3HdHxxxiggN7bixPXqPemHJJbqar7tmWHBHUetKHw2Ouaqwc6LESKRs&#10;ycdalAJOG59BVZX3Ly2O1WPMHAHVetSxcyHblLEOeFHAp0UiE88fWoQC+dp6dKT5n5JpXE5F0oN2&#10;7dn2oCkHkUyI9hUwRgcsazk9TNsTHHNPCkjC8CpxbDO4c+1PMeV4HSgaRWbcMH261IT5kYUngUpU&#10;Dk81IiEMW/hFA7FZVZjtj6e9Wonk5j6ADrUuzj13dBQYwAFAGaBjlLFSc9KercDnOahVyG24PHPF&#10;LglcdM0AXoX+YYrSSMffByw5xWCCQwYD2rWtSzRlM/iaqKNYM3bZX3BsZXOc12VnEZwZoiML1zxi&#10;uJsnZGC5wTwK7CBTsy6k8YJrVly2OutFYhZYyymMggjnOD2r2u1jglFvukk3SOoJjbayqx+9kZ49&#10;RXhXh5rn+1B1dEGCgPbPWvbvC149tfzKIg0c0WQX7MvQcV04dI53/Ke36HIftzOWMlqsbRhyCxLA&#10;/KQf5129payljNOVELKNq9856/SvPvDwkfSohDLvluAJWjPy9DgqPTFeoQIsqoLWP5k6oT6Cveox&#10;VjxcS3F2RajDu+0YNT7NnFLsYZVmHPp0/OmhWKKp7V1xpmCkLcFQNo4rkfFOoHTbQT4EiRxtKwxx&#10;lemfTk11ckBUYJ5HNfOvxZ1i/k8PpLal47d7hVuGBx8sYJ2k/wB0kc0T91FxTlJI+ZtC8QDxZ8UY&#10;bnWkSN7a4kjCwEsm1VJUg+56k1J8dtXttStIrWFhtsBks3y8s3ofTP41wHg2a8sGn1XTJNiyiR8j&#10;gBcs2AT+VeHfFn4gqNKHlQ+fC5DgM3Pmdt46kc8c9a8rERbXqenJpTir6IseJPAvxB1H9mmb4geH&#10;7C6n0uDX5G1CWM/u2SD5VZ4wclFYgZwQCM8VU+B8Ukuv29xOjCJVMsRK/IG24Y7vQ+lVvAX7QXxA&#10;8OfCC/8AhxpWpyWWnXV4z3qbVZTFMyl/LLAle+4DrX0Xr/hax+H3i+/8K+GUePSYns3ibO4SJPEH&#10;Rvx5J4r7HhCjFzdPqfIcVtxpe1lszopQrON3OOhHb/61VD5m3ax+U962raKO5h8/AAY7R61i6sfs&#10;wAB6dv61+pYdK1kfi+Nk+fmMvOZcg4wdoPTB9a+M/wBo7T7ez16ztrV2Ms0ZLd8s3Qj6V9hSB442&#10;cHIXnPt3r5G+M8qar8TdOtLhWIjdMqnXaACR9SKWJp80fmj08nklNSfn+R+k/wAGhNB4B0RdQYGe&#10;O2ibJBAJP17Vgazo0Oj/ABIv7e33tHIiyO7nADN8zYPcCvQPDqad9gjt7cu0UcMXlq3G1VXoB6iu&#10;O1R5l8T3DtcNfEAKHcgKBxxgd1FdeFVpu3Y4sbJOCv3PefC6x6npUQYboiuT6HHFW9J0+ewljW0f&#10;5kZgfQjOa868J+IJbK2jt7RN0COSdoLP6nHt6V7lpz2upKbvTgeQCVPUA+o9a4MRzU27rRnp4WcK&#10;0U1ujnfiBpKa7oyyugaS1IZcjr7euK/PX4iW2oS3V1PHidEIyoxlU6AY74NfpjemRrMvF1AOe+Pw&#10;r4R+JVtZtrXn2ZXDBxLjgFR3NdOVRc04JbHFnSUeWpf1PirUrBrfm4OFY5GOOPeuO1i0cgNDwent&#10;ivcdd0mVrPz4HP2ddwAI+6OvXqa811XTRGpdQc4Bwe3Hb608XheYxwmIs02cCY2TEJ46dKlEzKMd&#10;x1+lTNGd3zKVJ5wazSSilGGCSa8WV4s9lPmOl0TxHqmhhxYzYDADDANgD0z0r0zwr8Q9ctYlljvW&#10;iIZTtBA6H5sj3HSvCd5BwxqzazIs4+XaR3967sHjXB2voc9fBxqJu2p+yvwu+OukoIYZ5J5Y3Cp5&#10;gTP3uOR1G3v7V9fxJa6/YNNE6s5Xbkd/p3x71+CXgXxpN4Y1OKRblo0LrIzYJ5H8P41+kHwG+Mlx&#10;q1nGdQ/dOZfKXzcBipyyAA+v6VOYZbGvH6xhviX4hgsY6cvY19uh7F4w8KbiLaW2WZV+blR8uPc1&#10;8x694SvdNvDb6fBJiVi3zjAGTwAelfoTKbLxNYGeMjJBBGehHavDfF/hvVBEYQUkQsMhhnj69gKM&#10;pzWS/c1NGugZjl0ai54/I+TIdEkRv9KG3rhc5rRl0eSW2cwAEYxg9K9FvPDM0K5jHn4++Iuo+maj&#10;sNDS5Qqkvl84CsMkfWvo3ib63PDWEcXyWPlrxRplrZTogRgUiO4k5BGeAB615VfrNLbMqjPzZGON&#10;tfXXjXw21msjgpMSvVgOAT2rwbVfDNzFG8iyAI3zI55z7cVtK1SN0cDfsKji0eGXa3Cz/vz8q9Me&#10;prLmfcjAOR6H0r1O+8OscXN2CAwxwBgtiuOutFMYPkgjAOc8ivHxOGle6R6EMRB7nnKxyTIJp23H&#10;HAz2qaOeS1OYCwY9CD0rUuNLa2jWLduyowcfp+FYErqGManLLxivHkuT4j1qTVTWJ1Wn+J57OCa0&#10;nRJFnwAzLkqc5yPSvQ7X4gyW1o4hDIJCu8BsK2MBvcZHpXhbykfLwSKet3MqlQThutXRzCdOyTHP&#10;Bp7o+9vCXxm1LT7uF7W9SWxEW1QXzsbP3ST0xX0Z8Mvjzc6vILe/X7NNGd0TK3+sH071+SOn67Lp&#10;9q9nHGmxm3YIGA3v3rqND8W+JLeR5bKRIpTgZBPC59D0/CvTlKhiI2nFahTVSjK8JaI/ou+HPxft&#10;fEkTW2qYWVMg4HOR/wDWr2D7bBJIQsR5AbcAMGvwI+G3xeuNJ1ERQ3hEcYDmOWQ7OOOB1Jzzgmv0&#10;e+HPxhi+IelR6el6+mXseDHLF90Adxu6g9wc18Ln3CMJXrYb4evl/wAA+py3iG9qVb4vzPua1SFk&#10;3uvXuVq6sMPVBj6V4vouo+PdGiLX9/FqqN08xdhx7MvX8q66L4g6ZaTx2viPbYtKcI7H92fbee9f&#10;CVMicG+VKa8v6v8AgfVUsfTklzaPzO+2Y6UhjB6mqttqem3sYmtLiOVDxuVgRn6ipWmfJCBT6c15&#10;dahTgtY/md6bew/y3PKmq7pdZPygjtWVqFhcXq7cunujEVx91oet2rb7TU5kyehOf515M6qjvF/J&#10;/wCZVuh20sEpfhME0xL7UbYbJIc475/wrgVHiqH521GSUDqGAA/QV0On6vfxkJe7Xz9a5Y1o8143&#10;X3GiidD/AGtIXx9nYj1rTinBXdsK1itq6IMi2kbP9wA1UPim2BxJa3Kkf7H/ANeuuOMkt6i+7/gA&#10;4PojqfMbOMGpAcjIrlo/F+jMwSQyRt/toRW5DqFncLuhlUiuynjYyek0/uIdKXYvc+1FRrzyGyKk&#10;r0aFRS0sZNWCiiiukQUUUUAFFFFABRRRQAUUUUAFFFFABRRRQAUUUUAFFFFABRRRQAUUUUAFFFFA&#10;BRRRQAUUUUAFFFFABRRRQAUUUUAFFFFABRRRQAUUUUAFFFFABRRRQAUUUUAFFFFABRRRQAUUUUAK&#10;Oo+tfjx47eQfEfxLe4Ije9kCjvkMc5FfsOOo+tfi14z1K4ufGviK5jJwdVuioHQ/vO34V9Jwwr4i&#10;XofL8Vytho+p5zqUPl37g8bjvb2NVMp/fP61qanCo1J5F5MoU8e1QeQ3v+lfbSjc/O3NptI//9T9&#10;hNQ1CS5iMaHK9x/SsiLSYgdwtzhucAc1sWtleWcyI0ZYHvjiu2hVmw2D+NfnFOn7bTqetKXKrnno&#10;8K2VztaS1KsOh5BFbFtZ3doAtquz6118sV2ykRMFz3NUYdLukbzJrlmY+nSuj+y6jdqMG/lYlYlN&#10;atGbHfa5ESJEDgHtUJ1XXSxRrQEHodxH9K6A2d3jAmJ+oqm2m6m5OLjbn0FXPC42Hurn/AlTpPV2&#10;HwXd20Ya4jCnvz0/Ol/tnSIjiW4jU9MFgDmsyXw7qMyskt65DdiK5y7+HXnIwiuACTkllyc/WiP1&#10;yn7ypN+tv0M5xpPZ2PQYdS06biGZG+hzVr7RB1Lj868mT4cahFJvtr3yz6gGtBPBeroAp1Agjqee&#10;a7aWb4yOksN+hm6MP5j0vzI8Z3A/jTgynoQa8xPg7V87zqBJ9CWx+lRP4b1u3TP2hzj+4xGfrVvP&#10;qyfv4e3zBUIv7R6oQfpUBikJzuzXlcepaxYZQyk4/vHNaMfi+6TAlUscc/WpnnGHq/xYNejF7Jx2&#10;Z3TR3e77qMPXvXPaw8ixtHJbqOPvLyf5VlL45uIgPNtC49Vatu08V2l0m6WN4j6HBqXUwlVcsKvK&#10;/NXKV1ukec3OiW9wzPMSo68kjGazfsdtp7ZjkyFr1ifxL4aY+XdMDnqGQn+lZN8/w/1HJu/K5xk8&#10;r/KvNrZbDelWg362Fo90cnaasiLhcEntRdXl3cqRkjPYV1UWj+AlxNFPGo7HzP8AE0t1F4fiUvBf&#10;Qjb1Bdf8al4WtBe81byaIfKeX3ENyvzkEgd6ppNOh+UfnxXZ37rAH2uJAOpB4rg7zWYI22sufoRX&#10;HNKG7MWbcN+UO1lGKtNqTMu0AY+lcJB4o0uZpF+ZPK6571oWet6feqDbk5Pb2ojWi9FIlq5trCWf&#10;61qRabNMdqcH3rIhuJd3yjp3rWt7q/B3xgsP51vFxejFy30JJNKu0cqwzjoaclhIpyy9O+K6fS9R&#10;ZpAb1eB2rs1n0a4BQFc9xWlPDxns/vLVM8mMbom0fKKo3Esxb6jFemahp1tKS9vgYHHPeuSvdMaM&#10;A43H2NRUouJUoSWxym9nUoQOe4yDTvNnVdiTOvGOGIx9K1/sxC7mTGaRo9NgUm4IQn1NZwpp9TF8&#10;63KtpqerW2At3Iw9CSa1R41vrIeZMZGT0UbiK56XUvDtvkfalZv7nVvwpV1Cx4aNhgjrVyco6Qn+&#10;NxKq31Ll/wCN3vGzOJjCcADb+tcZdeNPDoZnkhJI7mNe1d7HFaXyhWKvnsOpqSTwd4eu023NmjDp&#10;z3rOUKstU0/VEOLfU8hXxr4X3sLSJtzt8x2Yq9YeKrGRC7RMrZ+7jsO+a76b4e+Gwpi+yrECwb93&#10;xyOnXtWDeeDfIEjaahZwPlXOKxlCstWl8iHBrc6nSLzTriISDn1zW8tnYzJt2oQeBn09q8ct7TxF&#10;prKTCVY9UJBGffFaMV/43dGAWBCW4yCePbnipdbSzi/uNadVR3PTzoNhu3xRoWHp1q/HDq9ou2BS&#10;AeRgZ/nXDafqXi1p8ssa4Xhu+a6uz8QeM4UVpIoJAOo5yfyqqU4dbr5G6qRlqza+06qI/wDSIWkP&#10;XhccfWrMb282Fe0Y++CKhi8Ua+VG+2i98FqtnxayHM0QHHY4rsi6W/tH84lqURh0zSd25bYqT/vV&#10;atYrCHDKu0fSkTxhan70TYPphq1rbUbS8HyD8xW/JSb/AHdRfdYqKj2Ihf2Ua4jlI/4DT4ryKYYS&#10;fn3GP0rU2RsPuD8qha3j6rED+Fdfsalk01+Jacb2CKUBtzThh26CrykevNZpjjAz5GfwFN+0XqHC&#10;W5+uRXXQxPslaS/Nicb7GsSaq3FulzGYpAMH2z/OqkkmpOP3YCe55qExawc/v06cDbWlXExqKyg3&#10;8ifZ21bMmXwsk7ljKo9PkFSQeErNCPNYSDv8oFL/AGfr+4n7ShBOeAavINRjYCSaP2GDmvPj7FO0&#10;6L+8ajbVMibwroGd7WyEj2qGfSdKtl/0e2OT2Q4reVjj94w/pTxHHwdx5roq4elUVqMEvWwKbT1P&#10;OLhikrR20EiEcj5iaz0vJZAGlTbzyT/hXo2oyQQruDBT0zXm+pzapKGW02McjG4dq8epS9m+Vyv6&#10;FSmmdhY3WlIwV5VB7Z4rdW6slUeXIpB9DmvONNtNXkm8ySwR9uOTjB+ld3BFFFH/AMegU/7Kiuuh&#10;Usnp+DGkWLjVLWAEsCcDPArCuvEmnBvLaRkyOjL/AI1vibcvEDfiBXPazZwX0Oye33EHuKMRVqON&#10;4yX3FRUe34mFctp0mZYpPMdj02gCq1vqsVg+ZLbzFBz6Vk/2VClwVXdEc9un5U2/0G8miH2a+KnP&#10;fmvJbl8Sj/XzKep6vp95pd3DuRFTd1UgVrCGBuQoPvivl3VbHxdYo8liZJeMnAPzHtg9hVOy1bxl&#10;BKrXxlRt3KhWA2gev1r0qGaqC5atNfcjjqVEnbU+sAiLwoA9qU49q8m8NeOIZFS11LeXPcjv6GvT&#10;INQ0y4O2KVC3pnn8q9XD4unX+Cy8rltN6l4ACnKRnApuxG5BrjfFuoiC2NjaylJmwTt6hf8A69d8&#10;OeLWglDmdjm/EmpPqF4WjJEUWUUZ7g8n8a5OV+cGp5JyVxnNUJG3NXqUKTitTqTsrIiZs1WJJbin&#10;yHBzms+Rm5APXvXVbsFxssyrJjP0xWXdsrsw74wTRLEseQTWTMzbc56dqC0Zl1PtYoAcgda5+ZwR&#10;h6171wI245PGa5u4mIGMdRVJmiKbShP3hOMnisO7uZZZztPHTFX5SGYKTkVz09yDKY1JAHHNctaV&#10;i0r6EF3dNDOIE5BGS2entWW9xEIzI/Uk0TuBgkDJ71gX8wZSoIHrXmyn3OinDlKd9fiSYxxA7B3P&#10;rWFe37RxtEuMnpVqV4nUqTwO9czLsnDOGO3tXLVmdyWhRu710UsvLY5J7Vx99O4Bl3FifwArau7p&#10;IUaGLIyOSa40klizcg/zrz6s+w7aMoTFpn3np2qjKuARntirFy6lDtODmsnzJcnd26Vk5X0IiQbO&#10;fwqwBg8cHFNyN2entSgkcnn2ouWTbFC8DJPWpI1LLnOOajUuR05qzD03DrUjSJVXGK0IwxzGBjjv&#10;UMCDrJ+Xer+XwvT2+lAwiiV12g81oeXtGDzTIQuNo71diUhthHWgdwhU7sYxiroBbOOlSrH5rAHq&#10;KkEJG7nGD3p2ElfUsWUKTKDyMiuhsItqbivAqhZRYUPngnit+2IGEzgV0JES7FmOFZoxgnd3rQjt&#10;0tgEx971pY0jD/u/wrTghWcBX5J5z6VokQW7ODjceTWsI/4/yqGKHBCKOavqjkfMMVqkZOTHr8w5&#10;4qxsUJhjzSwJ8pDHNSugxz0FawM2Z8ydgAQO9Y1023lu1bEzKB9a53WZhbwmX0B6114eHNJJBJ21&#10;ZyPh690i6+IinXTEsFggkVnY5EjHAwK+nY9XtXGbWYOgOPYfjXx1qPhL4jJp/wDwmvhWz+2W11h/&#10;LUCRxjodn3u3TpXJ+FfjJ4h0m9MfiFpN1uQssLYRjk8lkxniv6DyHJ+fAw5HqlqvNn4jxRnCWOm2&#10;tNrn38s0dwmDiRTyQRkHB9D1rwr4m/Bbwh4tB1aO3+x36l3WW1ARnyPukDg81kaX8Z7MXTXD3do8&#10;aKWMWWyQQCNrdBjuDXfW3xU8M3VvFcSyopcAkAggZGfrXdDD4nCVFUpJ/I8V43DV04zkvmfD86/F&#10;T4M6pb/2daPOJv3gKMWBQHJDe/r0r6I8EftCrfm5udSlkZJAHRJRgpJ/Ei46j0zXa3/xD0fxDDNY&#10;aNsF1gqGcYGO5AwePwr4Q8VfDf4l2fiI+K9OEc0VmzyzqDsDI/XaMc4Fe5VqwxcbYulaX4nnRajJ&#10;QwtRdXfpts+n5H3tp/xTm1rUVsl2NDJlleLduGOgPb613ck11Iw81/uenX86/P74ZfFbSNL1OSxE&#10;LSNDy4cbWx/Fs6dPQ19e6J490TULCK+PnxRSHCtKvLeh4rzsXgo02nSjoaYbGT1hipWf6HsKW9rr&#10;Nm1tqUYYMu3djnH16187fEb4cXi6tBYadan7Acnzd5Iz2G0cD616YPE4hKyEs8YJHy4Bx75ro9M8&#10;Z2l3ONPuWCRPkDcBwB71y0JVsNLngrrsdeJhQxUPZTdn36nzhpnw/wBI0u1N/fQhZjwkZyQD6++f&#10;SuhtLY2kfkWihJGHzFlxj8K9o1/RbZkW808GdSuSAeCD0Irzi8INyHyJMDAHQqO4PrXo0cX7dczP&#10;Pq4GNB8q6GMYnAZbg+Yx6kLjt2rg9dgluIujgLjoMD2r0rzBHBmRlCnJU9TXIX9j/bX7gtIsZ4O0&#10;4wB3rrpzSdzgxVO8bJnj11J5Dkv8uMjn696jFyZEKKd3fI/wr3GHwho9hCWiAdjyS3J/HNcL4iht&#10;IYTJmGFhwBkBufauh4mM9Eee8HOmryPJtbt5LpEVmIVDnA965uO2iDhAOn5Vv3d9LJGIkbI7kDgi&#10;qEMS+Zxnp3qbaGibsalhbq6BT1zSauzQxOEHb8c+1PgYwndnimvL9oLFu9ZyVtDPmOFktbXUg73w&#10;PBGcd8dK4nWtJR1dZclBkrtOduP55r1TULOK0j89eT3HtXHXKo4KgcV5uIw8ZHqYXENO6PAtQ0i5&#10;iVnwzBcckYAB6c1yrKI2KZDY64Of1r6EvVA5PzLk8HofwryrXdGhtg9xAoVfQcAZr5TH4PkvKJ9f&#10;gcd7T3JHGFQR0wacgKMMimZwAOeO9JuPU8ivEnuewX0l3HGOKuRuu4spx71h+YQeKvwPkZboe1dN&#10;Cs72MJw0PRPDviCTT3Yo5RTjkDP1r7G8Ma5aa7pw0xgrR3UeF42kbfavhG0lEI8zv6V6P4O117TU&#10;GjLsGbaUOeBjtntX0uBxF1ySPnMxwd71ILY9J8baJNo91cpt+WIjaw7EjivGXuZJMG5JBHX0NfWO&#10;t26+KvDbzwJmVAoYg4LMPWvmTXbM2c5SNCFZcg9QfX9a7K0W1znNgpRXusx4gQ3mEgjtViT5RtI+&#10;b2qnGCEXJOfSnl2Pyk8964ZTsz0mtRfN2Kc9vSoclvmGcU1wnU9f51C/C88VEpXKSJmfH0qq2chQ&#10;e+c0gznJ+lIzqFwT2qXLuaJW0JlcFsHmtmK8uIVBjbj+tczDMgK7zXT2tszpv7HoPSu3DVOxhiEu&#10;p6NoWo+RAAP9Y3O4frXocUqFAwOQeufWvKdPxFEvHAHJrr7C6SOIbOQOh68171CV0fK4yjeV0dlJ&#10;EJI/KfgPz7cV534q0PTdQtXuN/kXNuuRgZ34/h9q65NRldVZyC/QHtVG+nmlLBkDHqTgfpUV6Kmm&#10;Z4WpKjJNHgXmFBtIwR1Fadhd7ZcHIHoaueJNPlR2vpJGkeRsYwBj8u1ciH25jYnC148pODsfUwUa&#10;0Lo9DMqMoBPNZd/aQXdsVmXI7D0rL02/DhYSCnoT3rfRdw3uQT2qJ2mtTlcHRkeU3Fi0UzKmSMnk&#10;8GmQQpGojXPHfvzXoF9pvm/vlHfnFcsdPRbjfg56Y7VxuhZ3SPXp4lTVmzQ0+YQqY8nsa7iwnxIF&#10;ZtwPTjkGuFt7EIuY85rotOjKvuJyO3tXp4TQ87Fxi7s7kNu6dRyTVpZ4rdA8z4JPbvmqEG2PDZyp&#10;HNaMsFtMUxCGb0PevU5rnhyVnZmg0azqsJwEPJ+lcs9jJprNEW3LnOfTPauggm1Ihjd24gRWwue4&#10;qWRTdWxjKbxxkd6agTCbg+VmVbujjIFWkQb9351mPEdNBeUtgnHToavCeMrlCWqoys7FyX8psxMe&#10;B296mDEN8p4rLSfeM9DUschUeXnIzWvOZOBrIAzhm5+lXpJ2W2eNQQGBHHuMVnRuAAgq1GmTwM0S&#10;gppqRCqOLujjtS8MpcKpihWKRhtRkyoGORuAzk1y1rPPpV3caddht7PvUEHaeB8y56CvbILhYZsp&#10;29KwfFth9tY6raRs80K4KIAMr04/rX5fxXwjGtzYrCx97f1P07hbi580cNinpt6C+H9bZsyXC7XU&#10;gYHT6/WvVbK9toSJfNVw3Jwen1r5yNzLpKvb3SPbFjhd3AfI6rjOfSuh0fVjFHsjDbHOGU9cj3r8&#10;bq0qsG41Y2sfsGHqRmuaDuj3yTUowwERHPens4cKWOOM155pupQ3MW6RhHt4wa6a0vobqPcrbh0G&#10;PaofvI6bGrIzyfKx57EVnzrEwKSDI9quKQxyx3+oHamMozz0NRJ8o9jjtZ06DWNPbSb1DLGMuv8A&#10;sMB94Vx1n4Qt9C0i61q+ujHHHGMTHOA5OBx2znFelSOIXLoucd8/561xXiywm16wksd5W2lcMYSx&#10;CZXkfkay5u5V1vbUyIdQuU/d3RyxwAR/OtFb8KQgOVJ59jWLdWCzeHWuNPWRryz+bywc706Z9ciu&#10;Y0XXHaVmYboznBPWsmr6oHPoz0jfvO0j/wDVWdPcBQ8XXHQVlR3uGwrZYf1okLTDD/pU2C5YlmyP&#10;M5z0FUdwDlBxj+dV3nYufx61WM5RSwI5P4nFFibk0k21yMHPc1GHLNnnmoGldvnHcYp8eVYF+c0u&#10;QmxaDMxwT07nvUwmXv3qkVdgfXPH0pcMGI7jvRyCsX1JcZU1ZjqhGzHGDg1aVzng0nAqxbU4OakY&#10;jGTUUR3ZJ7UsZ3DDY/GsmrCLkTsG+Uc9RUsTjBABzyTzVJJAORg1ODuBCjmkBK2C+MEZ6D3qxAG6&#10;lucc1TD5P0qROD1wKCkWwQSN/B9qC+75VPNNDID1x70bl+7kY7f40DH/ADDhMZFDZyc0gDZwpGfX&#10;saU4Y/Lx70AKMY5q7bkhiBxkVQGSfpWtbKjAerUJ6jjuaSbwylB8wxzXo8LRCPy4zuJFcRaIiOd5&#10;+7XWWssKKflLZHBFbOVjo5juPDMcml3H9pyjdxwvY455r1fw8HGro12jJDNG0iEg4LH9K890Kztm&#10;t4omnVnmHyk5wCein3r1jRfOtkhtLz/VKzb8Hcc8Dj0FdmGT3Oarvc9S8OCCSGHzF2vG+0PnHJ6c&#10;969NtHuoE2x42g8nHOT15rhPDoaxsjaE+dFvyoI5VvXNd/aMcDb82CCQK96gtDx69m7mgrFhhRj1&#10;zSmKUL5o5I7Cp7aO3u0YszBwx9uO1Rzo1vL5WSUb8fzrtRynI6lrM9tFNNDzIqlVJ/vV8sfETU7L&#10;W4v7KtmYiwmDykNhS7LyMfxdee1e++L9QhhjNnbnMyDc6gcDPQflXxD8T/EttbTWs9hKHiZcSZ4x&#10;I74+pwKxrv3TfDq/vHnWuXmkeHtIuNEhZuVbcwQ4Udwvr9K+HvGWuw3duLaxjzHIxKu2edp447V7&#10;3461zU4w188xPl52gnKkE8gj0xXzTOg1PVmEREYVSqKTlT3JUDp+NcVJSqz5Uti8ZV5FY6rRdD1X&#10;xHBbeFLAjzdWlSAL6vIcDkfyr9JvFC3Vt4vXRdRgeO7sLaC2c7ThhDGqqwYjBGO/bpX5y+Fda1bw&#10;t400bxZ4ekjS90e4S8jMg3x+ZF90sncZ6iv03tf2hNZ/ab8FavqPiPTbey1DwWbV/tFu5Yzi6yJE&#10;24GE+XOOa+5yKLwleMZR0f4Hx2fzlisLJRe2piRxG1tyUUElgfcVxGtXj3F4qD7u7DfTFdnKks4b&#10;H3exHcV5Z9qMl021SVLZ5+tfpOEjdNs/HsY/eSRoC5NuoURh22k8nHFeG2ujf8Jl+0xZaVcRpE9k&#10;oum2tkSbcMAfqD0r6BljiAkdUG23RnOfQDNfPn7Ni/278aNW1vUYiA4ZEk6bGPOB7dOKdRc1kevl&#10;ceSNSq3svz0P0yj0gC5MkEq2jys5WTgooHODn16V5PrEwt9bu7m7VUMz/M8fCZUbSR7ZFeq6h9ts&#10;9MESwG7aJVLxoPm2Z+bGOSQO1eBeK7Sy8ibWtNJit5JyjQy5359MH1NbYWN5anFj5JR9xa7nb6D4&#10;gs1vUjxvjDgblOMHH619FeB9TEl1JEZAQx+U4x8uPSvz0fxJBpkySIwgZT6456dK9I+F3xYRNbuR&#10;fSvNbwJ5jyLy0ZJCqMdNp708Xg/aRko9icFjXTkuZaH3zqtoYY2aP7pGTjnBr4y+I/gye0uZbq1w&#10;IU+VBIRkrJksfXg9q+2tNvLbWtKjubd8pKgAJHP1wa8E+KOiajMzyQqkkMS7GLdcE5zXk5PiZU6r&#10;pSdj1M4w8atHn3sfDd9oL+R9klYNFJ19PpiuE1bw1FfMsUoJZc/NnGQOnSvoXXLOKKVrWJQ5GMew&#10;Nefanp8qynB4foBxivp5xU9T5SFWUPdufPOueD5IJSGkADAEN6Z7e9efX1lJa74Jxux91sdfc19K&#10;6lYySDYoz6g9Pc8157q+gLdYZM5HAJHP0JryMXgU43iethcwadp7HhTqMkqcE8UR7ChZutaWo2Ms&#10;F0Yk+YZ79jWcIYlJU9fWvnpU3CR9JGSkkzZsJjGwMQ5969q8H+KYLEXOoX0u6d5EEakn5Co++Mc5&#10;PSvn+OYq2E7eldBpOpSxStPauI5l+6SAcZ+telhMW6ck0cOLwiqp3P2i+C/xXtNWsbfTLvFtMwDh&#10;DnDcc7e5H8q+m7+2i1aL7Qn3W5xjqPSvw98FfEK+08RSPPGxszuQt8rqwHRfY56V+pnwn+KcXimx&#10;XzQ8ksSqJnCkR739PwrLNsuv/tmH+ZWBxj/3au/Q6jWfDrrukQFPUADn0rjbfTLK2uvNkUsSMHNe&#10;73sEOoxebEwYcZxXnup6HMoM0Hyknv8ArWODx7kuSo9TurUEnex5N4j8LWWq20p6M5GSeyg9Bj1r&#10;521Lwve+ZJa8+QGIQ5B5+g9K+zLjTzbJvckg/KQOf5V5pr3h65klLwtHHFg7Rs5yevIr6DCYu3ut&#10;6Hh5jgI1LTS1PmNvh5dBji686IjOHXGMelYl18PxNHiNsEHI3Z6dx9K+kG0ORJFfcMir8Xhq1vP9&#10;IuiS46bTgV3Tqxt7zPMWXS+zufCereELm3nbzCibj8o29Ow+ma8j8QeHJLYPLAFkxwxTPXPP4+tf&#10;phrPwwsNYKylthXO/H8a9gf8a8M8S/BCSCaWWxt/3bZwxZio+p7e9cUqFKtpFnRR9thHeS0Pz9Y+&#10;S5hYYySehphc5CDp617f4k+F2oaOnkyxsCNzZjG4ZPfJ614jdW7WE5tZgRjueprw8Vg5Upa7Hv4f&#10;Fwr/AA7jneRiAh6da0LZpASU6YwTWWCo+QEcdu9TI+329q5Yzki5wvoegaI1pDKBOQUYhiSM8jnm&#10;vqzwD47kt9XhuLybywssfkoFIbYxw+HOB6V8U2tyUHTINeqeHted4vLuDJcMEZo1dvkU8cDvn0r3&#10;8HXVSykeXXoST5luft94A8dXgsk/tNS8TL8rSNkn0PFenala+HPHmiy6LrESz2833l7gjoQexFfn&#10;/wDAv4gDVdK+xX8gaSEAcnJZQOoHbHTFfbmhSJNZQ3VqTiQA59RXy2dZasPU9pDR33R9Dl+MdaCv&#10;qvM+JvF+i/tKfs6eMn8R+Dpn8SeGZi37h/3iwwg7ijxk5BA+7Iv419DfBv8Aa8+CHxQ1OHw7qttL&#10;4e1O4bZEk75ikb0Eq8Ak9AcV9FKVni5Ge3NeCfED9mb4NfEC4kv9V0pbK9kH/H1ZExPnsSo+Rse4&#10;5rgr18FmMPZ5lTtO1ueC/OOzO+lUxGGd8K7x/lf6M+x4fDWmBSYZJeeRiUkVXufD12wItJtnpnJ/&#10;PNfIPw68HfF74Myx6Z4b15PEOhrn/R775Jo1ByNrANk9R2FfWml+Khq1ssz2/lMwBZH4YH3FfAZz&#10;w7Gj71B88O60+9PVH0+CzSFZe9HlfZ/o+pRn8NeJ3QLFfxIe2UJ/rWBdaL4zsk3z39u+D/cwK7Ge&#10;6E5+UBT6rnpWNc2/ncOzEf3QetfDV8OoX0a+Z6iq32OdTVPElphRJby+4bGfzrZ0rX/EMkn7yG3Y&#10;56eZgio4vD2m3D/6YkgA/utitK10Lw9bJlTOuPQ5/pWNOM/5vx/4BtCcep2tpJLdKWvYY1+jBhV3&#10;7NbnpGv5CuTTSLF0ItruRAexArPn8K6zIxe21Zox2AGP6161DFTpxs6XP84l8sX9u33nfJFEn3FA&#10;+lSV5/a6D4ut5R5momVevJPH4YrrYLXUUH7643H6CvQw2NctFh2vuMp0lvzpmnRUSrMPvOD+FSDP&#10;evQhN7uLRztWFoozimGRB1q5VIL4mFh9FMV0b7pp9KM4v4WFgooorUQUUUUAFFFFABRRRQAUUUUA&#10;FFFFABRRRQAUUUUAFFFFABRRRQAUUUUAFFFFABRRRQAUUUUAFFFFABRRRQAUUUUAFFFFACEgdaUE&#10;EZFIVVhhhmgAKMLwKzlz391IBaKKK016gFFFFABRRRQAUUUUAHHUjPt61+JWuQXMesagJ02StdzO&#10;+f7xkJOP5V+2w6j61+M3j23SL4i65Fbszxm9uWyxGARIRhR6Yr6bhVf7RP0Pk+L3bDw9Tzm+kUXQ&#10;EnI28n0zVXzbP1qK4lPnyzoMjjg1W+3yf88V/wA/hX3N7WPztvVn/9X9ury8gtMeYG68AAmmWuqW&#10;9yxRAwx6giuZPjfStxSVWLDsozUyeMtJYZjjlPttxXw/15Opz06iUfNHb7JcvK4tv1Ox3bsY70xz&#10;Mo+QZrkR4zt5G2xQOfc4FSnxVCpw0Mg+mDXXVzGjJa1Pu0M/q9TsdHJ9t/g2j61JGLv/AJabT9K5&#10;f/hL7FQd6Sge60xvHejpyQ4x7D/GilmWEfxYiS+f/AKdGovsHXnzsdBVN7jUwcRwrj1Jrmx4+0N+&#10;nmen3acvjrQnyFZsj1FXPG4SS/d4pr+vQUaU4vWFzQluvEKsVjhjx7saqHUNZRys8AyP7vNRDxjp&#10;ko+Ukkdc8UxvFunk4VWOT255ryqteMtVXb9TeMX1poSZ9bvIHEO+InoRiuR+y6rE26+nlcj+839B&#10;XWS+JIQhCRyA/TrXN3d7fXZYBTtP51xVeRtPmbCd7WsVmCE4b9TUJt4wckZpZLd1GZRg1GJAD1yB&#10;U26NHLI0raeKzbLRbwO1X31qxmxm2dfwrB+0MGD+lUp/Edz8ybk4qvaqP/DBJ2RpXLwvl1Bwe1Yk&#10;gtXbIH6Ui6gLo4ZlyfSnCCNjw1ZOUZPREe06GbPZ2M2S0agep9KyZdF0mVs+WDjjPeukkswTlTke&#10;9RizlbIGKmUE94mehz8fhywctMc7z15601fDumysGuCW29uma6+00meQ4Uhs9q208GaxKgffEM9i&#10;GohRi3pC5Si3sjl7XRPCfljz7dEbPOT1rTXRtGk/49owpx1U9qlu/B89mhN1KjM3OFH+NZphmtxt&#10;R8HGMrWy93eCQ9tzUXR5IQAozj1rTisHAyT2xwKw7XUL2FRHK5Ze5Pf61u2uv6YmUuFYHGcgZFbQ&#10;ceuhaa6EU1s8fANNgt74ufKH61YutW0WUb4ep9apx65s5g2ccZNTLlT0ZV0aaxatFlQTn25/nVi2&#10;iupCVeJs+uKqWevXc+BtCn1FdXb38nSXAHr0qqbT6lKxRfSJZE+deO9YV34Z0iVWE6lc9wa7eS+s&#10;JFIkmCkdcHmst4tGnk/4+DlevP8A9atp0ltG33oGovc8+n8BeFZXMss7kkYOeOPwrL/4QjQtMgKW&#10;F65VjkGRgce3PavUJdLsJUzFIxBrkNV+H1trUTw/aCq9FG3OM+tctSkl8NNN+plOhG3uo4Oe106x&#10;uglxd7nXtuAwPwNTw6lp0R3QXfUf3jVGf4B6WJt13qxIJ+7nGa0of2etJVN8epyLkdVA4rOnHEX9&#10;2j+KOb2UlsZ+qeK7KzTzGuQR3KnJz9Kx4/ihZpJsiSRjnGWUjNb03wD0WNi9xrk/qQAgzj19Kwrv&#10;4UabZSEW2suVHP70DH0zxRL28ZXkrfNf5kOMytdeMLnUG86FcZ/DpXQ6Rfz3Ual0bOee+D9a5628&#10;BT28heK/jm3cgHtj0A611FhZanp6fZlCsSc5GeR2qZOUk27mSUr6nSLPcBs4x71ftLzUGkEYRmHc&#10;1qaVHdXEYRoMkd8da3Psd6sgZYHH4U40pvWLZsosjgjlkX5vyqZrVj1A/KrkcUsYxJx+FLI+3vWt&#10;0l7xuoMwzpKyv121t2VlLbn92wOOBWVNdyxZIXOKkTXbhTseLbgce9FOdO+ouVo6cT3yDsfbFV5N&#10;S1KIEvAGA9Cc1zzazKRwxUnmm/a76RSTI1dixskrRmxt2NX/AISdQSJIWVvrxQdfkYZhAz6Maxgw&#10;l+/z7mq0qorHipeOqv7Quax0C67qAXOyJv8AgVR3OuvLAQVCn2NcXcN5TZTj6VkyXUytt6ipnj6k&#10;lyzk2J1bG2TNPLuWZhz03Ef1qzDZu3zzOWOcj5s1yBLvkNUsUdqu13k2nPTcRiudOL6Aq19DvRAd&#10;vzbufc1CbZN4cFsj3NYMU0y/NFOxA/2uKsLdzkZZ81qknug530ZtSRSOeP1qSG2mDZXnvWCby6zt&#10;VuPpWna6i0YVWI445HWoSXUtM6q2mukHzgY7Vqw3LnJIFZ1pcLMOn41YnljhBaToPSumnWnS96Ej&#10;aOqNEXOeKaZtwwKz4by0kIGcZ9eKurNZKD86DHvXo08VVrKzmrBy2OT1nSor8jfIVKnIKgmuft9L&#10;mtpCiXhVgcndH/jXeX2u6VYxb5T5g9F5ryDxP8VIYpPsmlaf5khGN03yj2x3rysVSo0ffqVFfyvc&#10;rnsrs9k05JVhCyzrN9AAMVoSQQScSIGI6e30r5DXxrr943lhlWRfvLDkD9etb2l+MvFcVylss0zq&#10;T02E7fqelOnmlKMUnG/9eZzKupSsfTq2toCD5KZ9doz+dDWdqzbjEufXArl/D2s6xqNuJJY9y527&#10;sADI712IL45r6DCzoYiF+V/+Ao0lzLVMhlkhsoDNIdqqOteKX9zJeXst6/BkJ/LoK67xprMkVxFp&#10;duexdyPXoBXANPnr1r1aNFJ+4tEb01ZczIZSc8VT55JqYuc8monNegMrTMqrzWVI7dQcCrl24xWF&#10;fTFISUPIqkMiuHEgDBun61iSzFiyrwM0CRsEj8azblyrFgenNS00bJEdyG8w7jx2rAucKd7HJbpV&#10;mW8aaPd0rCuJRlpSSdgzWTnY0UWU5eJCOp61yl7e2RmMcEqsehIPGfTNI+ptLF5nTOfrXLva20KF&#10;LddoY5xXNUmjeECxe3yopGcGubuLgn5j0PNST7nbnGBWBe3vkDavOOxry6ktWdaiPuLtZJfJQ/Lj&#10;JrnLm8UZERwmO1UnmkmdpFOAxNZ806xqQ3c4FcdRu5utjO1G6V2MajgisSTBi3DpU164DghvpWG8&#10;8rkAHHNcktRsi3+YdrZzn8KGGeTj8KYCBL5ZyT7U/ggLjpzS2IskQlDt461NHHkhh196Au7lasxj&#10;aCTQNAIyqkE55pyqVwqjgUDOCelSxKX5HXpQUWYFBH485rUjTHK9AOKrxIenU/55q4qt0xuxQMmj&#10;GMKOvrWuq5x6gVmwpjAxmtKAnacjpQSyxG+08cE1oRgsNrDINVIYw7gcitlIgeB1z1rdRRcWkie0&#10;UDCHoO1bEQVwDH+VVY4Q52KDWzDEqnA5rRbmM31LkSDO7kVu2ShWBb05rOjCZ3Hj2rZgjYHaDz04&#10;rWKI5jRgD+arIMqetazW+8BlNVrdGjACjJFa6KWX5utaJGcmV4ogq/zqvOCsZ7nsa0juX5cc1RuB&#10;8nHGelaRWpinqY0wYc9TXA+L9WtrDS5Li5ICIrN7/KM/hXbXU3l5618rftLa7ead4Naw0d1R7ttr&#10;8dUPLCvcyXDutiIU11OPMMSqFCdSXRHM6B+034livYprJvIGVSOCPlViHHU9Se4r6L0P46+AdctT&#10;a+ONLs555JzHJLHCAzAjq5I3Z9cGvyqs9lqY/JbawH3h6j0NbkWuTxPzk9t27n61+9U/YqEaco6r&#10;qtGfhmNhWqVHVjK9+j1X3H6c3vwz+C/imFj4F1hNNZTyr/OjM3RRuwRXkvi/4YfFzwkkl1BafbrF&#10;cHzbYByoA+9tA3cfSvlnw38S/EPh+Zja7DbMytKjjcWC9+e49q+nvCn7RmqXMkXlXTi4YCOGIMdv&#10;qMjOAB6mvXw9esl+7nzLtL/NHiV8LBa1aX/gO3zT/Q820nxbeLcC488tLGeVxtYEHuODXp+ufGae&#10;/ay0bQVkZ5cCWc84c9EwP1r0K48UfCL4i2dsPHlmtnfXcm1bi0wrtxtLSMo9ecMK4W6/Z58SaFpk&#10;uo/Dm/TXYlYuImxFOoPHHJVv0rqni6U2nWjytfd95lSwiipSw7vfot/u6Hz54u8Da5JrEniHTXEV&#10;xzK0gO4kj/Z9xWZ4e+Kvjae+Tw6t0IhG5SNjjbt9geOvaupvPFvirRPL0nU7BrWdkcMJ0aNgBwcZ&#10;6/lXivi7SXvUjvox5bJtRVA6d2OfWuapOVN+0jr1sd+GgqiVHELyTPsPw9421SGxaa9kLPKwVm6g&#10;5PXFe8aNqq6rsdQJIjkFyQSuOOnXmvy+8O+Jbu8u4g9zIslkeV3cOvtmvdND+J0OitHAN0Ls27zF&#10;YhvoR0Iq4YqGIXNDQ4K2ErYafKtfI/S7w5f+RItkoBUqWBOSeOw7AYq3qHh2yuZH1KHG5wTgf0r5&#10;R8LfFe+gYGNld2UIGdiMqeckZ719CeGvHi3siwLD8j4xJHIrrnuOua4MRg6tOTqwO/DY6lVSp1d1&#10;3LP9hvqMuyZCgPU8DjtVxvDtvYqZUyeCDx1rvfPjuLfdAAxAzjpXA65rd7LEbW0Y25YsjnAJI7gZ&#10;6fWuWGIqVHyo7KtGnTXM1c4fxA9vZWMl35qqq8ncOMdxjqa+WfE8huLn/SHEjITscY+ZDyM/SvQv&#10;E10s8j2sRIiTsGyTnqWrw/VctMbdHJZAARj8ua+io0+SN29T5fE1faz0Vik07n92h4B6VZjuHhXJ&#10;XcazYhIr7COc9Ktyo0Zw6EGrqNdBaWLc1zK6DZ8pxVSS4kWMGVzxVCfUTayhQoJb1rm9Q1SV5trn&#10;AA4x3rlqVFBFU6TlsdDHcPchpPMYqpwcn+lUbsL54jwSCMmuS/tO5iJRG+Vvvf0oj124MoMmPTNc&#10;M8SpbnZHCyWxNqEYdtqA4HH41xmqRLLCYH5Rjz7kV2s9wJhhuOeorBvgeAFHXvXmYpqWx3YaTi0e&#10;RX9mLV2zyjHg+lYibUUAdO1d7rcHnRHC8nkVxEiFWwRggc18viKPLI+tw1XnjqQHOQexFKkjKSOw&#10;NI0PKgt0qNGJi3KPvcflWS0d0dKjdam7a3KFQGzk9K6GxuBA/mE9P0NcekgVVAHPb1rVt7lpAVxy&#10;K7aOIa2OGtSufTvw88aNZmDTrtjtmYKZGPHHY1e+JXhxmzqdh5cdvtLbQfvEnqPpXg3hvUpbK6iQ&#10;BSvzYVvUivp3QLoeJ9DOi3SLgqqhm/gPvX01Gr7SFz5nE03RqJo+ZSvlyMpYEdqz/NIY5OTXU6xo&#10;F3pcklvt+dCR04OD2rj/AC5PMKsuDXm1oSjKx6dJqSumSlizcjilJzhalEWF54OKb5bYy4rGTfQu&#10;5WYDPBxntUJZc5I6VbaMZBIqlKpUmqjdrU0WpGwDNnpirdveyrIcE+lQH5Vycc04FQQB+NbRm1sO&#10;ST0Z1+h3xVGEzEqDXc2d0qL5inr2rya1uDG2F6ZrqtLuXaZWY4AzmvZwtY8bGYe92emWN0zjn5ia&#10;tyS7nOQNzDp+FYmmzRIjSjp656CtuJo7kEqdyjoeleondHh1I2buc5qVqs9sykbiDkc968p1OJ7O&#10;7MU67c8qeox9a9zuLZM7MZ+lcbrnh438bKz48vlRj+L39q83FUHJXielgMUqbtJ6Hj39p3VrMEhU&#10;Mc8g9xXW2OtIwUMNorhpUxKYpMK6HHpVi3nHnCI9/wCleJCpJSsz6OrQjUjsenvK08I8oY5qg1hG&#10;8m8jmo7G52qEzkelajMgyV4FepC0keQ06bsinHboJSw6HrWraQLg7T+VNjjwvmP0HPFbNvAI0BPT&#10;rXTThYwrVOjLUUSlBnnHatKKZxhkXGOMDmqoyh6ZzxVxQuNhOO/FdkI9TzZu+5Hd2L3luIQ7KN2c&#10;g81tD7NEWjg3DAGc1VizsywXaKa21bdy/IYDkVrGJzttrlNFLQ3kexRkk9e1c/rVpPoiAyDdkjj6&#10;1tDU5bQRQoMmobyWW7kLzncMVLjbUKbcX5GASGAYnkjNSQzhozGQd2eKZcRSQqs3G3OAKriRWTfn&#10;GDmmjrSujeiuQqgMRn1q9FcFiNp49+hrm43b7jDqK04JGiGMDFbU2kYzpm6soDhgKsuXlwm4j1qp&#10;C3m4bgDFW4k6lxxWjpxlujC7g7xZQv8AQrfVI9l7LhY1yoCgkH1B7Y61w8jXOj4gkBKq+3zOv4mv&#10;UtkZPy8H1qe5jtbxEW4XdGG+cY4ORivheI+EqOOi5pWl3R97w1xnVwLVKu7xOFsJXdSmc9yeMHNd&#10;RpM6WyExnvgg1xN14euLG4jTTYmZZi21N+Au3kgE9eKuadJGGDbySOOSSRX4hmGUV8vq8lSJ+15f&#10;mlHG01VoO6Z6pb3W1TI3ANXxIzDdnBxzXAWErCXdKxwM/e75rprWaR0DRjdnr7CvOqxUleJ6Dlbc&#10;0Zv3sWzoByMVizojjaeKum4zyp4FZzSxuAqjLHmuNxaWpUJdjBmv20VWvTgMx49a851S0H2mS8T5&#10;fNbcUUYAPtXoupWscjKZcN6A1jPbF91tI3ByyNjv1pKPYb13MmSMoUjPBIBB/DpVFL/A8wHDDIIp&#10;ftFw0+y7ycDBJHoe1VL+2NrKm07o3TdvxxknkfUVPLbcTZLNIZcyA8HrRuVsFzjbnH41VwrR+Ypy&#10;VBIA71H5uWHpjkn0p2Ei1GwGQRUylS5JHGODWZIwB/d5A6ZHrUsTqZxHzg5z7UWHc1gB/Cc5qTBA&#10;GCc1nQl9m1W4HerauxUqx6cUmBY3lOO1WUYdBVPt64p6yfvNyc+tIdzQjcqcHirZIOQKy0YE1aXI&#10;XLnGewrNxTHYs4IHUE0/fhRjIJ4qBWRQXHIHpUm4np3GfajlQWLDELjByfarIAGNx61nBlILyDGO&#10;mKcJ8ucjiplHTQC23D5UZApPMX7u3tmqxctyvI9KVpcAbRjjHFZ2FcvRy4T5R+FSiUEdKzVy68nB&#10;pyzMHUGgLmzHgkE8ZFa1u0IOR2rnIJgVyx5rQVhgEHGe1Q9xXdzp4lMwKwnmut0y4EUQguUY9vl6&#10;/WuQ0yQLHt6EVuRCbeHBKn1qm2zXmuev6dYxBYbmOTcFwyE8DcDwSK9a0m01a90976xRfMs3UNju&#10;7d8dCO1eSaJd202lRwxP+9VcyrtwOvHNexeBZ7WPUI1uHMMdxG2DyQxHSvUw3Qme1z2jRTJJ56Wq&#10;gtOd6xt94MB8wBPByegr0W3unWCIGIqWAD+ua8v0yK3vcTx3B8yFiduMYI6V6JYXEk8ga4Y7sdem&#10;6voKPwo8mokdHCApLDr2qjNJ5Uclw2RsBZj6gVYilABB7Vy/iXV7mGzeGwTJ2lmJ7jHQV0XOVpHj&#10;XxEKapY3csNwbQzkAsi5cIRyR6nHevz18d36arqEyWsm+3hkCwkDH3B1PuTX3R4m1po7Frto0jnW&#10;3kMSP/E2M4zX51+IbhtO0YxxRia4lO4tvB2s5yePrwPpXNUl0ZVKXIrM8T+Il01tcIswLtJgMNxG&#10;BjOfTmsHwFpKajfXGsXYx5HyRLkDhhnJB7dqp+Kr+7vrldOmZXuJGCDzOmewI7Cvpv4TeALiwbyN&#10;aW3ZGiWJXUEuCehyewr3OHsvdet7WS0R87xJmSoU/cerPDfEK2Gjg3V9AlsEUMxjGSdx7AdfU19G&#10;fsoE2lp8Qvso82O8WxZBj5SCXYDB9BXk3xp0HULDxI2kx7WjVAscijGGwcjPc+1fWX7OnxV+HHwd&#10;8Jn4d/FfQmlj1qCAPcIN1yHk3CPGcYCluCCDzX1eMth3zqN9j53DVZVaTVR9xt5fXsQNvK37vOMD&#10;25zx2wawZVtmk3SDAB+nI5pviKK68NX8/hq6RhcWUpDIfvKjcpu68hcZqtDIZQJN3DcYr7XDtOPN&#10;E/OsQrTaa2NBtW0+2027m1E+XbkNG+eDllPT1rE/ZA8O3MNnPrd5biOKW681LhgCWIOAoz2NedfH&#10;+6bTfBlva2jmOW+mWJkAz5qrzke6n+dfXPwt8E2/hLwVaxafMblDDDJICcEELn5R7E0pNXsmehTU&#10;4UU31f5f8E9Y8V6Hc6i+ywuJrKdSbiCZDhWdD/q3zzg1keJNDGt+Cmu7+AG8h2vgHaC4PJzirOm6&#10;trBv549Vkjm0mSLMYDDzllQjOfT09673UdPhsvD5lySAu8DGdw/l3rOVSVHli31RcYxrOU47NPR/&#10;n/wT8zfFxtoriOxbY88EjLLFg+aynnOem39c1wWj3UmgXouJ8jnayrn5lzkA/T+dd78QDbrrF2mq&#10;T/ZyZXj82NcMgAypGTzz1H5V4vbXl6Spuf3qkZL5OeOlerKdpKTPOow5oH68/AHxjLrelbS7S2x+&#10;RAynKv6knkjFeo+ONMgutOeBgFeaJ9rHOCcHHAr4E/Z38WSWV/LaF3lkuhiNEfoVGcgepr9IYVj1&#10;/wAOJNKrGQKHKnG5SByPrXzuZRVHELEx2Z7WWz9tRdKW6ufnx400e702VLy1UMyoiSEkhmOOoHpX&#10;nE73Vw+9htA4ww5r6s8dxnECOHiKLlwQOQf4R3zXzrrmm6ZbXJFnu3rhSGPf3r6fDVeeF5I+Ux2H&#10;9lUcY7HCX0RcAv1I5xXIajaPEu8EDIruLprcz+WM5T06VFdact7Z+VEMEjgiqlbqcybbPnXVdKWO&#10;7kcHIJB/GvMbi0Fq5CqThievvXuev2d3bJJDImeR1OeAfavJb6ICViRkE8H6V87jKKvex9TlleT0&#10;Zzrkod3TPpU1vN5OXGCTUdxGVm2LyTycVAowF+XPP415q0Z7fKpI7Gw1BlcXCYz2yM9a+ifhx40u&#10;tKu45zfT2yllJCOQhKjglc4OPSvlO1neInB6mu50nXZLWLLsWIPyg4wM9evtXq4XEcr97Y8jHYZt&#10;XiftD8Pfi1pviFP9HmJCoNxbhmbvgdwa9qkubS/t/NgbcDzX5NfDH4w6fpdkLC9eOMw8qyoAxUHp&#10;ur768D+OtP1m4e0tplZ1QTeWM7trcAjt1rDH5bF/v6CsjbA42T/dVnqervDESML0rn9R02J1ZTwD&#10;0+tavnbnBxt9j1qyxRsE9R6150JuDWp6E0pHjNzbqJzEhztJB4qGGRMboiCASvHTIrpvE9hcRP8A&#10;2nGPMCkAgdeuc15dbXVnYtKNODFZHLtuOcMTzj0r6Og/awujzK79nJJno1rGksSknOe1WZ9OtLm2&#10;ME65ibG5e3FcZomsxXJdlGCDgqetdZcXh+yNcQKxIB69Kwq05RlZmlOpCcbnjHjPwhpd6JLRAo6g&#10;ZyBg96+MfiF8H7iS4aW0SLenTBwpOOv419X+MPGS289zCyjdEqOCx4IbivItU8TxanCYAMMwH+6G&#10;HcV6nsuelyVD56piY063NR3Ph3UtJu7ZdlwowOrq3TB6CsdDtO3cTnvX0L458N2but9o3CNw6Nzy&#10;Op+h7V4JeWs1ncPEQWBPBGMfSvmcRh/Zu8dj6TB4r2qtPcsQMo+ViMVtafO0VzHhiAjB8A45HSud&#10;iA5bn6VoWsoDDccE9KMPUUXoVWV7n0h4J+IWsabOjtPGJWlI37Qdu8ZIav1y+E3iWHVNJtoZ3Vk2&#10;BBjsQM8exr8KtGa0inH2wbkY5Yevpn6V9v8AwD+J19Y3sGmSyFoiQiswO3ap4HHT6162KoLH4dwX&#10;xI4cHW+rVr9GfrOjFMKPrViU7485rlPD+uWmtWMbwPl2XcB0OOlbO9s7TX5vOjKEnGW59d7VNXiM&#10;JeF9+cVt6drNrbSiSb5WBxuFc/O+OGPSstp8DeegqnR9orMVOt7N3R7tay6XfKGVxg9+laMJ0V3A&#10;jeJmXjhhmvCtO1SaCQOrHA5xXexQ6FrkateR7X9U4P6V81j8mjFuVrnv4PMFJWkehRrp6AhCn4HP&#10;8qnEltt+8tYmnaJpNgA9qzD/AHmzW4VJXMTKCenGRXzUqLi7Kmke5GUXqmQvHZTNhWUN7EU8WUJX&#10;a43CqcqawmTHHBIPxU/1qaG5uMAXKKh74zXMpUIytWhZ+j/4Y2tK14v8SVrG3KhcEY9CaX7LjhJG&#10;A+tWQQRwaWvVjhaDV4xXyMXOWzZGiOgwzlvqKl4pKK3hTUNiGwo+lFFXZCCiiiiwBRRRTAKKKKAC&#10;iiigAooooAKKKKACiiigAooooAKKKKACiiigAooooAKKKKACiiigAooooAKKKKACiiigAooooAKK&#10;KKACiiigAooqE/aRnaVP1BqJT5ejAmoqlu1Ac7EP4mlEl9/FGn4NWf1hdU/uHYuUVUa4mXrCx+hB&#10;qM6hCv30kX6qan63SWkpW9Q5WX6Kprf2jfx4+oxUouYG6OKpYmk9pr7wsT0UgZW+6QaWtk09UIQr&#10;kjnHIr8VPGk7p448S2pUl4dTuUyDkACQ1+1o6g+9fil4yEY8d+Jre3bLpqc+8nvl8jHr719TwlBf&#10;WKkv7v6nyHGT/wBnp2/m/Q83u2SFyievSqvnf55qxfr51yI8Zce9V/sM3939a+9cL6n5o56vU//W&#10;/bFdE0peEjUVSvPDayoRaMEPuOK6Xy4/SpMcYr52GURkrzivkzf2zT3PO08H3JlUzkFM5bacZrr7&#10;PT7SyjEcUWAPxq9L53VWxWTd3GtRAtbKr+grz50KGFesZfcma+1nUVtEXnuLRTskT81rOntfDtwS&#10;J4ojnuVwa5K88S+KbUtnTw4HoDXMX3jHWvKAk03bv5LFGP4YrjrZpTno4przhYThy6t/iekPo3hR&#10;jlkix2+b/wCvQdF8KD/WpFgcct/9evn+bV53lkmlszBF2JBGKpLeRSJujfhuciuH+0KK1jQiZus+&#10;jZ9Mw2PhxQBCkPHoQama90G0TDSQxj6gV8wtOsp+dwCe/TpTFjs3fKFSepx3rSOcdKeHgiJ1rK7b&#10;PpefxLoMC7lnST2XGa4u88X2MrkRRbeep71495MSybxgMTnIp4lkBwzZor46tW1kkvRHN/aCjsj0&#10;KbVBd/KBimdR8zCuNTz8ExnPpTG+0xDaZDu7/SuadSW7H9fjLdHchVyMmrdp4a0LUSVvnZd3PHHP&#10;1rzuO7vwCnmbs+vari39/Cmxnz/hUxnF/FG5UcSm9j1WDwRoIQQ294+B05Un+VEngqHlLbUNrHpk&#10;KT+hry5LlbkBZuR0rQhhgAIiyARzya61VoPaivk2jRTv0N/UtBvtOUAzpK3scceprnZVdT8zEmmT&#10;SNCQvJUD1NQJPCp+dSPeuWbjf3dCXqOmuTENokZc9MHFSW2ra2g8pLyTavQEk08XujIMzspPvV5T&#10;aXS7LXAzyMVChd3UvuYtegi6neKuZ5C59TzVf7dFKd+eafJo925+UMQe4Bqi+hTwncEfPoO9O8lo&#10;FmW/tHmYA4FSR2vnONoJFQJZTp8wBGOOavQ3E1s2Ixu74xWilFr3ikaNr4XN0Cxm8o9vlzWg/wAO&#10;RdJslvC6+gG3+RptrquphlD27DPU4OMetdJDqUy/fGa2hCjPeJojNsvBM2mQ+TaSbwOm9utOuLTU&#10;rWMmRR9M/pV6TxG9vkuGIqje+IReReUi/jWjjRhG1O6Fddzi545y5IZgT1xmrUM80IAfLVbL+uea&#10;ct3YoMTOFx1rCMezFzW2NCHW/l2lea57UbS51DeRdyxbznCngVoNqWlbsh1OPT0qjLq+lL+8jfeh&#10;7r0pVEmveYvaW3ZxN54MJZWiunGMknnJP1zTLTQNQskMb3EknORlif0zWzJ4m015fs6Bt+M9K0rb&#10;VDcR5ijcH/aFcXsaXNzJmTkmzIitb63+TY7b/Tn9ao6tZa46GGG1UIPmYl8EnsAK9JgN+ka/uCRj&#10;Oe351Zna8hBdYUyBgH3roVONr834Eux8z6tFrNujOIXDZHKk8Z+mK546rqtnOJTNLlOuScDNfSeo&#10;x3N2uy6QBT/dFcRdeBtGv52m1GaYh1wyK2Af8KnkSu4/5HJODb0Z53afEvW9NlMc9x5UR5DB+fYf&#10;j0r1Pw78WtVvnSJrpWdlzsZQeD0IHFQWfws+HMbq8lozuBgFmJ6jHSun0f4e+ENLAWxhxIq7d7Hc&#10;cZzjPYVK+sqV4TVvVmlHmjo2ddpfia9vUBv5UPPQDpXcw3mlPGHd0GRzk156vhxEfMRAyc0v9lSq&#10;uCgbFdlOrKOs1zep3RqNKx6hH/ZvBiMfz9MEc1KY7Y8fKfyryFdMIkBCYx6e9dVpcOnW21ZHdCOO&#10;tejSxyk+X2UUXGXNudZPHEPlCLnHXFc9NazTufIAyK1WfSWPzXBUtxy2BUX2OxX/AFd0f++hVVKL&#10;qPS3yaNGk1qzib7SvEqNvhiBXsVP9KynfWbbD3sZBz6V67AqIPkl3j6g0+e0guF/fDdn3rnll0vs&#10;Sd/M5/ZLueOS3TzKBIm0moXspZAGjxzXpNxoelxIWIbArhdUvtOtWOx8D1NcFSDpu1QcqOl7mcul&#10;3bnIwP1obRdQY8KhHqTRpvijTJCULfKTwTXS2+t2F0MW7bh9OlONpLSRjY5z+wtVkjIhkVG4wSOB&#10;+FWofDurxqEmljduhI4FdM1s86ZDFc85qq1hfgbY59uOK1VP1HydStBpNxHGPNI39+9bkOmEspJ4&#10;GMDFZ8STxDY0m4jvUwuZowArnNaRjGOrKudOjJAdrHmtCIwSDLYNcil4jf6w5NaFrqECSEAZraNR&#10;J7I0pyaNC8vNNhJEiH5echTXA6je2zu09sxYHnkEY9q9CXUVkUBk49+avLa2QGViTH0FU6Xt3aEk&#10;vkbKZ4f/AG3boRFdK5J54BJGfarllqPhiV/LlA3dPmjJJ+pr1PUCtvCXtrNJmHYgV5N4i1DxJeKY&#10;30UwqM/NGMnFcVaKo6OSf/br/Micj0SxHhR4hsEAYjneFU/rXSwwW0cYSCNFX/ZAx+lfJt5DLExu&#10;7uJk95QcZ9K7Hwx45TTnC3UitEcDOcY9gO4rahjVBrnikjOMl2PoxTgYHFU9Sv006yku5P4RwPU+&#10;lYMPjvwpIAPtihj2wf6CuV8Ua5Hq0scWnSboY+SegZj3x7V9Vh3GpBOnO/oaRhzM46SYzTPOzFiz&#10;E5PvVc8mrJ+UYqocljXtQikrI6GIR3qFmAFSEnHFZt1KB071aGlcp3bh+nrWFeAsu1cfWtS4z5Zk&#10;7etc/PIccnIHAqXuaRjoU/mce3asy5c+X8uCeamMkiFgh4x1rBv59kOSeWOKmbsVTV2Z0txiPYAO&#10;K57VL+KC0+XO4nHFXrqWRIwkYyex9K524lGC8o6dveuKtOx1xiYM06W0LE+mRnrmufluSkRJyPU/&#10;WrN/ObuXKnCg8A1kXzDyiGPWvPqVG3qdMUZrXhYncOlc7qUyrJvY9auS3KrkDr0rDvJUK7XGRjrX&#10;HKpujaKM2a4iaUeWcA1k38i48wd6ZNMEAxwRWLeTO+3Y2ccEVzzlYqTsUp2Zm+U4FVFA/iPSpm+X&#10;73Woj92smFxgJHzDoatqjJwAOeDiq6MAvy8VJliSyVLQmhMbUbHrViA+Z9RTDEWUYqxCgUEPTKSH&#10;7VfgCr9rGuQMUxY1yCucVdgbyyMd+KBiqoTAPUd6lChjtB700kkEN36VNCATleDnFAGhHuwGStCC&#10;LOeeaowDAw3OeK0o0O4MvFNEM1IQc4YDkVpwKu5WbGPb1qtbRhhtPWtWCFWABOPQVv0IbLsQVe3J&#10;6VtxKrKFPX1rGiXzMKB0Oa24EJTg/hVRlchksQKsf61uWMDyS5J4rLijBb5jkAdPeui0qN1G9q2i&#10;Q2asCEDHUVpRBQRtPaoYFG7GetW1jwf51ulcibCVf4l5xWNeHDZFdAV2risG6TPQ1rGNncziznbw&#10;LJGSOvavzz/aa1XWdQ8R6fpNwDHBaRNI+3odx+Ue+K+99SuDaQySkjgE+3FYOsfs56N8R9Pg1m+1&#10;1LW4uIFk8pokl2FhnG4n35xX3fB2EjLEOvVdox6ny/FWL9nh/YQ1lL8j8jDJsm2fe3dMVJGM5VTu&#10;yckCv0Sh/YS1S2maC21y0uIiGGdpRskZXHXv7muG1b9ivxnpreTbRmZn+bzYXXZ/un+LPviv1Zez&#10;k/3c0362/M/MquIUHaUX91z4vWV/K+b7pOMUiXt7BdrPaN5eF6qcNnPQV9C69+zt8QdJd4F02VxE&#10;u5mKMUwO4IH6mvN7n4deKLS2N60SpDu2kAFm98CtHRq2vD8DCOLoN2bXzIbDxTe2i7IgF345b5sY&#10;Oa938EfGTW/Dd5HPJIFtZUIJV8FT2Jz6GvmC703V4GZnt5FRPvEjOB7jrTtPsdZvEHkqxjboWWt4&#10;zqJezqmNTAUp/vItLzP0z/4WH4L+JPh6xsvH2nx3YLqq3DYWVc8eYpByo/SvIfH3wP1CGKfUvhxd&#10;DVdMwcxg4mRsZwezfhXytb3+tQuIpX2jyvLPGPlFe8eA/iFe2EcFnNMd0KbUbO1eD1PvjgVrSpJa&#10;0nby6f8AA+R51dVKWs/e8+v+TPjvxBY3kUjXdnL5d5GQWHQhgcEe9aekawuoXfnXZAu0ONgHGMdf&#10;rX6Pa6fg38XdPutP8W2SaZqJVI4tQjK+c/cEqOMetfEHxc/Z58cfC+4h8QaPFLfaaQALuE+Yrnkk&#10;tt5Tj14968zEQnQqe0gmu6v+KPfwmJo4uPsnJXWz/Rla18YzIy2hjGe7MxOR6D0r2vw18R7PTJ0c&#10;+UfubfKzuU9CMdK+R9OvDcKzHiRRuO7rzXUadqtysojIURgg+4NepQzKSV5ao8/HZTCWys0fqj4J&#10;+N+nTm30q4BadmYRqDksBz7Y4969a1uxk8XeHm1XwxEDdgHCO3LAjoRng+nrX5HaR4iuv7SUW42v&#10;yVbPAH17V9afDj4t6lod0Ypkih4Xf85LMnQEjuQDxTnh6c2quHdpb+R57xE6CVLF6xa36rzOa8We&#10;KZrO9GlzWwt7jB3fIVO5eoIPPFcxbTpqMcl1IFDDBduma+u/iP8AC7w78Z9FbxL4WUWuvgAwyyMY&#10;xNgBSH/Do1fnndrrHg7XJvD/AIpiktbq3bbKjZwx7Mvqp7GuyGLjONkrNbr+uhzzy2UVzRd137nr&#10;/wBhMsiuy/KoyPxrWXTklYQMAMDGfTPrXHaBrEmpw+fG7Mirjacbgc9c9hivQkivUjE/l70cZ+Vu&#10;T7/WtrX1TPLq3g7M8/vNH3yGBBtZcgEjrivPNRt3tXa3mQCSNyvHSvoWfTxdxGOdGRhyCD830ryz&#10;xNpMrvLd2uXKgAqfvHFc9ek5J2Rpha2tmeXXKouRGCR3zWRI4jcb+v1rVjX7SuFxk8kelZZtTGfL&#10;k5PQk14GITim2fQUrbMvxXB+Vm+YGnSlpMsf/wBWKyVbyOGOF9TVv7QvCiuNTvuaezSehk6gFzhR&#10;k1wF/CqXLBckivSZ96oznkdBXH6pFHzN0OelcWJimeng6nK7HHyqUDZ61CgAGT3rRl2OQGGCaoug&#10;HA49K8aT3PahO6IAzF8qeQeK27faxEiNjHWsLbtfdk5rTtyP4arDzs9RVVdHTRlf4Dg9j6V7P8PP&#10;Fk9hONK1CDdA5yJUPzqQO+eCDXg0cv7tee/Styxvbnd5QbaCP0r6LCVuV2PGxeH54WPqvxzaafd+&#10;H4dcsgXkMgVs8eWuOcgep714Bf26xnphex9a9T8KavaaxGNPuz5tvIhM8fQrtwA3v2PFcdrunlWk&#10;RcoEzgkcY7V6taClHnR4lCbpyUJHDyqxTcRTeqgdeKsPHKYgzc1RVH83GTjGa8xw6nqx1Q2QR52G&#10;qxVNuz+dTuDneB2wKpEY59e1HQ0iMbB44+WoSSckHrT3O3mqpO4ZQ49qluxvE1rc/NjuK6G3uAo8&#10;tOTXJwy/vMEYz3resDGJhIeSPyrtoVbHJiIdWddYuS+2RifRex+tdVa7y2WPB7dK4+2lMQ3LgGt2&#10;1vo1tFByTnJzXrUqp4OIpt6o7KCRIslD+dLdziUq0eBtzzWXCS+30PStRoSB8w4x071ve+h5srxk&#10;eX+M/D99qs8mqwYkkCEsBjPHJb/PNeSRQkruY8nBxivp5oWBaFjhHGG5xkHrzXhfiLR38Pam8J5j&#10;f5kZjng9q8nF4ZQlzo+nyvGOSdKT1WxWtZZo+p//AFV09pcrMxHYDmuTVgh92rYsZ40UkcZ6j1rO&#10;hKx014cyujsIJViOeSB2rdgnEsW8MOO3tXJwvuxnOD3p7blwbckEH867oVUtTyKlNSdmdvAwZQq5&#10;z61ZjtZ5FaVMMAccnFc5otxIzFJST3Ht7V38CRIiRqu44HHpXfRlzdDzK37t8pXtozs2nn1q20KA&#10;eWBgHirsMSsu8DFRi2d13ODXTFHJzXM0xLvJbjj5fXNUSAMmR+pxXQfZhnDjmsi8iURbY1yAf1qZ&#10;ysXGetiNnguIvJmUbVz37+tc1JA0MIZvmUsR+VdDCiBJC4A4xz2+tVmELw/uWBQcnHPXis+ZM6ac&#10;uW6MxbhZZdgwAB1q5DOckNj2zWOyBT+OKnjmDyBByamM7bmsoqx1cUrlR5ZGK0onk2GTd+dYdvcw&#10;xptYYNWUmZkznC+ldEavQ46i1NNZSzYJwe1W1kYKc8GsaJjkZ71Yjc+bknirWuhm0XbkLeQC2kJG&#10;0kgr1yR69qybnToVBlR8SsRgY+9+PtWiHUNlRjnNX7QBs5HHrXiZrklDMIezrR0PdyjiCvls+eiz&#10;nJLhLBNl3uHl4zu4+lbFpctIrbD97p7V1uo6JpGuWElrf8vgFW9dvIBHpXMX/hvWNFjS9jeMwPjI&#10;BJdQfUdODX4znvBFbBtyopuJ+zZHxphcfBKTtIlHmumwYBHU5pskvkqO/HWq8dzC4/dkA+nf8aJC&#10;XXD5P0r4CvSnHSSPtac1NXiV0zcEK3HvUccKOfs04IQHg1oo4U8rUuwsnPc/1pRnyqzRrc5fVtPi&#10;jthzk5yD3H1rnwqixezkG+Jzkg9mHQj6V38luu0hufWuZvbLyDsk+XjI561DkpbDWpwFwLrT76MB&#10;Gk81xGrIM8t0yOwq1rNhe6Pe+Tqtu8TEBgrAjOe49RW2NQ+xXQnjJZ0IJHt7e+KreK/Gn/CS61C+&#10;pI6WcCeRBuGXXIwSfWqtcifunPRygBgB8jnn2pWnjEhVc8cZ9ao3Iuba5NtMMIPun+8p6Gjhl8yL&#10;gCk1Yz5jYhn+TY3Bq3E6N1PvWVGd5GOB1PFXVwhGTjIqGxqZqBgUGD1oQdfaoEUfKQfwp54Ifpj8&#10;qlsrm6l9JFOc9qsrOwXissSIN2RyasK52goKkfMXRIxwBgDqferHmEksp4Has5JRv3ZyMcU8SkLj&#10;34pBzllnKkEYxQzDdkGq2/edp4HemyOqgBBmhalKRoI4OPepFX+FugrLilB5zz6elWAVAxuJzzRK&#10;I9y4vl7j3p2MDrnFQI+0VIW9+lTyBYlRjnI7VtRKdqyn5ieo9Kw1b593rW5auHQZ9KXJ1Guxu2L7&#10;iWY8+tdLpxNzLhCfl7Z5rjY5Ap2qK6DQpJo9SDrtwwIIOadikkj2jRLWEoLhHAKkAqDz+Nev+Gr0&#10;WkE800asFHyOP4R39ua8OsJjaskkB3KCCyjuO/WvYPDmraXN9q015VEh2yRqeCVX7wI/wruwi5jO&#10;Ut0z3bRpRHbxELGZZVEilSd20+xruIb9BiVFz7dMV5XpzLZ3dpqVo4823QhAecCQfMv0P6V2el6x&#10;HdfaGdTGFAA9NxPPFfQ0ZWieTUO6nv0t7Q7+WZxtx7iuM1/UIp7UiPJ8sFj6EU+61iGGBDJnIIGD&#10;78cV5L4x8QpDbma2nUfvPLkDZHU8YxXQry0ijlUW2eUfETVzFaagJ2wtoQQFUkbXx09q+APiDrdm&#10;2phbFeI4/MbaMAZ+7z6gc19XfErxQsmr3MFgZBviWIqxGPkGSPxHSvh3Wb4+J7/7J4fXzIJRs8zB&#10;2qScbTj8a66OCdTZXZzYvEKnrLRGj8OfClv4qnu/Et0ZERHEEEjDcrMBuZgPYcZr7l8CaANKt/Lv&#10;5BOsqD5z/CByG6dcV5z8PNF0zSLFfDtvIrywFgse35AHA3Mf8a92tY7nSdElhUiSQxMoB+6GI4/K&#10;v0fJsF9Xw6g1qflmdYz61Xck9EfJ3x21qPUdRtWjWORLJw5derEtgsR14Uc10XxQ0uTxPq/g3XbS&#10;RGt769toZCvIEalW3E+22vnzxhq15q+o3GpbVjlbMcnln5ePlOM9jX0t8JD4O1m58K6B411B9I03&#10;zj9qnQLuh2AmMktkIrMAC2MgGjMqcI2lbRGuV16lROEnua3xQ1Uar8U/EF1KRtkvXlQr3BAAOfSs&#10;HTfPu7uHIHMmG7DHau//AGivhQfhP42stZg1WLVtH13e1tdoQduDkxSMCQxAwQwxn0ryLUbubT9P&#10;k1OAZVUyGVsjrgH616+WVadahTqUHdNHiZpTnCtUhWjZp/8ABMqfZ4/+L9jpVtGL/S/D7mWcZ2KG&#10;GN2T3xgfWvvG3uLE2aXWksqwgDeOAFUHofTrXzT8MPhdJY2v/CQ2moRRG/UGeNojuO7nAOefrXue&#10;qWeoeHNHkvbHTftmm3BEd3GDtwrD7474zXYqcbpJ6nNOvLlVl7qX9bdDu9Iiez1wXDWa7ZSFkZRk&#10;EdjxxXp2tWX/ABJZ7GJti7SV2jqRzj6GvNvhRpj2dp/Z8EjtAyFolkb7vOSB3NereIY7j+xZjbPs&#10;lQErnoeORXnY2VqyhfY9LAxvSc2tz8jfjW6vqoeXCsjSB8dAy4AHv1ryJZxcxhT1GMdua9n+NaM1&#10;42nxSh0SQb2wM4PJrw0lbSMylsgdT2r0sbeNrHl4e0qfzZ6D4Nvv7F1a115Lto54ZVKxgEoSgJXc&#10;R2B6+tfsf8GfE6eIPCtsrukrGPbIydCxHzV+IdheERlY8FXGcnsfWv0S/Z1+Ic2lSw6ZPPEYJxG3&#10;0wuCcDoc9Sa5sVh/rOEcIrVGmHruhXTk9HofRPxT8LX0k6HSoy7bizjjO3HGa+NPENzDfTB1VlkU&#10;bJCehIOOPYV+lfiC2l1G3S7tGRiVPJ5BBr4X8ffDufSvLaxlZVO8sNvXktj1OSevaqyDGqdP2VR6&#10;ojPcHJv2tNaPc8Luo1aIOWG6Pr9DWQHuY1Z8hQTxjmtW6tXkJgkG1ZU+YNjv2Pes/wCxvaHyiMgD&#10;8MH0r3ZQZ843tY4PxDAYmS5yCNpG0jqSeTXimvQSI/zYXngfWvprUNNivIvLflQDg+leM+INNjnX&#10;c64K8KTwTXm4qjzJyR62X4hQkkzyGSInqRg/nWa21TgjHPUV09xB5TFJBj3rm5FKMVPevmqisfWU&#10;J3It+DtFXIZ2XjvjvVY9/bpzTgAOnaiFW2hrJJqx1FhqaWfIjzxxg4YfjX1f8LPi3q2jatDcTSFo&#10;n2K38RAXpxxn6V8Yws2dx6dK6PSNVvdOug9tJtbs393Hceh9K9fDYq3uvY8nF4Tm9+m7NH7beDfH&#10;Wm+OdOa4tZlF3ASHUZBI6hwDzgj8jXotrfpMSJMKAB19a/ND4Y/Gq90i4tI5BHOmzBYcuWHJOBj8&#10;a/QTwd4p0rx3po1K2jeM/dIddm4+q+orHHYSMF7Smvc/I1weM517Oo/fX4nRaipjjJj5A59RzXzr&#10;q+lro12kEIIa5Z5EXOeOpr367zbEwMTz69q818XaFHqzRB2aNImyJEPPTBGK0yypyO0nowxsHUje&#10;K1R57Y6hHZzkZ69RXrui3MGo2gRTx0POcg14VN4c/syYi1keaNmOPMAD8euK9H8JR3NukbQsUDdT&#10;gc89Oe1epjIQlHnizzcHUnGfJNHkPxr0mOB01X7OQYx5ThBkMv8ABx7Gvi0ahqFreSQQyGMqdpyM&#10;5HuDX6YfGDTbnUfBdzc6egaeMA4P90dWH0r80NcJScEIWByDODlZG9j7VNGs50U/kc2Jo+zxEvNX&#10;Ntbm4ewlKnzSBjkAAk/SvI9c0uaSf5/kAw2c5DE9fyrqo55EGyNioznAqhqAkuhtck/WvNru7szf&#10;DzcWmjzmS2aFzzkVGGZevA7Guhurcj5QOtYpidGKtzXByWZ68Kt9y3DcS7Qmc16R4E1e/wBO1NXt&#10;5CsKAeYgJwwY85xXmcTBDkd/Wt7T757OXzFAIP3l9f8ACuzC13TkjmrwvFqJ+ufwG+MmlanYw2tz&#10;5cPIRVL8gnIxzz2r7PS4jnhEsJyGGQRX4X/Drxwmgws1nEgkR/NTI53Lz0PUV+s3wy8dp4h022aZ&#10;XiEipuDjAB254Poa4c+y6Mv9qor1OnK8c23h6r1Wx6tdXBXO7tWDPeFPmc8DoBWnqMMzhnt25PI4&#10;7VwuoTvBlXPTjPoT614+FoqdrHqVZOLsb66wUXK9B611Om608YDIxXPpXjIvG53ufbNdRp167w7V&#10;PArpxOAXLsKliJJ2PbbLxraBhZ6gcqe/p9a6m00m4uoze2EyzRvyu1iOPT0r5d1u9FjYzXzgkRRt&#10;IwAzkKMnj6VwPgX46P4L8SOLhw2mzFcLk4bP8K5zggeteDj+GliaTlR3XTuenQziOHqRjWej/A+6&#10;fsOux4SNGH0cY/nU6jxDFksGOOnet3R9U03xBYR6rpc3mwygEMp45FanlsPuua/LcTlk4ScWn959&#10;nSd0pJnJLf6/GDvTPpkVZj8QzR4W7iwO5HaulIl/hYfiKYSmcSgE/SsY0a1KSXtGvVafma7mdba5&#10;YXXCNtPoa1wQRkVCILY8iNfyFTgADAGK9rD+3/5eSTXkRLl6CEZGDQABwKWiuh04t3sRcKKKKuwB&#10;RRRQAUUUUAFFFFABRRRQAUUUUAFFFFS79ACim7RTfL+bOahymvs/iBJRSYI6Ug3VHt7fFFjsOopp&#10;JHao/O527TQ8VTWjY+Vk1FNDfhS5FaRrQlsxWFooyKKvRiCiiinYAooopW8wCiiijXuAUUUUwCii&#10;mlVJyRzSd+gDqKTApCrfwt+YqHKS+yA6iqrrdnlGX8qVDdKPnwTWTxNt4P7gLNFR736lTSGUj+E/&#10;lVLEw6v8AJaKYsgbgA0+tI1Yy1ix2E5pfajAoojHzv6iIXt4JPvqOKrm0iVtyEj8M1eorkrZfSqa&#10;qKTGpMz2tJAcxOM/TFU5LPVmIImKj2P/ANatsgHrUMsAlHJIrhqZc439mn8pWKunuc+llrMUgJk3&#10;DPqa/HbxnNHF491+IcPHfTbuO+cfrX7VQxGL5QxPPevxZ8awzRfEnxVcRqfLbUp3dj67sY/DtX2/&#10;AVGdKpWU7/D1d+p8Zxmv3NK3836HmMxmkvNzjGfarGx/736Go7n55ysZKsTkY71H5V76t+Vfpyei&#10;Py2a95n/1/3IEsbcqaeCD0rz2PWpYIwic47kVeh8TSqDuj3n0HFfJ0OI1e1ZW9EdLo9jtiAwpjOi&#10;glulcofFcSf6yIj1rLuPHNqGMSwsWHpjH510189w/LzU9/Rkeya3O9DIRkGkaSHGHKn2rzJvG6sx&#10;YxyKPTAp6+L7eRcKh47niuX+3Va0YIrkit5HfyQ6TPxIkT/UA1Tm8O+H7kfvbSE/RQP5Vxb6sZG3&#10;RqOe9PV7yYbmcge3Fc883hPSrQiylSUtmb8/gvwvJy9uox/tEVmXPgTwhIcYKY6bWrOOn3c7Ao/P&#10;uajn8O65g4Zdp5BLGuWriKE17mFXyHKlpa5nah4S8P267bSZxgdDzXNto1ojFos4962Lrw3r0ylI&#10;85PXBPSsCfwnrtqyvHcTD1/iHsK82cle8aehyzw67DhZunC9uhqleWdyNpZSSc4rQsrPWbWUm9mR&#10;hjngg5rU85Y+Cwz6U4tSRn9WVrs4tfOjYq6429frUMk4kOTXbtbW1x+8k59cc1I+k2Ig3AZ3VDpy&#10;toL6v2ZwizBGBStFL2WDKQcfUZ5rZm05UYLDFuJ4yOpq5baddOvltAUA9uaiMJMqNNx6mPHM8ifv&#10;BknmgxBuorqpdLdU4IU46H1rm5y0TEAZraUHH4imikdOtGJMigk+tadkws+YQB+GaoC4kkcjYAD3&#10;qxHvxhulRBJO6QrnUW/iS8t07HHqOa0YvHpiUfaFBOcYA/wrjkETA+YSKmENsw8wKM1v7SovhY1V&#10;5T0CPxppE52vCduN24AYFSN4q8L5yynI9FP9K84eOKFPkXH/ANelhl2PjHWtFiZ/at9xXtbnslpJ&#10;o+oANatknnHQ1ZfR7dkKqSM15hp2qy2MpIUMSOD/AErafxjexZ2qp9AQa76OKw7VsRD7iufQ6Obw&#10;xE5yjdsYNZr+G7yIfuUjb6HH86y08b355eJM+nPStIeM2b7iA498YNW/7PntzInnTMK80HXN5SKA&#10;7fVSDXI3nhPVZX33VtNk+nT9K9RHjKBTl0zj0xWhH4rsJNoYMpb1Fc8sLgp7Vn80h8qkfPmo+HNb&#10;iHk2Vu8r+jgrz6ZrKS21azDR3No6+X6KxH4cYr6fm8R2QXMcqsfSubvPF0qLtFskyg9N2Dj8a4qu&#10;EpQd6dX8DGWEjumeK2HiG2gYidFXJ/iGOnpkV6NovjHRlG66KRKSQCwBzjv9KwdT8U285ZZtNRsH&#10;5eAT+PpXFPqtlMjRLZJEXOCF5BrBzcNpJ/JmEpcmiZ7gfHnhNf8AW3SKD3PT/wCtVafxJpkqZt3V&#10;14O4EYINeAXegahdqr2ESIq8YYcH8Kxh8PfHkz/aLS7hRVzw2cfTjv6VjPF1k9YX9CfbyPf5tcs9&#10;5T92e+CwzRDNayuWSNT+Oa8Ii+HvxBUKBewLnDHeGzn8O1dj4e8M+M9JRn1O+jkZmJCp0AH4Zq6e&#10;IlLeDXyC8pbo9NREl+ZIwtXopREclA2PwqjYNdp/r8Me5HetoBWA4HNbK8ikrbE0eoQ/em/dfjmr&#10;yTxtzGQw9ax5EtVGJKt280X3EYVai72ZrFk8xJGVUfhVKTzEwXGM1beU5+TBx1rPuJpy2a05fMrm&#10;GGBpzsfgGrI0u2EeJpmQewzVIXlygJXGaYbq6mXMijPXinaK1eoubuPm0TSHbc946t0Hy1u6fa6b&#10;YZAvXYDjaRWHBK7DMi4NX1QspbtRC0XzKK/H/MuM+x2CXGlEZVs/XNZ15Z+G72PyZkj9eF/+tXLz&#10;TzQqTDyfSs9dfukABTB9DW88arcsqcfuNPa2E1Hwb4fExuLWYx5H3VXj61lw6YtudtkS2OPTNdVa&#10;ahFd4ErKD1IouJIo/miw/wBK55UYz96KSM73ZWtptfiTGRgdAcHNTu/ieaP90FOTyeBS2V21w+zH&#10;ArtbGNVj46itadLn91SZUVc83ey8RKu+eNS3+yajVdWL7Jbd8+oGa9fBB5604e5rtjlbe0ynBHmF&#10;vp+pTSbNmwHu1dBaeHSo33Enze1dftBHeoZYIpAVZeD2rT+y3BXbv+A1FIyfs8Nqp3OGx64rPl1m&#10;2jYor5x3q9e6ZaKm+OEucdB1rzy/vItPk/0mznRf72zivMxLlSla1jRRXQ6067tGUOTWbPr1/ISi&#10;KAD0rl117RpGCHzELdyMCrGdPuYsw3bR56HIzWMMTJ6Rl+JnMbPCLtPLuUDDuCOKrx+H9GkOWtkP&#10;t9K2Lfw9PdNvt7ySTtgEY/lUk3hLVkDzeeVVBkFiBx3rWjRlUfw3M3BtGdLo2lWw86CJUI7Z7+wr&#10;ImYA1LOVkGdxY9MmqbjjJNfY5bhFQhynRRXKiq8hPSqxc5qVgO1VycV7CSN0RSTEDism5O5CWqW6&#10;nZZMdAayrqRiOD0qrWLSM28lZl8sEgDnFZMgMilgcH0q3cyIzF3zkcDHNYct3gE5wScVnItIrPIu&#10;1g7bcdSa5qd0uCT029D2NXdRnUIyOQM9BXMzzs0RhLYXufauetM1jHqZeqap5BVLQ7ifvfhWDcXS&#10;y2bCUYcnOKsObZJJHJwFBOTXJ3bMY1lxwO/1rzKtS+x3wirCTyIYjKT06GuRuLxpnyDwDWhdzr5B&#10;LHBHYdKwH+ZC8Z681wVJ9jWKsVrmQBzzmsa4l2ocmrk5WIZkOM1i6jJmIFOmawb6s0RiXcgeMhBz&#10;WSEbGW71bdcMRu78iqpOHJz7VlN32JnsQuCV4qHB3cVZA5yaicYbjqa5230M15EW3kg1LGucAetO&#10;C55FSKMdKcZGqROAAAPSrKqANy85quwPGefWraDHyrWhRMhPNSrgsCajVdo45p4we9AFtBkE56Di&#10;rkGXbauBzUcCFUDe/FXFV1YFeh70CLkSjAxzWnbq2AMc+tUYIkP3OxrRtpEVij9OlCZNzXtRmU7h&#10;nGMVroqszFe1ZdgnJIHA4rcIMbYUA1upKxD1JrRf3x9OnNb0Y/hU1l2sGfnU4rehtwrZzRT3JlqO&#10;iDk5bgCuusIySkrD5SOR71iWqIzgyHFdXAMAbDXXEwkydIVDdOakKDrSICWyT0qQg5xitokx1I3w&#10;q+1Y102wMV7VrTZKmsO7BAOelbL4khbM8s8cPPZ6Ddagp2pGhPHXOOv4V8KW3xe8V6aRBcXUjeXu&#10;RGUY3q/O446+3pX3T4zD31q+hRK0jXEbHagLZxXwt4x+FXiC1u7e+02J3DOyyQlSrLx+QANfsXBE&#10;3QoVJpb7H5rxtadWFNs04v2kfG2nzf6KixRRAIGYndgc5x0z713tv+194n09ZLvTi0MzqoXOXQ9c&#10;n5u/tXyfqEc1pJLFdRnEbGN2YcZ6YzXPaiy2ESWuc4H6etfV4nHpRSlFP5HxVPA05WcLp+TP0j0L&#10;9uXWAqLrqwyYUbiiHd/hye2K9k0z9pj4S+Ii1vqltDIfLMhDIME4yR061+NTSuq5UlWx26j3q1Bq&#10;N3bRtGGLKRwQefqK4418O96dvRtHRLCVWrRnf1sz9n4vEf7O3i63VL+3tbQ3Azv2BXAHr3A+tVG+&#10;AXwR8TSifR79V+0p+52SgZJPGAOTX5I6f4u1m1uYbyCXa8KFFY4JIP8Aez1rVs/iLrenuLgHe+CM&#10;BiF577RwCO1dscTSX8KtKPrqvxON4ar9unF+mh+k+u/sY2jHdpWqGT5uI5VAx9CDzz615vrn7KPj&#10;LRZYTpjC6Q5aUIoCkDtljkHP4V5H4N/a68beHoEjvpnvwOQJHJK9uT/Svp3wb+1jpmrzpHeOTFPF&#10;8zcRYkzym1snGOd2a6oV8YtVOM16WOarSpLSalD8UeTab8LPEeiny59LniXLP5hG5QT1GfTFd14B&#10;13VbC0m0yaR7ux2NGYZCdnJ+6O+Pxr6CtfixompSC0aNJC+SPnBU8dB2zjrXL3h8Maikr6Yxhj+V&#10;nMfGxifu5711rFyqRdOvTOF4ZU5KrQq3/M+NfiL+zTpviG6m8TfBxxaXphZptMmztmZedsD9FOM8&#10;NwTjkV8Yw3Iine1vw8M6kq8TgqyEf3ge4r9cEuf7ImW4ikjheRwqhuQTnqcVj/ED4S+A/jNEv9rh&#10;IdXtoTBBeRrs5LZBkVfvrn15ArhxGGUH7SnsevhMy9rH2ddar+kfmZHO1rEFjzlhxjj/ADxWpYa1&#10;LEdkJJJP3snIx6mpPHfgTxj4C1iTw/4zgWOePJjaM/JLHkgOje+OnbvXHjfCmY+hPIPX8awVRxtJ&#10;M6pYeFRcstWfXPw2+LfibRdXW4e73JIoSRCN2FToF3cc19NeKfDngf8AaZ8PNHOf7P8AEVnGRbTE&#10;4JHYMRwyk9u2a/MjTtUuLaRAzsM5AI7V7r4B+KF54V1WK4SMNggFy5JC+wrvpVI4nymtn/n3R5Dp&#10;1cJUvDWHVfqvM8t1Gw8TfDXxFN4T8ZQyWd9bkErnh1P3WBHDAjoelen6H4xn+SC3c7k6Bs8kjPav&#10;tDxJongv9pLwLHGzG01S3ybaVgAQQPuk9dhz07dq/OvXdG1r4a+KJ/DfiSIrc2zFQxBUSJ2dc9c+&#10;tVQrSpy5Zb9V2815F4nD08SvaUj6a0XxYlxItzqOzZkKzKDlfU4NdHNYWshbUI1BhIJDDow9q+WP&#10;7Vlli2Q5RWABGe/vV21+IE+m3MVrccw2+GyCRz3GOldM8XBaI8iOBmrpbnqWsaNDchbuy+XadpTa&#10;oJGOuRXmOs6LBBA8ttCyeXwwJ3MSe4rtNO+Jel6lZvNNbOsm44VmAyp6His8XEl0xuYn27jkZbOO&#10;OlcdaUKqsOnCrSlaR4ze2nmZDE4BB2kdKoBWTBzXbX9sm93VtzZJ9ea5edURi1eNVpxi9D26VW6s&#10;Vl3ycE9O1Y+oBTERjJzV1pJInLZ+lVJn3Lt9etcdWx209GcdOkSHcW/Cs2QHr09K3byKKOTON3Ga&#10;xJgSM4wRXi1Y6ux7NOVyoRiiOXD7QeD/ADqFmduuBikQNuxnPesoxtqjq5dNTpbcqUDDJOKsKxTl&#10;eorJspWBJPpgVqrOGYjGa9SlWtZHDUjY9V8MapNavG0Y+Y43IDjcO/Nei+IM3MKXltyNmGX09K8I&#10;0vUGMysgxt5/KvbNFf8AtK3ZW4GOSa+kwlZTh7Nny+YU3CftLHC3MG3sCex7ViPAIwXA69TXT6jB&#10;Na3HlMuf6Vzeoyt5RQAY6571zVY8ptQk5WMieUKrEDOKqhgy7hxTXlZwSeeaY+1B8hwTXKpdz04x&#10;srEMoLtgZpvlfL6VcGcZqApnnOOaGy0+hEjbDzWjZyupMgPSsyRAOR1q1AWAwzDGOlXSlqKaUkdb&#10;aXHnqOfxrbSVCBzmuItpXjOBWvFNucsDzivUp1Dza1DXQ7ixvmVwpPyjpXSQ3fmSCNifevP7WQIA&#10;rHNbMMoVxgYrvpSueRXw92dpIrY80AjBxn2rJ1TQF16P7Jc/PgfI3QqRTluWeIIGOAfWtGFiQ0n3&#10;cDqPStJwVRWZyQqTptSjuj5p1OO+0jUG06+j2OpODzhh6j/CiyvS7MZD/ntXvXjXQj4o8P8Ak23/&#10;AB82x3xjP3h/EPXJ618yK9zHL5TqUkU8huCDXzeLjPDTXY+wwVeOLp82zW56fDeMvlqeme/rXSwF&#10;ZkLZHTGP89q8ZtrqYOPMJYA7jiu6sNTgMYl3/MM/lW2HxEZ6HNi8E4q6PUNJtJhGPs/zyd8V10Te&#10;Qi7gS/U+9ee6Tr6WvzxyYye3Suo/t1rlc7cjgZ6fjXv4aou583iKM+Z3R1/nuuI4gMYrXSH92ozy&#10;ODXMWd0s+xY/vNwOK6GNxDCUlzvYcAdK63PscE4uLtYgncqPKTt7VyuoaiqzNEUBGMnnvUWs6ndG&#10;Ty4vl28sfpXE32qsZPOlbhe5rlr14xR1YfDOVmb8tw0qusxyCMVmQSxQ4ii457dKyF1LhnJDKRwa&#10;lhlyRIcc1xrFXdkdyoOPxGlNKqsSoHzVXdfMTzI/l29cVYjtXmYyuflH605pBzEFxXRfm1HtsJaX&#10;RK5duT0BrXjlJwPx+tYU0SmPCfKexqUXEj7F/ujGRxVwndmU4c2qOwSQ7R3PtU27acqOnWsFbry1&#10;UOelXUnLsWPf0rqhK5xukzaibfwDj0rThlWI8/iKwo5CrD0NaaFi20c8Vul5HLUidDb3sD7dxOT1&#10;HpW0moqhKON3HQ8iuNifa4LevStRJSzqQOc0TpRqLlkjKFWVN80GbCeDtD155G09jZ3uC6tjKFgO&#10;46nPpXnl3b65ocsdvrMDI8y70OMqcdQCOnrzXoMV1NBISBjHSuvs76LV7UWGuxi4gZWUruKH5uuG&#10;XBFfD59wNQxzdSl7sj9E4d8QK+BiqGJXNH8fvPIYbuPA38Bj9a0pYwEIOQc8Zro9V+Flktol74Lm&#10;dZY24s5Wxu7nEjH+dcDHf3cFy1jrNtLZzrn5ZVIzg4yp6MPpX47nfDGJwMnGpDRdVsfr+UcQ4bMV&#10;zUp/J7muUC/f4NZ95b29wGVxv3DGfT6VcD7xjORVWVtpYqOV/Kvj5UnTep9HTkpPQ4fXNN8lWlt0&#10;yT1NcPqFtGYD54LHk16zdHzflzg9T9Kxb60t5Y9qAZ5yc81UKi7hUjc8ut9UQTLpupnO4ZQnqDjg&#10;H2xXU+F9Kl17Uho9oyRs2T85wPp9TVG+0uN5ULclOQeM1oWHiLU/DNyL3S0jMuOsiggY6HHqPWtv&#10;iV4mFrasp3Vnc6ZdvaXqmJlYqwPVfT86a7ABYnOQehrntD1X7Vq62HiC5w1452yydPMY8An3Jrfv&#10;dMvdOunsL9NrxPx7is5R5XZkqSew/dKQUUkkdKljuJlPlMOvpUClyN4PXpThLukAXqTTsjRMv+Zt&#10;wxGal3kjr9AKzFmZWdT90VKJCF55JFJrQdy+NpXB4/pVk7TjB61nD72Qf8KCzgYUc1ncXMXmlVc4&#10;HWoEckgZqIso65NOBi4KnmpsHMXY4xHzkVK7OTknPHaokCBDnmnHbjI6+lA1ItRShxk9qtIGKkji&#10;qUUirlcYzVhJMcZpXNFLuWVBPyjitO1dowBnjv7VjtJuIx26VYicKc5+tF0UmjpI2wwMZyK6GF2G&#10;xj1rjILnf8yjGK6uxl8/aoPNJmkWmen+Fryxkv1h1WXy4MEsx9hXqeh6nFZTh7YLIkw+RioyF+vU&#10;V4DbFYTvkxnOMHpXpmi3UEcIgl+bccg9hiu3CSs7MwrLse+w301u4dRvU43D29a62w1j7PekSKGt&#10;5EPQ856ivD4PFF48gs5WCRFcPjGCc8fhirM2rSWyoFk27Pun0r21VS2ORwvuemar4ugEWSCpDZ57&#10;V4l411LT7orO7FF3AAg5GSc5+g96z/EfiGJIy7uCWHBbgE14H4n8X3U8ixWE4CRopePqu4elduHq&#10;a3RwVGovQwvHXii3k1aWe2cfPIY8DqdowD681wHhzSrXTpoF2E3Dy4WIYHmFjx/OpTYpqF8dZvlL&#10;SKWaPkqAT1JFet2mgaeviC3uUCgw+XMxznHy8bSO+etfoGQ5c3apJH5zxRm7v7CL0PcvBujtpFlc&#10;RSTecZtsmGQKykdQrdSK19Y1qys9OliMoJY4fHYN0P8AjiqK3LXWnoxby1HCEH06V5L4q8T3dqz2&#10;0KrKUxjdjbzxn8K+uow3cz4etX/59nzlrWnpa6tMwVfJaWTymXoQWrKabCSJbqCzKQwYnaR/Sm3d&#10;00n712IjThU6jrzVGx1kw3RMy7oyccD5vx+lcmKUG5J7HdgeeLTPpyw8SrrH7NtnZaoTJcX2vsLS&#10;IkuVhgh8twGOdgLfNXhXizUNYu9Wg8MaAAXhkEkhHzKFBAxnpj3r6MtfAOvXP7L5+JXhO0N9p2kz&#10;3aXqRON1uqsG87YeSMHLEZOK5b4L+E9Q0TT5viJeASw6mpiDE5CgnO3HcnHWuPKHTp03ToPZvT1P&#10;TzSLdVV6sd46H0P4Vkh1OyMVmpgkUrtj3gDaBjn8asr40n1eGTwVeWdxZ3glbMhb91JFjKkDuDjN&#10;ef6xqFp4cxczOwguRsV1Xdhjwob3p/hJb2e7gnnuTMIh5YcdQoXC9a+ohCF9dt16nx1WpJJwjo3o&#10;/Q+zPA0EI06Ca3XGyNe2Tk9/au0v4pfs1zCx4kTA4zzjtVTwLIG0yOAjkIilv720dfY1L4mvDYp+&#10;6+ZSSuCfWvm603UruKPrKUVGin0sfmP8coo5dWjWKJBvjZSdpDFjwD/9evkkrISYZmDhDj6mvuL4&#10;vW4lcyxks6LjjsFNfHPiCG1tnlhQZZXQbvXcOte1i9YRZ87hatpypFbT43JCE7Sxxmvevhb4kg8N&#10;eI1OqiQ2yKI8r8xy3fHTANfPcT5l2nqhwR713elve3cTMq78AZUcbh/XFTgKnvcs3oVi4uTufuR4&#10;a1W31Twql4uSCnRhggHpn6V5p4q0/wC1KySAuyqSv+z64/DrXP8A7K/jS78W+ELmz1yW3eWzKwwr&#10;ExOUVclmzzyf5V33ie0js7xixwoQsST/AH+K8iEPq+MqUfme8pKvQjPufEfiTSYbfVGVVz5i7wxX&#10;nn1PeuKa0IL7mJ5zjvXsPim08qeGWUMXVmVsfd2D+vpXm97EJJSsKlT0OeM+lfYc7cVY+HrUrTlY&#10;5ueMF+nNeeeJLB7ueSJFCO6ghuwHfH4V6TKkoJJGD3rmdbg3KpP3uoP9Klq+jMVV5ZJnzprGnyx7&#10;myCAeuD0riL62aMEgda928TWqKfMRf3RTax68n2ryvUbUzQuFAVDwuB0x1r5rGYZxlc+sy/F8yVz&#10;isnAOcUpYkfMfap3tGQHdjgcVUQBXOf4a82UbHtXvsTozqdpqwHJAJzmq3mBh0qdSS3XgVUJ2ZLR&#10;v6bfrYyi6HVBtz3APXHvX2D8IvjJrekvHBeLJPbIUBkJ5Rc8lAO+Oo718To3z7QeDXVaP4i1bRI/&#10;L02Vo2ySSTwc+1e1hMVF+7PVHmYqg5+/B2l0P3b0bWtK8Y6ajpIrrIgcMDyV7NgdAa8n8SXuveGt&#10;ZaOcqbRGDAAAq8Z7ZPQivlT4LfFGeyubcNdiOOXDTEgjbj+HkYA9q+249V0XxPpxLkBWJX94Blhj&#10;hkHcH1o9h9UnzR96D/AiniPrMeWT5Zo4GUW0qfa7QhkfL44NbWltFcKoDBCMYHHFcc3ht9OuXEU5&#10;kQkkKwwAPbFaWjwpJfGJ8I2Rt9812zjFx913RMZyvaUbM9N1K2sr/wAOahFdKzM1vIrDHONp6V+V&#10;3jeys7K4htbEFUjjwq5OFP3iceuOK/XHSkOPKxlhwCe/tX5m/FrQLy38W6xZJGmbKVu/3t4B2j35&#10;rnwDTdSm/J/oZZpCV6c15r9T5+uDJE6jGTJzupSHePcRg+9a4ii4icDg857GqbqFZkP41lXoPmuc&#10;0J2VjHuYC0ZlA59q5q4iU5I4I6iutd12tGDXLTZXKv8AezmuScLHVRk7mSGIGO/pVqKXYcNUTIDJ&#10;vJ61EwIOM8VjF2Z2W5jrdH1JUnKsFYDoGr6y+F/xo8SabdRLqFzJPBGWDxsVCAcBccdQOlfEO6Qc&#10;qcEdDXXaVqdwIBC8hCkjcOoIr1cPWT92aujlr4Zx/eU3Zn7t+EviDo/iGyWNZVEhAABYE5boOOMi&#10;rGqRbfmJBY5H1+v0r8y/hn8TtV8IXccU6OYptm0rgDnqcH2r7S0X4n6bq6Q2M4zJI537Rwoxkd85&#10;NefWyr2VT2mH1R10MyVRKnW0kdNPI8QJwDjrXR6BMjHyzxux1rzSXxHZykmCNl5OQ2G4/D1rpvDF&#10;9Bd3SIGALHv/AAmta1Fuk2zWlXjz6Mm+LWr/ANjeGZpMlSEfOO4xzzX5q3PjBIrq1gihaSIEM7bu&#10;Vk69O4Ffev7Ql/MdKl0tdkbvakBmztHzZyceo4r8nodRmsrua2fcH80ncCcEdOKjC+5hlJrVnNjq&#10;brV99Efr7+zf8e7OHUBp10uFlAWRASqhu7gepHYV+kyXsUkazwBpI3UMrKMgg8g+tfzPeCdbXSZv&#10;OnnY3AjbYAxYB2Pp3GMcdq/bb9nj4tXup+ErSw8WSI8hjBgkjH3k2g9B0C9D718dxNkcpw+u4da7&#10;P/Ox9nkWZpWw1R+h9WpeRytt+ZT7qR/SrfFRRyxzRiWFgysMgg5BHtT6+AipbT1+R9a2nsFFFFa2&#10;7CCiiigAooooAKKKKACiiigAooooAKKKKACiiigAooooAKKKKACiiigAooooAMA9aTA9KWip5I9g&#10;DAoooppJbAFFFFMAooooAKKKKACiiigAooooAKKKKACiiigAyaMmiii4BRRRQAUUUUAFRyGUf6sZ&#10;qSis6sHNWUmvQaKhuWT5WUk+wNBuGYfKMH3FW6QgHrzXHLC1+lZ/cVzLsUo55t2Wxjt9a/GfxnGG&#10;+IHiN5N29tRuA2eh+fgCv2kCJkHA61+OnxLijtviR4jt4ydseozH/vpsivreDIVKNaoqkr3X6o+R&#10;4xXNh6bS6/oeKXLyRXLS5+XJxx0qP7bN/fNWbofunuJG+YsTgemayfOT3/Kv01PQ/KpRbbP/0P2J&#10;n0G5iG9DuH1rnruc2h2Y5r1BrfzAQzEZ9Kz5fD+m3A/f5f61+b1MBOX8LT5ncnG2p5DLe/a90ZZR&#10;nqapKgiG1sGvao/C3h2Nsi2Qn35psnhLw5ODm2XB64JrWjlNdrdN+pzVFd6HhzXOJCNuAOtX4RGy&#10;54P416m/gLw+eFR1z/tf41FN4E0OUDhwy9GB54rSWBxFL4omLpX1ucDHcLbgEkY9OlXY/FNpA2yd&#10;C2Bxj0rR1L4dwyAulw20KRg9efeuUl8DarZfJbMZlx6c+2K45yqJ25SoqrD4dTrovFWklcsrZwDw&#10;f0rfi8TaLKVSWbGexOcV5FP4cvIyFeJstxyD1qkdFuY5N7oSzDGFHYdjW0XK2xlPFVY/FE94h1nw&#10;9NIw+1rlODk45raS60y5BSOZGz6MK+Y47VlDKqMvPerEVzLYlXL42nnPBOa1hjPZJp0k/vHTxTk9&#10;Ue833hDRdRJklZwT1KviuauPhdpcoKxXk67vcEj6GvPF1SWZizOxXp940+OVJztW6cexc/41m8Th&#10;pvXDL/wJnX7W6+I1Lj4O6nBmWz1lwFzgOD37E5rG/sfUtLhS2uZw5TjhuB+JPNSPaRyHy5J355++&#10;as2/gy3u5llS+eJT2JGPyrzqlKLd8PTa/wC3r/mJyT2J7e9EY+Z+nvT5NTnd9kb1ei+F7yxlrfVA&#10;Qxz9wGnv8LdWjX/Rr1H/AN5WH6iuiGFxPLdU2/SxOpkNJM/Dtx9aWO3SRgDzVa++HPjvzCbWSFkx&#10;0DYOfbNYg8G/EmAjbbNkfxK65H4EmsZOrB2nRl9zE4s68WsSJwKrSKD0rjjZeP8ATJGfULWdUXnb&#10;gMDn/dqx/bmswkiS24xnJB4pqurXaa+Ri/M6HyyDjvVmJcjmuNbxdLGS81udvbbzxWhYeIzcuNid&#10;f73FP20G7XC1zrXt2Ce5qq0Dg5BxVYX9667xECB15qbfdPg7NuRnP1q3JdANSxs/PkEe7n3q1N4f&#10;upsvG4XHTng+tc3LLqML7rZgp9T/AEq7FrGpBlV2Xb3xVxnHaYyWfSLqE4duvvWe2hXDDzFn2Me2&#10;3Oa20vJLtcSkZFa9rZRuollcfQUOKlsJU7nO2ulzh+pOfatj+zrtCZIu3Y810C3FlaYD8A9zVa68&#10;SaZYRNLMw2KMnnsKHCC1cjSMEjElstX8zdt+QegrA1G11dgYkTdjpg4/pXQ/8J7oMkfyFiD09/pW&#10;JeePdKhT7QkMrtnhVXk/T1rnqOlv7QUmraHJT6fqyg77fnnndmuPvdI1g/vEt8KT2PSuo174m6jL&#10;Ak2lWbuHzlShLYA65HTFcHZeLNdv3WSaFpAOWUZGPwNc0q+Hdo89zgqx1NCx1v8AsJ8amZQmCB1b&#10;H1Heus0j4leG2ma2kWYsoyPkYcetWtJvtJuWKXln82BkkV6FZ6PoeooYvsw2A5yvA5HrWsFLT2c1&#10;80EYPocifiX4ZdhGnmK5/hKn+daNjrtpfSlYgwH+0COfxrpLjwloSP5xgG7GMnnpWcdLgz8oNbXq&#10;fbt8jaz6mnDEj9GGD71tw6TJKgZHGOmK5CPTLhDiIFua0GbVrdPliY+1a02nq0NW6o25fDV9IQQV&#10;P/AqgOhaja/OVU+uDXPZ8RXD7IfMTPcdvpWpHoHjCTDrdsMf3j/OqtBv3ISZat0RPJcSwjDgA1Rd&#10;pZshTzVp/CPij7zXEcmTk5zVuHw9rVscz7XHfbmn7Gtu4O3oVyMxxbShP3jlT6UJaOXwJcmuhfT5&#10;R8sqsBjPIqvHbQJkEcnv0o5LOxLpkcWkXJGd/UcDIpy6dIjYLnjtmnyW2zleMe9MDy8lmI/GqcUu&#10;hKVh5iwME/hVa4t4WUZBq2lxp6c30/lL0yK0kGhSrs+0nI9e9VGnzbNfejRI5aOCAHA6mtGzkjtz&#10;naDj1q5ew6ZGMW77jVEDI+VSaajyuzCxsw6hAnLIBn0FXY9RthliduaybezeXBIwK0U06PGDzmrl&#10;zPVIadi9DfWsjYDe1aseyQblPHrWCNMjjyYFxUiLJEMAke1XSqum/eiaps3zE3ZyKZ5c3eT9Kw21&#10;N7bhgSKoz6/kbCp54zXY8fQtqnf1Y+ZnUGaKL/XSoPxArMvtatLVCSySbecbxnFcHqHh+013AugQ&#10;ASflJFWdO8CeFbIZlWRiB1dya5P7QqzfJTiku7f/AABPuRXHjfTWYytpZmA/iXYT/KuX1/WtOvbB&#10;p9P0145v4RnoexwBzXrkOmaDEvlwIuPQUy50qz2mUAAD09qJYevWfJKUfkl+diJ6o+edGs/GMsRS&#10;ynezUjIaTq3rkdQK4HUfjFfa941tPhh4Zuft6xtnUL0NlNsZDOiBScehJ4PSvAv2uv2udP8AD2qz&#10;fCr4eTB7mFSNSud2BGveOM9Nx/iOeOlej/sufD+fwv4EbxhrQX7dr+2dAoxstyoKKfc53HHrX3mX&#10;5FDAYb2uI3ktF/wDiw9SU6nLB3SPp9nVeB09qgkYE8VC0mOKj3nOKzjTsevYYecg1TnYohK8+lW2&#10;bt61lXM4VGA5wK6ImiMueRioIHOOtYzbmj3c1elmAj9hXPXEjcvnbu7Cqk7FoqTXAWMueueBXO3M&#10;u5CzcGrl4VjXyweeormdRuTDEFf+PpWMpG0UU7zH+ulPfg+9c7fXahfLTnirN1mVQsrfJGd31rlZ&#10;b62jRicggnFebUqp3OylBPQyr+6jcAJwVPzZ6Vh3cjY8sZIPzDnrU97KQ5cLkMecnoPWsOS485+S&#10;Wz0xxgV5tSdjo5bEP+v4cgg5JrKnljibapyRVyd2SNsfKPUVzcz9WU5rz+ZlrsOuT5u5z0PRa5uY&#10;4PlE8dwe1aMskjqE6AVi33Lgr3pOTZaKdyyEYj+8etUwCfrVg7VAfuKjUKTufg+9STPYjOQMmomY&#10;Bt1TNgDI5FNCBxuIqbXIh2EXnBp4UmlRcnb0q0kA65ppWNUPjYMMdxxVtE2jimQogGe9TBTTGC7g&#10;d34VYt40PB/i5FQbexq1CCAB0oA0OVXCc+1WY2Y7fSqUXJ3frWiq55fp2oJZeti2cdO9XEAWcepN&#10;V4CFjx3NaULjzAsgx3FT1M18Rt2uCcNwAO/etEJuwuOvJxVKLMbLjuO9a0K5wy8bq0Q0atmm1wrd&#10;K34o0ABPXNZtnEFUE8D1961xlxn8q3gjJE1vb87hzzXUQoqrlu1ZlkF2jOa2I1BGM9a64LQxnuWV&#10;wBuFPIOPahEG3ANKxxx6VrDdEwKcitsyaxbv7hY1vOSymuc1FXlRo14yO1dFOHNMly11OY0K0nuf&#10;FNxdplUhg2nHYscj8cVv6n4F0+9hmiEkivcFfmY5JJ7cdqi8FXtu0FxAzoJnflCcE7DgE/hXcpfw&#10;QSBZTh2H1/8A1V+5ZNTdHDU4xXQ/IOIK3tsXU5trnzB4q/Z7a7tbjTIUWRJZTKZVTlSB06859a+R&#10;fG/wT13w+7LKjMZFzGzR4+72z71+r11dKfmhdSuOce9cZfxWV+JUm/eK67Crd/8A9Veyn7X+JE+a&#10;dH2etGVvxPxO1XRLqLIuY2DxnAwDWPLZywvsYZZf5V+sXiL4Q6Nr9nLbyqsZb7mBjn1JFfKHjr9n&#10;/WdCtQ2lqt1CJMyOpO5R6c1x18vTd6TOmnmUl7tWNj5ODkYQ8BvyNRs+1W8vDY6E11F/4b1HTiUu&#10;4mjOWOG7c4xx/WsKXTJoFZHKkA8euPevKrUZw0Z6EatOWqZmR3BUDzODnnFatzcQzAKDxis57do1&#10;z61SY7V9RRTr1IK1y/Zxm7o9AsfGmpWKRQRylZAceZ/EBjHUeleweFfi/faW/wBjUSXakc+Y5UOx&#10;4zjtj1718u+YwIPcVpQXJZQMkEd69PC5tOm7Td0ceJyynNXsfecnjGLU5dy7UJVeWkBw2OQOetaO&#10;nfEC+05JY1fY6AFGB3MPc18aaDrVul3H/aMrqgyVVANpfHGfxr2awP26BZbA+Y2Pnxxj1HFfR0sw&#10;hVjZHymJy+WGlzpn0hH8QvBXjIf2B8TbeC+tZEMQuX2rLEH/AIkPYg88V8k/GX4C+JvhZdSeItJk&#10;GraI6GY3EeCYlJ+XeufQjkcVT8UO1veSSRph0AGGGQfU812Pgr406xpGyy1dEv7FkeOWB8YKNxgE&#10;56DIx6V5OKcJystD2sur1Kcbz95fifK8eqJdZET4xzx71s2mtTQASI5VxwDjP/669G+L3wz8P+GL&#10;e38cfD1pJdM1E7ntiufIz0AbJOOvbivDI7wPKEkO1D6V4kcROlPU+i9hCrHmirxPr74afFzW9D1K&#10;3R55JYFYPw4xjgEBMAV94eK/Cfg/45eDNjvFcfaYytteqoaa3kU5KZ7c8EH8K/HSw1EWUsb9RGwb&#10;g819p/szfFLTrDUm0HUW8hJndiOclmHy9fevo4YyOLiraSX4nhVsI8NLnh8L/DzPFdV8J+Ivh94l&#10;l8I+KY2WaIb0cDKyKfusD6GuNvrdri9eeYYPUDtzX6m/EHwPpfxC0BtK1Zisi5e2nj4O8jhST1B6&#10;da/Nrx34b13wjqX9na8PIkjbyyoPcdMHGCPcVhWblG5nGfNPmXU5eKTyU9VHFWhdvs+Rj1zjNYc2&#10;fNypOBxz0qzDLngDiuLnl1ZrKndcxekcuxLMRkc88VVmmXbsBzQXBIDcD1rPmlByi9/0rmqSe5dO&#10;nd2I2ZMtnjFZt3dBPuEc1FLLhsKeKoyDB3N0965Z1Gzvp01fUWSQyDPQ1nSrgHdyTV4M5Azyapyg&#10;MSCK4aq1OuCs9DIlwTtxioXfZ1qV8Fjng1WlY/x4IrnR2xVy9azAP8xx6VtJxKHHeuZgZUbjkity&#10;ORs4/KuqjLmMq8Ox0drIsDhmxnNep+GNXWWNZYGBQtgqeOR6V43bBpWO4gY6V0mkyeVeRqnIU5x6&#10;V7OEqcszxMdhlUi+57Z4ptYnhi1G0cPvXDY7GvJJ3MbFHOWAJNesaZD9s09tmHXofQV5prERjnkR&#10;BuyevavRrx0PJwcrScWcq0W9yyjPrzwKjDFy2OdtaDR5T+7mqcimFizNyeK86asz2lJNCBlyQRRI&#10;cduKZ82C2Rz2qJmIBXg1Fx2I3PYc0Kp+8ePemkEEZ6d8Uofv2NJSsXY0rYsUyD+VXUlO7aBismJm&#10;BAU4rSikQDDDLevvXpYeoramFSJt2skqYAPWuiFxtxk5PtXLQE+Ssbkk9TWxbSJ0f9elelTqHl1o&#10;nUJd7Yc/ma0YbzMeV79a54feAH5VoxSbFxx+ddUJ3R51SmjrtLka2lEqc/3fTNeY+PvAlu8cniPQ&#10;9wkkybgNyM9mX0Ga7uxuoWTL5LDpzXZ2F3JFGIJ0Eqy4BU/dxUYmjGtDlkY4fEzwtRTg/wDgnw2k&#10;u8eRISHU4bgitCxuXgOxxuXNep/FvwDJol7/AMJJoqZ0+dsMobLRv6N7EdK8hjdiM18fOE6E2mfd&#10;U6kK9NTjszvrHUYiuccjtXTWmuzQyxxsoaPPzD2ry2CUocnqtbkN8BHlTkiuylipLU8+vg1LWx7H&#10;aeIZATGsihfXuKvjxPMygW7FiBgsx7e1eO2OozKzeYmcjHBqS5vJv4GruhmDtqzy5ZanKx1uoajN&#10;duxZsBjkD0rJuZwQRJ83tXOnULhlw3PvSJfc7Jfu+ornli1J2bOung+S1jetpAku3jHp6V1dtyOS&#10;DiuDimBcNHgDv3ro4boLFlT9a2o1NTHFUW7M6kXbiIxbsCq32uNJAwwwA555rBm1AKMpx/hUCyxO&#10;xC8A9fU13KvbQ5Fh+rOlt7yQoRjNSsskoHljaw71nWkkP2fcmSc45rVDwKgaY7fQe9b0avcxlG3Q&#10;is7tJnNvMuJEODnoa2oAsT88gnNcxNIgYyR9R39D71ZtdSk3BLvoBwa66dRXsZypNq8TvIhnkZxW&#10;rHgn5eMVkWrAxI6ggMMirkT7bjYc++K76bueTUjrY2YYPO+V+B61oECFgsf8NVrfaE3RnleCKsMW&#10;bkdegraKOKW5MbltvOKsJeSCL931FZzRs6ZA7/rW7ZaK0QSS7b32+lavQT01Ou053nuU52jjk9M9&#10;ya9BvtE0rxFai01yJLmP+AuPmQ46qRyPp3rz2O5VAqRqAF6YrsdLuzcruDn5Ocf1rgxuHhWjy1Fd&#10;Hfl+KlRnzQepwviD4Ja6LmXVPB96LiMxLttJV+cuo52tkAA+h/OvDtQmm0q8Om6uGgu8fvIZQUdT&#10;24Pb0PevtuHVWiQLIN2Rjnp+GO9Vb2x8OeMNMfQvGVkmo25I2+YSHXHo45r8zzrgDDYq86Hus/Vc&#10;m49q4e1PErmX4nw4moI5JZtxUEYPXis97mKYsUPXv6V9I69+y5pGp3b3nhnxBJYMCzW1tLEpRRgY&#10;Uv8AeZexJ5r511/wN448HzrBrGl3DQ+WZJZ0G+MEHDfMvAHcc9K/L804MxmDTko3Xkfo+X8S4PGp&#10;RhOzfR6GNI6sxPpxkVlahA0wUA5wOprQNzZMqhHVd4BALDJBHpVS4fYmV5x1z2r55QqUtJRPbnsc&#10;Jd6fcgmVUDbDuUkZ5HQ/ga29K8Q6ne3E8Wuu0rZGx2xnjqD/AEqdrst+6ODk4/OoJLQEl0XJY5OP&#10;anKfMrSRy8rvdHV2g0xyxu5hCqnBJycn8KLvSpLW2S+gUtDIcLJj5TXHXhZohF0HoPWtjwf4p1yw&#10;abwtqSrJY3x4kJz5TDpgGs4xbVzdT1szRfbMfLGMjqBUSnJ2jtWpc+HbxAbmwmRkjGcj+I1lXX+j&#10;EPOQS/T3PTj6VVtLg5WJ45xH99cinNPlflHNVVMiqLd+cE4Jpdr4welZNIXNctFtynIwW6U0Aq28&#10;45GPypioAu5zyOB9al+YEhzjjilZBcvpKFzkZz0NSb/mxwc1R3jGe47Usb8+/wCtHImXE0iPLQMO&#10;9TKdwySRWcJHyTnipEkGMsDk1MopFWNDIPDcVLG4P4frVIYz/wDXqwm0kA/hilZAjQhl2Y2DJrqN&#10;PmLzrztbt6VyESgy4Y1s28iltqnBHUU+VGilY9D81Y/vDcxHNdBDK6RrsOAQDyelcNDchYuOpHer&#10;dpqwhcLKd0fbHvXRCNldEync7tp1LCYyHd7dCKrX/ioWA3TS/IRlRXE3WtPFIYnIVeoIrg9b1mz1&#10;OMxI5bZwB0P/AOquuinUkkcFSrym3rvi5tQdomz5aA9TxkelcsYpvORGjG+QA+TnJKnuf51ktbue&#10;ZzlGAIx6+tdHbFYplntiGkcYMhHIUdq+/wAkyhS5XM+Mz/O3Ri4wepsGB7K4aNBvLjChuQPXivQt&#10;HtIoU2x8IxUEL2OfftXn4mQkYYmTJ/D3rq9Dv7ewgkNyeZCvzHoMDH+TX6jRoqNNWPyOviHWqWex&#10;6Jf3skduscDYEYYfQV4P4wvoZp0niBZ1DAsDwa73XtXhhtytvLncDz64HavEtTuEkEc0hKtyMA8D&#10;A71XLFQfMS43laJy87q6tn7oB49a4e5upI7dS6YDHDEnt34rq9RkjSMbjjJ9a4fUWmupRbxcKRyT&#10;2NeHiI2Tse9g09mfYH7Lnxb1jTPGVn8O7O7lbS9bnFrdWTndA8Eg2NlDleVznj8a9Jni0n4cahe6&#10;PazGXw3HPISxbf5WM7doHGAeCBzXmv7I/wAM9a8XxeJ/Fml2jEaNZ7BdMpEQk6lAw/iK8+w615VP&#10;4vv1sY7O2kjnt5GcPGOVzuOc56nNcGQqn7arCD10uernspypUXba9vQ7xPFeh39/JpOkXhubN5Rc&#10;RuwbKv12Dd2r234bXKRGGJBugk8x5GPUNnr9cV8j6HCTdqluAZN24AcEKTgkegGc19beAJo7iZ7c&#10;HfME3YPAwSFyPyya+1S90+Nq00qnNE/QH4fvbPDDJCCUYAqW65Pr7VB43C2kkkIULndJ7YXrn0o+&#10;HP7iyhhi5CrnLHv0AH/166Txs0UQW4bum08DnPr7V8rObjjPI+mhrQXofB/xOgzZAwosisrKoX35&#10;PI65r4l8S6ZLNKVtIxuUjYCcdeSCfUV+hHxDgeG2a5gXiH5unCk+1fCmqR3KTyWttG8kLOzqdvc/&#10;eJr6aouekfKVP3de55fbRlot+QWyc123hm7jtbpthKsEYADk8jGfwrmzDGjHycADsKvaZemzulu4&#10;QPMTO0kZxkYrkwkkpWZ11Hzo+7/2YUutI8RW+r2bB7Mx+SzIcZcngMp5zk5r7v8AFmnxyRSAYEjL&#10;uJI7DnFfmd8AfG8sGuW9hNKiq+xcRjhGDHlvcjPJr9QrlLXUNGyjFsR8Ejnp1rnz1OGIp1fKx6eU&#10;tOnOHnc+NPEz21/etcyFhJE3I6KVxxx65ryq7T7Rc+d93HbPAr2fx1o6KY7syN+4TG3b99s/eY/p&#10;ivDbi+hkuyo4Vcg54yR1r6DDNTinE+cxnuTkpGNqNuwmBbOOprm9UttluZHy24jIHau8knt7qNdh&#10;JJOM8YGK4/UZN1w8ayZTkDFaeiPJq2vc8xv3khiaJhlea801G2jbA5VASRj1PrXq1+VMjLKDtHAH&#10;9a4a+tt0p3DGfSuTF0eZHqYKry6HlmoaeIRvD5LdqwZom24UdTzXe6lasocJyCePasH7Fuc+tfPV&#10;oW0sfT4av7t2znDGV+U1NEUAKdxVua2uYiQ2CD6dRVHGxjx9a43BnZzKRZBUdetWYpV2AnrVGOZQ&#10;QDUhYq2/rV03y9TKUbnVaRrOo6fODays0eclM4XOOpr698BfGG+uLCC0ScIV2xiT+OEA84LDB/wr&#10;4bLOV+9jPpXTaNq01hbG3DErnOPc8V7GExi0hLY4MVhFJc8d/I/UnRPEJv5/L83zsEZkVgclu5z0&#10;rqWtFaYmNl3p0KkcEV+d3hzxl/Z08f2lX8g88MSQF6DPua+n9O8XWGo6fGYJH8x03PGOCv8AsknG&#10;a9Dlu+akzyJVZ07859h6BdyKkUdzMrEgEgHHHrXyN+1V4IOmeNLTxRo7Mz6lH+8jyeZEGNwH0HNe&#10;4fD3xPfy3w0++MMxeHzCcAGMjhV461t/H3wuPFPw3GpRg/aNHP2tWVsYHRgeOeO1cEZPDYuLls9P&#10;v/4J6spLFYWUobrX7v8AgH5TTxkF2AKjPOfX0rOnkkwR/Fjk1t3rtM7FyfmPJIwQT61wct4TM8aE&#10;/KcV0YiVro4cMucutIQNpOPXmsS5Yl/MAwfXNXnlP8XT1qpLLvU8V5NSod1ONmUXYscDmo2JHWnl&#10;12+lRgZ5HNZI6UICMcCr1u4ZAjHH6VTOQN3NLkg5rWE2tipaqx3ej6rdpdhvO3MqjAbkYXoMV9A+&#10;HfFF/bxQXSTiBoCSncE/3cnrj0NfKljc7HyoKseM12nh+7kEJtrmZnyxcZPTNejRr6pN6Hn4igrO&#10;XU+z9L8XXOoXELXWFDxu7GIHBYdO9e5/D+/muYLK4Tlmz5gz83BPSvg/wzrd1ptyLNds6Hna7EBS&#10;e/HrX1R8KdUtbu+tXnhMTAtltxwD/I1311F03y7HLhajVRcxF+1ZqdwNThgjkaPdaJKq7sYw3zD8&#10;Rya/PySeC9ufNjG0j5cnuSeuPxr7Y/bVuZoNb8NpJEJLS4tmCyY+YsrZYZHoCK+E02Q3Ikj+7Hnr&#10;ya8SP8GC/rc9WV1VnfqeraPps0Om2sUcYNyzlgoGT169emPevu74CeILrQNRi+yqPJlG10OAIyeu&#10;3PrXxB4anlt9OtZeZZS/+skB+VTyeRx0r6b8C+IN+rC2RdjWxDl0z5cin1zzwK7o01Ok6clozmp4&#10;lwrKaex+n/gfx5caH4lHh3WyI9Nvxus5G/gl/ijJ7Keo96+j6+LvC0ekeNdFl0nUHSVHAkjCH5ov&#10;TnsRXsvw68Y6ha3o8B+LD/pMS/6Lcfwzxjtn++o6+tflWd5dapKdNardfqv1P07LMb7SCjN+n+X+&#10;R7ZRRRXzN32PYCiiimAUUUUAFFFFABRRRQAUUUUAFFFFABRRRQAUUUUAFFFFABRRRQAUUUUAFFFF&#10;ABRRRQAUUUUAFFFFABRRRQAUUUUAFFFFABRRRQAUUUUAFFFFABRRRQAUUUUAFFFFABRRUbypGCz5&#10;/AZqJVYR+J2Ak71+O/xKTPxR8XK5Cbb7B3Hviv17S/geRY1DfMcdDX5BfFVoJfG/iO+IIkuNTlUA&#10;DONpGM19HwrWhUrz5JX0/VHzPFcL4WPr+jPHPKJiZF4yT79DVP7NJ/f/AEFbbbYZOvyfMT9TS/aL&#10;X1r9IT0R+VqN7n//0f2x33+3dtAI7VkX0eqXHyphQeuD0rT/ALQlH3YHPf0qeK/jkBM0RSvz33Kz&#10;5ZVbHp+9H7BzJ0q4cYlZj6nca0Y7WSwhBtCTt9ya31nsnHykc1KHslHVePet6WWRvzQqR+8h131i&#10;zzifxTrcc5hiQNtOMFea3LPUtdlCyTKgU8Y71uzanotvnzpkGPcVAmt6GeYZVINJ0Jwl7+KXpcL3&#10;X8Mtxm8fHmBfwqziUYOPxqourWXG2ReenPWp/wC0LQ8FhXZRjQf/AC91MJKX8osnKYHWuen0U3LE&#10;vKEB9BXQm9sAMmRaie80orueVOfenWw6lr7SP32Bea/A5dfBlo5JM7HPsKWTwFpMqlZ2Z89c4rrI&#10;3t8YgYH6VKJGqqWHw1rVo39HchxtscPP8PNHkjKRFkPUEdjWWfh1KuBHcK2D1KkH9K9En1CODggm&#10;se71S8ZsWxCL9OawxMMsX2XfyKjCb6HMReBrm2O5yk2OBjIPP1qKfQ9Rtl3xWrHHoQa3f7V1ZOko&#10;OPUCsDU/H91pKhSiTyHt92uKUsDFXTlFeaTBxa3sZc9tfWw3NDLHx1Abj8qqR3d/Z4815oxn5Q24&#10;c+1R3HxpubcYfTix6fKxP9KQfG+xZf8AStMnBHbG6uGq8He8cTb/ALdf6Ee0S3Lq+JNRBKq8rc9d&#10;+aa3irV17Op/3iatwfEnwZqMxhntsMBkcDmmnxP4DvPktWcvjlUHIrRXt7mITXq/1ByTW5hS+I9Z&#10;nyHbAzkc/wCNZ89/PKMSNnPUGtS9+xyPiyDFcZy2K5a+sNRmVktwQSPTP+RUVHNLV3MWV200OCTL&#10;1PTAqWDQ4lZGV+mfbNW9K0TUfIT7QwrvtL8NmQDepPpzWNKjz2dgV3sc9bWbqoAPHrWsto5UZ5Nd&#10;cvhwxE5U47c0r6UYupP412qi47lpdzjn0+4kU8Y571miwnhBcjj6V2jRupOxxzUDRX2CEdMVEopj&#10;cDEt0RAFI9610uI4jhhtFV8yqdkhUkdxSpjfhgCPep20EvIkmvrVTtmjMikelVftPhmEhmt9rMMH&#10;qa6aysNNmT/SGVMeprSGh6LKT5Mgz/vZqo4apV+C34FWZzkF3oSgZRUI6fLmrAudHOcBflwenr7V&#10;ry+GLB8FZto74xzWZc6BplrlzdZKjpxWs8LWpRvOCt8v8yfZ+ZX87RQCUKgkckA5/H6UPceGw24t&#10;GGJz6c0+JdBgBiu5VPOeozVO6Pw9iBefbIwGcDk4/lWSldacvzYnSNCO70sr5cTR4H0NaG9Aq7cc&#10;9MVwE+reCJJttnDPkjoEOPzrAvtSuHdv7H83ao4Nc88Qo63T9GZuCR6xcQTTL+4XdjqKprY3SHEq&#10;bTjPrXlUXiHxfboBbmQBjzkd63LXX/Ey4+2Slj1OV/wpxrQnqkyeVHZFpLZ8qdp9auRXsknzMd3r&#10;XByXGpXxJjfLHHFWba11jGFYqPUVbrOOiREodj0UI8nznp7VYTzoz8rkH68VyovdZgRf3oAHGDzn&#10;FNOtXhwHkU+uK6I10tdblRfKdFe6/f2aExRCU9B1FYcnxCurZ/LnsWJ/2TT49dsk4c/N7c1R1PVd&#10;OuUDQ5LHviuhYuva9Oq15Dc+zNBPiLEw+exmz9V/rR/wn9pMNptHX2bH9K4lVDtym73q6mnJLhVh&#10;DkHPXFKpjMTNWlJP5IXtX1NC+8Txvu8qMKD7jNc/Lqt1M2IyBnsOeK7Cz0qEfvDp8RGSCW6k1vQW&#10;2hwANNZxof8AZGfrWChKp8ckvvLUb63PMYXkZRHOrcHuK6G3vNNjQLcJlh7120raRNB5SW4IA4GM&#10;Vw974eurzc0aKB9aqdBQ+FplKNi0+vaNHnfhQOvrxV2DxHoWN6TDH09a4xfBF3CSxYcg9ap/8IrI&#10;SCSvHWsfaVE9gPWV1O2cAwPnNXoZScMmSM+lee6TBdw4WVgcHGD6V6XY3RMaq4UE+ldVJ87952GX&#10;l3N1NSrEhOSKkTawzinheeK9zD4Tms90aMiFtAf4RUMmmWch3NGufXFW2YRguegrj7/x7oOnS+Tc&#10;mUN7ITXVWjgqStiLL1Fr0OlGn268BRR9iiAIrh3+KPhpCAwmyf8AY/8Ar0jfE3Q2fy7dHdicYOB+&#10;lcMquWWvCSCV1udsun2ynIHIr85f2zf2r4/BFu3wu+HV/s1SbK308I3SW8Z42qcYV2Hfng8c19B/&#10;H/8AaCi+EXw5ufE0pSC4mPk2ofnMjg7Tj2I+lfzreIfF/iHxN4gfxBqNwI7jUpzKxzgs7kj5u3Br&#10;6/hjJaNR/XKkPdW3mzhxNSUv3VJ6nt/wJ+GcXxL+M9hoVnA1zA9wL6+SViR9njPzFieozjg9Tmv3&#10;XPkwqtraoI4owERB0VVGAB6ACvib9hr4SHwZ4Em+JWrypNqOvApEUJJS2RiQG/2mbOccYxX2wQSc&#10;4rozbFRrVvceiOzBYd0YcjI2xULD0qZh3qvJKqDJrzkdhXnzsrmL+YwISD1Nad5fhPlU4zXL3Dx7&#10;t0p69BXTDTcLlO4mJICtyeuKxruVVIDtye39anuJiCWb/Irl7u6Qzs8mGA6CsKk+Xc6KUbg8iBm8&#10;xuV6+wrhLu8tL6+ea2lLIDgDt+H1rb1LVHig8u1GZXwCT6d64UtDaxyOflxnb7mvPrVbaI66cFuT&#10;319GoGCcfzrjr6UyTbV5J6Yq3c3Q8go3OfSububrylHltuI5OK8ypUR1UkkR3d3ufanQDBrOYiBB&#10;jkmqEhkLl2PB9O1Es2+I88jj6Vyt33OhrYW5nLrj1rDnZVYvjOKmmmOefSs5rpgWOMiuaasZyVin&#10;PcMcoo5JrPfJzmlu7omTMQ6isx5pOF/OpNFsRSsQxCE1GEbnrjPerGUYYxzQC23aQD6UmTJN7Ee1&#10;sEdBU6gcCkTJGT155p+zj9KEgjGw0DA5qwqnt0HeooQVOOntVtVDfKaZYijnNXYwCpJNQBQDirEa&#10;YGc9aAHoAwzVqNATUcY4q2g5GaBEgg4yh5NXUBGBSxKSCe54q0sLdj0oJGpuEgz2FbMGQenzcVXi&#10;hk+8wGO1aSAFQ7flQJmyq7F3YzWnafcVm7n8qo2SyOxXHSty3hAG1qpIybL0Enl/JyecY7n6V0ca&#10;K7ruGM4P0rItIF4kbkqeK3LbzCxzzjpXVSWpmzTVVChU6VpW/C4b8KqKCcY/ya17eM+Xgj611Ize&#10;4iAHrUjLTscYPakfnrVx3Eyq44JrGkjMkjbQScHGOT+FbRXCE5rivFV6bDRbu4hZ1aKJn3R/eBHp&#10;713YWHNUiu5nOSjByZ8G3/xZvIvHdx/YlzsshIY1eUFQ5Vvnc9xnpgV9C+EPjTpOpX8Wk+K2jBnl&#10;WINbBtoLDgkt2HU81+c91qCX91Pc6eWCPI5HmfeDbjnPpzW5ba7dp5UV1KzIjKcA9SOv6V/QeAnB&#10;UYUWtlufheaSnVrSrR3b/rQ/XuaOWKIT2p82E8rInzAjt07VVQxsC3OepzXwp8Pfi0dANzHi4USy&#10;gqAVCeSP4RuPUe1fX3g/4jeFfEtrGJXaG4nfbHG64VuPl+boM12Ok4p8rujzPaqTtLRnWTSRFNj5&#10;BPSsC+Z0tmjYAq3UH+tbF8JIpGSVSCDz+Pv7Vz9zDFOnljcfbPeqhFdSKrcU7nkXiP4caF4mil+3&#10;kNJKpxwEwex3Dn86+XPE3wek0D76+ajnamxiWAIOCc9a+47iJoTs2gDoT1NYuq6auo6e6ynd2BHB&#10;FOrSjU0nqjlhVlFWg7M/MXW9Gl0lQtwWI6AMpB/ya5G5tGIEkC9Rmvvjxr4Ki1q3ihbl4Y2CIcDe&#10;e2TXzLr3gPV4CZY1UiGLLKjDoOo+teLisucdYI9nB5gnZTep4Y+U5cYJ9aasmPm6VuXVjv3wXqNE&#10;6j8R6VhzQSwRqsrK7Y5KjArxZRaZ7sZqStfUuxTyowMZwa9y+F3ia6h1pbK4kh8meMxbZPlxIfuk&#10;HrXz+mQo5rodGvWtJRKeqnIHf6j3rswuI5JavQ5cXh1Ug1Y+jvjTpz6Zq1uzzRnfHsEadflHLH1z&#10;2r5uW6Jb5CRX1tpUr+N/h6rJCJNXLSQF5AOVx8pPvtr5AffCJIGwHjbaQOgx1rfGtpJnHgIq0oW2&#10;O3sPG2pWcMVovMSEgo3KkHtivMfEdnDaams9l/x73O6RlHSM56D29KtmcBs/SnzSiWJhIOa8mrP2&#10;itJ7Hr4aPsX7uxjW67ctuwByK6nRNZvLO7ivbYtHIo4cHBHuK4ea5Fu4jc4PQe9WbW4d3wX+6OKW&#10;ExrpVFY3r0eeD5kfq98CfG0XjXRJNCvb17i9t4ldMjg5HI3eoPWup8f+ANA+J+hHQNfYw3UR3Ws+&#10;7BWQdicfdPcV+afww8Za34K8Qi9064MVuwCyr/CQWGa/U+LXtI8caGup6XIi4Yq6Ajd0GDgdATX1&#10;1GvHEK7W/wCZ8hiKX1Wp7r815+Xqj8svEPhzxB4Q1i58O+IY/Lu7Z8MuRyp5BGM8EYIqlbzZzGPv&#10;d6/Qz4l+ANO+I2hEXSgapZR7oJVADyY/5Zk9we2a/P25s7nTrw2F9G1tcI5SSNxtdfUEVzYnDuGq&#10;O6jiI1ojZJ1X92Rn3qhPJg5zjNTTBY5Soycdc9DWLdTHcdh4FeRVk1obUoXK82wnnkmq7Ek4bO2l&#10;Dlic9fSmYcE4HHbmuNy1O6K7jS3ljIyB2qrIxcFx1xTz8uc8n3qKQk/L0FYTZqkZ8mGyWHPrVTZn&#10;g9KtSE5IPeqjN/CRg1jsdkRqrsfepxjtWtbz5xgZrGbg4HFaVrgLu9e1a0p6hNaanQW7qchq2tPu&#10;1inx/Ee9cqhZXBzmrce8SKfQ169KVnc86rC6Z7x4avpoZvMSTEbYGw9MHr+Oak8SWJkMc4P8J57E&#10;5/wrj9I1KCKON2DYUAHPU59K9UktI7/SppAyZBXZnPCjru969iMueFj5erF06nMeKvGobZnB6VRk&#10;/vycgHFb1/biG7dGIxzyO2elYDtk5bGehx/OuKoj1aUuZXIWhYsCnQ1AVwuCO/Wroyww3Of5VC4y&#10;Qq8Dp61g0bqRVwVBU85phBxuz+FSSYCHJqDLjDZxWb3NS7H03tV+E4yFqghLIGzx3FWY2Krj1rqp&#10;PQxqGkqgdT19Knjbe3zDJzxVKJgOetW4W+YH0r0KUkcckdNb3Ei8t1NXoMu+5TXPRSk/MK0IpHOF&#10;BIHtXXCVjz6kDoGvPI+ReGNXNN1XUGmCynMYI6dR6VzmwnpxnqetdbpENlb2+6eU+Z16cHPSumM7&#10;nHWhFR1O20/UfNjaO7iSRH4cOAwxjHIPevl34heGT4O1dTJMksF3l4ygIC47c19GWtwrglRnaOhr&#10;Y1DTNK8W6HL4b1sK8MqkxOw+aKXHDKRyP61y4/CqrDmjujTKsf8AVqtqnws+JvOB+YVpQuNoYDH9&#10;ad4m8K6x4H1pvD+tKN4UNHKp3K6Howx/Ks+DMhwhzn8K+W5mnZo+1kk1dPQ6O2uEY4ztbHT1pssh&#10;b5hxnjFZsK+WxYc7elS+Y/bpVJt7nK6avoPaUIcGkEgPyrVOViXAA+tCl1wwrNuxfszdtvNSXKD5&#10;T1FajXc4G2M4x1Brm4ZnV+WOCa0nfaCQc5xXRTqu2hz1Kd3qT/anLbWPJ7077Y8JC9eaymfnk4qs&#10;znB3En3ro9u0wVJPQ7iyvW27SetOuZZJnG5uFPArjLa5YMOoArooJ0bAJrto17nLUocjujoLPFzd&#10;CANkHjNddc2sCQ7VUHAxXMWBtoY3kYDzP4frVmG7meNpZ3yFGK9SlUSPKrRcnp0OosNRGnxCJ8mP&#10;9a7K2HnsksTZDYJ9ga4zRra3uVWW5baPbqRit21lm0+4JtlLI5xj27CvTpTZ4+JjeT5dzsktpIyZ&#10;FYbT+NaiqpYqBgdsVzsWqQOjDcF2dQ3H+cV0McsbRrtIO4Z+U5r0actDyKikt0XomRUBA5FbFvOb&#10;lPm5xxWDGxC7QOMZq7DlVyARWrMG2ndmqVK52dqgjuWtgSjEGo/NyPm6Gq7RmQfPx6UraajU9dDo&#10;bPXXjfcDnHXNXj4gnBAibaD1rkFiCx7h60OdoBft0rN0ot6G0a8lszs08W3dtKRvyB0z2rpbXx05&#10;jKXBLRMMFeo/EHgivJ2kJAY9f0qhKH58s5rCpgoTXvI6aeYVafws9L1/R/gt4lt7pdZ0a1S4uVIM&#10;8KiJ1J6MhH3WHbt7V4/rPwF8La2/2fwh4nnslAG1L5Vm5HU70wTj0IxUN5JIse4/MOuOv6Vw17cu&#10;b2K9jlliI+VdhwCT1z6fhXz2O4cwVZfvYJ/I+nyzirHUn7tR2Har8B/iBp1yY/D81lqrBdzOJPK+&#10;Y91V/btmuI1Pwv4/8PWAutc0a7gVTzIY90Zx1AKE/rXdT+LtSjj/AHNwQytxtbnNaumfF7x7Yyq8&#10;+ob40/hlVSpHoeK+MxvA2BqX5ND6/C8d4tO9SKaPB4L7Tbtd0Uyqz/wMcNn6Gi8uo7eMbGIJ4zjj&#10;PtX0ld/FTQfEuyH4geG7DU41ZlDRxBHVSMbgwwc5rn9Yl/Z+tyILzw9OpjPyiGeQqGPTaS355FfM&#10;VeAZJ/u56H1GH48oSVp09Tx7TvEclgoEbfKeoJwOO+K9N8OePfCmlaPLNr9lBeybw0S7ctg9cN2q&#10;y2h/AHV41uLK4vrB2JWRFZXKjsWbHIPpili+BPhTxrqUXh/wP4ztmkZGPlXluwdMd96YB/KvPxXB&#10;WJppum7no0+MMFV0bafoZFzoumarp1x4k8LTNdW0J3SRfelhJ5wx7qPWudt5UnjG8FWz17EV7HpX&#10;7LXx3+HbSXukT2OpwEl5BaznzGQDBUIy4JYdB61zWgeELjx1qk+iWKS6ZqESsUhvomjWRx/CGxgE&#10;dK8GfD+KjvBnsUc2wtT4aiPPt8bgxsCMHrUmCpw2G9DWvP4N8XwXU1ld2uZLX5ZFgPmEsDg4C5PB&#10;rAWV7e4ezuEaN1JUrINjsR1wD2968qvRdN8jWp611KKcepaPIyeBRHkMCKZv3ElMFe3NPTgdcfjm&#10;s4RstSoxaWpPI3y5PamLIMbpWwKlODSr8g4/Wsg5kWNwK5BzViFmyMGqaNng8VZUquAME+hpJXaB&#10;7XNMbVUsMMf5ULceXIxH4gdqzTMquTkgdqQzRcFjgE4rV0H8jllNvU6JdQJLBckdMmq11qNzbtsg&#10;xlh19KypbqNmAZcKKqxyfa7sRyYCA5PODj/GtsPSlVnyQRjUxCgtWWYtQ1KeUWsJyzc4A/Wphpdh&#10;HIRd5klGW7gD8RTXu7KykV7b5GwV3/xEVUnnlOGY8kdvTPevu8p4ftapNanxeb8RQp3hTeoqStJK&#10;3mEFRwo9BWjbiRABGSAOQfT2rGDHf5rrlqt/aZicMcfSv0TAYaNKKjY/Mcwx08TO7Z0kN0UQOxyT&#10;0NTyagxtXikO4vxxXNtdHylU9F9PWqM2oJszzuX0r2LqKsebGDLOo6hLsjhZiAucY7Z61gTXSMnm&#10;SdjT7q4W4X5ex49q5q8nLfurcFj6152JxHQ9TDUtmZuqSzXMxRTxj8AKzphDFCWTlsV0MGnTJA09&#10;yyknkDvXIaxcJGVTpu/WvMqz0uerTjd8p+nn7Av7Sfwy+Bvwr1jw58QvPSe+1V7pBHF5gdHjVQC2&#10;4A9DxXwf48udJsviX4hudLhbToLjUJ54bNl+aGGVt8asOmcHPHTNc/8ACeXTLXxZY32u3HlWtrOs&#10;0w6ho0O7bt7lsYqP4geLH8d+M9Q8Yzw+Q97OzhCc7UB2xjPsoFeDgKMsNjJ1YPSR9HjcRDEYSNKa&#10;1Q/S762knineVlIYh8dQD1NfVvwh1vQ0lE8F0kcvKmPJZiB1OT0B44r4qiuBBMroOTzXrnhEomqW&#10;00Hy5JZtnBKBTkZPvX3OAxLqe5JnxuOoRhFz7H7VeAb1bnS4LrhTKFfA7g9DXpHii3t59NVZV8xO&#10;x6fhXg3wduGl8MWMFxKPM+ypsViMgDoOOpwa+iwftOjy28q5AAxuHpXgZnH2WI5o9GetgpKrSXmj&#10;418UWcFrbX+nQsXaJ8L5h3Dn5uvt05r4Y1+4kjtnSBCyvKQNvYnucV+knxA0NxNK+9Il8vnau4tz&#10;Xwr8QtMbT724iRfJlMewhRjnrkYr7HBzVajI+TzSm6dSLZ8nakt7C7xohjIJ6j0rNs5JzII87i5x&#10;npjP+FdT4pEVq+bdSj8bkc5JHrzXLwSL5hO0YNea4csj0KKvTvY+nvgvPDa+IpPMAULC37wDKlgR&#10;jp6+tfrF4IvVvPC0Fq4IPkqqsTu3D371+Nvwpu7qLWPLmh+RtoRgec+h9q/Vv4Q380WgRRXDAtHu&#10;BDHoCcipziHtaCn1RWVT5cRKDPP/AIjwf2drLs0bfZ5gVx15U88+5r5q1zRIluzLCxCueFIzt/Gv&#10;rb4t6UyoviS3dyEO2RSeMNznFfNWsYl4Dcsfu+3rmvUympzUoyXoedm9P95JSXmeQXtrcWMil5fl&#10;LEcZFVr7bH80J3DHGBg5rv5bGIgwyfPv5bODx7Vzuq6cltbtcL0Hbk89uOvNetUtKyR87Ok7nmt4&#10;nm5B+91rm7uyMbO3rW1fST2oF04YiQ4JPRT2XNZlyz+Wz5yTWNVPZndQurHBXMAMjbPunoKx2t1X&#10;IJrprokNjHzZwc9qxrpBvyO9eFiaWp71CppZnM3dod3mK2c1z88RjfBNdnNEGGF5rMktFc5YAYri&#10;lA9OlVscoSedvGKVXJGWJxV25tfLbIHX9aobTux0PpXn1FqdsZKRYDMcDNXomz9445ql5bAjBxU0&#10;Z3Arjp3qqcrETSsdHZahOB5OcKP5V6j4O8StZ20tnIjM0bq6PnICnqOa8YhfyWwR+NbVreyKnmRN&#10;gHhhnrXp0MZyWT2PLxWH54tWPrz4e+Mn0HWElkd9ksmctxg5z3HTHpX6LeCr+Dxp4FmgnkS5j1OO&#10;WM7WAxnIwfQ1+Pth4keJY7q5fayJiJVXcS3pjpmv0G+AHim+Mdvp9sqm2lEcoD7VdTtIbgd8iunM&#10;LYmjzx3Wv3HDlkpUKrhNe6z4U+IGkXHh/wAS3nhudPLk0+RoNpOSNh4YnjORjnvXkl/uNxvXuOfr&#10;X3f+174Bkt/GEPxI0+ImDVIhHKVOMTRDHKj+8vOfavgq5adJ3Yj3x7VEqvtqaqvr+fU6qVH2NSVP&#10;sQSqu3ZLWdLKpbYnarbziT8R3rJMybyrdq8ibs2d1GFwaQiQqetSBgQAw5qn5sbNlB161KrAdMir&#10;uaONidHA4Jwac2c4Jpo2sMZyfWp1Xt3qkQyRCwI29BXW6JPCXKsdrfw+9cjn5fStfTwXAcHHOK1T&#10;sTLY7+1u2E3mnIZCCdpxuA7V7z8LPEBh1JhdP5NtM/ypktgsMnB9OOfSvm9A20YPJFex+A9b0z+1&#10;tPtpEZWjHlnA+U7gR+Zr1cPVuuVnjYiDi7o9j/bh8pLLwXrgyLcJcRbAMgMyqQcj17fSvhqGWJhk&#10;ZG7nH9K+7P2p1/tT9n3QtVtoh5trqixSnoVGxuMH/dFfAsbKo3M3PvXmJcsOTs3+Z61VqSjU7r9D&#10;udO1TULSUG3kcJjDR7jsYe617/4S1i9truOG0UOXj54zwuDjPtXzXoN9aPIXuXAUAjd1x6V6/wCH&#10;NUitjFHFM0MijIfpkvwB/iK7MM7+6ebVi09z9JPhL4nitJXtI5lDeaCTt4KuOBn+lfUPiTSINbso&#10;gXKvCd8MsZwyv1yDXwN8Mru6luF0/U3KDJc54DhRgD6Z6V9u+GNQlvbT7LcvuaIYBPVgf6Yrwc+w&#10;zjUWIhutz6jKMRenyHuHgXxNLqtgml6ywGpQL+8HaRR0kX1B79wa76vle31KTT9WiebKeW25JFOC&#10;p9/UHuO9fTGl3w1CxjuuNzD5gOgNfnmaYBUJKrDaR9tl+M9vHllujQoooryj0QooooAKKKKACiii&#10;gAooooAKKKKACiiigAooooAKKKKACiiigAooooAKKKKACiiigAooooAKKKKACiiihgFFMzJnGOPr&#10;SlsdqydaK3/IB1FN3Cl3Cmq0H1AWikyKMiq54vqAtFFFUtdgCiiigAooooAKKKKACiiigAoopCQO&#10;tK66gL1Nfkb8VJYj418WPCpSNtRZVHcFeCfoTk1+uIIPQ1+Rnxr1aGf4s+Irdl4ivAM+rbR/TFe9&#10;w3/vL5ex87xNZYZX7nicxR4Cj5DEnJ7CszyIv+eo/Kr2oSn7TIyrs384J4rK3v6iv0qzaTR+U88U&#10;2mf/0v3FCnqabJaRTLtb9K8/CXnDJMyH61aDa2v+ruWOemRXw6zGi1arRv8AM6oprWLOsXRrJOx/&#10;OpBpViMkoM+/NYFvPqgXEkxJHsKtC9uoWHmybhj+IAVpHFYBL/d/v/4ctuo/tmo2maW67WgRh15A&#10;qIabpy/ctkHpwKyX10xYJ2MPY96mg8QxO378og/3s03isJNpcqj/ANuonmntzfiay2FmeTCo9OKc&#10;dM088mNfyqlJ4h0aIAvcKM9PwqEeIdHfmKdTXR7TB091GX3Ec0ujLp0jTPveStRHRNHZw7QJurOn&#10;8S6VE2wPvbuF7exrNPi/T5OFjbcSRyPTvXPVxOE+zTj9w+aXWR0i6VpUJ3RqFx6E/wCNWVitwQUY&#10;n8c15nqFx9sbzUbaGzwK525t/l2gn8zXC8bTXw0EHO+rZ61qM+kWqE3hz7Z5rjbjxHpCtlMhD0OC&#10;fzrzq5hmdRE5ZlByB6GrcMUxQLuPoBiuOdf2jfLFIzlWaOnm1eCdSsLdR71yc9skvzS8k10FpYqw&#10;xITmrT6XDsy3ao9m3uZSqcxws9lEyELwa5a4ggiZmJx6k16c2mw7vXNOOj2kispXB6ipdO6sZOKe&#10;p5ZBbQtymK3LHR4w2+IKCfTiugi8N2StuUEk84JrctLGGyO5U/r+VVSoJ6tEqNmYjW+rLtESAqOB&#10;XVWJv7UgmMtkYJxW7ZXmmwkCdeDXQLqejEYT+VdcKSWqmdEFfqZUWq2xQR3MAAXuMVMniTR7UAIj&#10;A5xx1pk0ukuxYEHdycdKzTFpM0gAcY6cU+ea2aKbtsbf/CXabjaQyntnv9Kp3Wt2d0u6Njj09Kqr&#10;a6Sq8c+1H2OywNimiVSrL42hczKrSRHkdqqXDZ6ZrXQW8R27abMkLoURcZ61k1cTZzBUZ64HvUcl&#10;5DbYZ259K0Ws4SCWkCjrzWW1nYSj95OuG9xWTgyW7FY65ZzHyy+TVpdRYJstnXg/WqkmhaFOD9ou&#10;Qc/3XAxVSHwX4aeUz2WoOgP8IfIJ9c1hKnVvok/mQ5vua+WmBeUg7uuOKRLWNGMgXkjGar/8IfeA&#10;D+z9RIA6h/mJ+hpR4P8AFEbq8E6se65xn+dVGnJO0qZN5MvgxgZKirkM1gAYriKN89NwzVSPw34s&#10;TKyqu3rxyTVoeGdeK7mRc49a2VN/yP7h8sy9DJYIf3aoPQKMVpq9iy42gc9RWJDoOsx/M8IB9jmr&#10;DWl7CpV4yCD1qopxWkbfIqzW5oPcWgJRFXH0rMnurdhtAGTx0rn9QvZbdWGMEevc1yo8Xw23yXqq&#10;pzwQSf0pTqpOzdiHWitGd4sN6xzaR5J4BwT/ACqWO08Tud7xnbz/AAkYx+tc9a+PL61ISztZpD0G&#10;1eDW4nxF8QYBGlPg9WY8/wDfI/rV/uHrOo16K5UHGejJX0rxBMCr27cng1n/ANkXcfyyQkEHHSvQ&#10;LTxekqb7m2kjIxxiteDVrWddxJXPY11qjQdnTqX9UV7KJ5E9ntcgoQw4PBqARPCNwGV7V7hutW4Y&#10;q35VXexsJ+GRTij6q94zQnhk9jxU3phOc4atK01WUNgSKO2SAcV6LceHNEmcvJCMnqQOtYP/AAhn&#10;hwTmWIup6YHSuecKsXa6+8f1eXQ0rC6jkPlPdxvnkgDFXp2tIkeVJUIXryKxE8C2Ibzbe5mTJ6DB&#10;xUk3gGC5QpJdyYb2WuylTrzVo07/ADK5LaMxZ/F+nRXBiI3kDOR6VYXxXpTfK2UB9TirB+G9qmW+&#10;1yfUqvArh/FGh2mkPvjn85guNu0AE5746cVz4iliaC5qsbfd/mK1jtRrNvNgBlA9afBLbS/KCPwr&#10;wqS7YSbo3KOAR16Cr9lq+oW4Y28hdu/I3Z7Vze2b3Rm6qPdDYrMxaBseuKmhsJo337sgc8V5hBqH&#10;ieDFz5oG4A7WIwB+HNX31rxaAGj+ck5Ixxj0rXnj9pM05up65DcNGnzirgvoVHz8V4n/AG34uklw&#10;IlC59TQk/i64XdNCEPcgk/pXVRzF0laF/uDnfU9tNxbyrjeMHtXJX3g3R9SfzLhpCuc4Vsf0rjbM&#10;eI3nXenyk8nOCBXptgJkiAkG09DRPELFPlqwNYS0MJvCfg+02mS2yR6ljT1h8Hwg/Zo4025LZTsO&#10;Sckdh3rr1J6Yr5G/bA+K8Hwk+Ft3etlLrVR9ihaMAkbxh254G1cnmvUwGXfWKsKNKC1fRa/fcirU&#10;UIOTPyQ/bH+Og+I/xKuvDu2JtLsspaEKR+7zlW3Z2vuYZBAAA718y/CzwJqPxa+Kmk/Du2CmXUGO&#10;9j8ywxRkNJIcf3VycZ5Nedyz3FxYKbwiZIwQobPQ9gT0HoOgr9Tf+CaXw1gt/COs/GDUrSEzahN9&#10;jsX6vHHF8suPQOfzxX6VisR9VpqhT2RyYSLk1N7n6Z2lpZaXp9to+nKFt7OJIYwo2jaihRwPpU2R&#10;jNN2hPlFV5ZGAwK+adnqj1xJ5goOK5y5mlkYY6VqOSQSaw70TeX+4OCDz9K2pDM68cSHG7G3nmsO&#10;8uorNh5jB3IyF71JcOFJa4YZU4wTzzXMXbxqzXA5JNXOVgjHmZSe9vPNlubpt+5shAMADsK5PULm&#10;SKyedMCTIHrjJrXur2KGJ5JBlj0A9a4vVdRl+y/ZootzNg5PQV5+IrI9GjTYklxIV3q2Tjn2rm75&#10;2u08oHC96hvLmU27IuV3cGuXuZZYoztJ5/pXkVZs7VTK890+9ot3APB9qoyTbgUXHbn1rN88lTk1&#10;GLkpxnNcTlcLW2ElEjZZiCoPQcGs97gLGVU5xVm6nHl4AAJrmpJ9xKHqO1K5qm2jQmkXGXIGRWRL&#10;dRqCg696hnuMpsUc/wAqz8hPmxxjmspjGzbZW4/DFQMgJxVllXyw5OWByKpToJBtIOD+dZjAnace&#10;lOV2Y4FM2lyNv8PFTooA5oAVPl61KrbjgVEalj69PxoAQZDgNVyIFmOPSotoZs5qxABnFAEyRuDk&#10;+lWI+Xx7UgADfu8dOatWsUYYMeSaAJIoSUzV+OHLZqTYgHpipVQAj3pNk3LUS5XcBwKsrG5yq/8A&#10;66baHnDdfXtWiY1Y5Qc5yD9KSRLZFEjAcn6VejJc7cYqqpG07uM1atVYkbufQiqSE2b2nFgxLCui&#10;HHNc9a5STaa6WJWTBcZHc1pFdCGjUsShTzCa34AF6dKw7JAXXnIrej+eQMhrrpqzCRqRAHG3nNaw&#10;3FflrLjOxsr1rSgkYp6fWuiJg+4qqQo3fnRJgdqlyxGCelVJmy2Aa2jHUy5ivOyj75xj0rw74u61&#10;ND4avLOwBMrR/Jjj5s+te03TZh9z0r5l+LVzIJEttwQoVc5bHy5r6vhnAfWsXCl8zwOI8b9VwdSq&#10;j4e8QeH7JLuW/wBPjKPdFZGj2nCMRyPzrk5bR7acRXowRxx6mvqeR3e2laFFUuSN2Oueted6v4E+&#10;0I95asTJt4TsT9a/Z5YCUFaB+IQzHml7/U8NnuJrPajYKk4OeuK9C8OeI7u0YSvIwtsYKg4Ax0+m&#10;Dg1m3vg+/dlgdPNORjH8XtmsE211DFLBMohK5DKuSAKVGVSizqqRpVocqP0I+Gvxij1/TF0vxDGi&#10;qQNkoOWDdOnoeteq3bSQQ/alXfGCAZAen4V+XGj6vd6a8X2eU7I2BA9x05r6q+HvxjltbddN1oPM&#10;JZD5ijBGMcEZ7etddOSk7xXyOKalD3aj06P/ADPpMQwu5ZmBPBZWOM59Kw5rpItxTBGenoKyzpFl&#10;fxHX9EnaeEsf3eSShx0Ge1RNHHfQBJuGHAIOOa3UU9mcjnKOlv8AgmRqMUOoyneOR0PSvPdX0fzU&#10;e2dFjlYfJIRlWHcHFemmHyHWMnnp6g1Fqll5+ntJC2Ag+6OMmtHFNWMGrpy6nyt47+Gt7f28ICI0&#10;Su7mWPqCF4U+x9a+adW0aTTrpradw2AChxj6jnrg198XdpfSTG0kQrsXJLEhSCO1eS+MvBFveWoa&#10;RI2NrlgR3Dnk+pxXjY3L+e847nqZfmcoWjL4T4+mhmjcl1AHYjnd9B2pFlKHKnntiut8QaVLpjLH&#10;MpiY5+bkZH41xzRxwRkZz6Y6V83ODhJo+rpVI1YcyPZ/hd4kXR/EtsZmEcTMA5ZjgcEVc+LnhjS9&#10;H1FLnw+qyQSRrIZVO7czE7tx9f6V5Dp121nKsq4JHTcM17HDJH4r0A2M4aNwhZCD8rEdRXqwarU+&#10;WXRHm14OlVVSGz3PAGI3sSe/FIrgAccjrS3ccsM0kUq7WQ8r6VSLjaHU4zXzlVuLaPeirpWINVtx&#10;dW7rCPnI6/Sub07U57STbOCSOpNdT5uCOetcnqVt9nuDKg4c54rhq3TVSJ6GHs4+zkd1DOLiNdhO&#10;H5OPT0r6/wD2ffiWNB1ePw3fRgW14yxh1GSN3HT0HUmviDRb4FWjBy3Bx6Cu/wBI1ybTbyO4j4H3&#10;Q3TGe/rxXv5Ri/eXM9zw80wHPFwtqtUfrVrFnLYXX2yycGIKFQ4wSPX6HtXmXxN+HWn/ABO0htas&#10;I2j1nT42bEKjdcKB056kfnXV/DjxE3j7wFbXLshvbGILIqt1VehIPTiq+meJVFzH5TNEUbCsPXPI&#10;OPavrXFzTjLdHxvOsPUTXU/NeeW7tpXhuEeNgxBWRSpGPY1i3Ue7nHXnivuP49/C218R6Xc/EHwr&#10;IPtKDdd28YZ/NzwJEx04+92r4auHkjkMBzlcAAgg5xXzePpuGrR9PhqimlKAzd1KjpVeWX5txGPp&#10;QkpwccbqjZgCdozXjuXVHcojC/JBwcUFh3/Km5GMvzmkY8fypc1yylKepzVAn5t2efetGZuCaz2G&#10;RUSZ1R2GkMchT361dhfZgDOO9U+enpVhT6YNTB21HLVGmCWGRzWjE/lvlRntWNAVzjOK2lGFDDPF&#10;enSqN2OOquh1unySKFx7e9et6LeR+UDuLo4y2fTPSvEtLuSk6rMflNep6ZOojQIwKjjPbmvawk9b&#10;HzeZQ0uZfifTJIb572D54nA7dM9vwrjJUUcHkgfSvXdUVmtPLP8AEePavNL+NUzIvORTxMEtgwNf&#10;mjZnPtIIgATyO1AJZtx4OKQtGwMg53fpTCXPA5rz+bS56iRE8n3o24xUav61KUV+Rye9Rlcqvcnt&#10;Uc1ykWFkUMFJ5q2j7fl9etZybGOG6nvUq5zjNdFNkyiaYZl5Ude1WlkGQTwKz9wOBk1PGAcKeneu&#10;yEkYSijYikPTHB6Gr0Urqwz0HWqcM8aDaRg9vSnA84J49a6YVDilG7N1JVkG4fMK3IL8BfnGTjBA&#10;9K4q2nMJLNjHbFaEdwX59fSuqMzkq0Ez0KDUrJoyIyQMZJ71YOpxKFWMk89a4mNGSMYNaVuhOGz0&#10;rohLqcE8Olqd1rfh3SvG+kPoFyiC6ZwY7hjgjA6HHqa+U9X0rUtA1WfQtXia3urdtrqf0IPcY7jr&#10;X0/Z6nbJL+/yMH8DVnxX4OsPiRpSacZiuq5xZTcYB67JGP8AAffoa4Mxy9TTrUlqellWY+yl7Cs9&#10;H17Hyeq87jwfUVIrqDtH3qr6jZ6joOpTaFrERhu7ZzHIh55U4JHqD2PekABl+U8dxXzzfL0PpnEl&#10;d03Eg81EBk7jwKdKsY2nPXvVjYBisHrqDdgTO7I6GlOVHzZJ9M1MqA/co8tshcYxXRTiZtkDM/JJ&#10;+lRhlkXJP1q/9nbZyMmofIRSQBz+QpuLQ1JFCJ2aTGcYHFbNmWz1zWSFCsQgxnuav2pEcgz6Yq6U&#10;mpWYquq0O3stzqA3GTn8RW+bWC9uLe3uG2xtIvmFeu3PNcxZS7lUR8AdTXRxzqclSCTjiveoST3P&#10;CrxaldG8bpIrto9NjYRBiELHOQO9bfhy9aASedJu3ckN0z2A9656wnSIsyr82NvPoa6PS7axt7C5&#10;uZVMk0ki+UoJG1QDnPqc17VPyPHrxVmmaU1pHqcrRACM+3f61s2bSWGxJTuaMZVgeh/wrn7H7Vvi&#10;lu1Ee89T3H0rqVkgkYxxsGb29DXfBnmVk/hexsxXw8vzLjkVqwXEdwpeP7qgZrjDaNb7Q5zj+HNb&#10;dlqEoQR8EHnBro5jhqQXQ3Qdr+ua0z5cn7tc5rKtz55JBAx2q0kyySfuG6cii9zBIlYKzeVsGB60&#10;xkydirwBiowhV97nk96l84Ejd0/rRew73IHiUYIOQOtVJPKClmGAfWrUjFsnGDnPNULmRNhL5oHa&#10;5zupyhP3aZHqR6Vwepb2hfYdpf1/zxXcajPIYyYf/r1xGptI4CtkjH+fxrgxasrI9LCK1kcjJEVb&#10;5hk4/Os+4kjRctnjqDWzcB3jypweuK5u8dzF5ZOOa+bqp3ufR0Y3ZnyXEjEmJsCoBKxyGyxJyakV&#10;SRxxSygfw9fWuSe56SSXQqpsBLgENg1atLy4tSxSVkZhjepwcGodoGVJ59ag4rG3VDaUtGe5/DTx&#10;Vq+ja/byadfzoSwPltM219gycjOK/Q34efEe08eadcSanax3csPyXEyqM4P90H0H8XWvyDjkYTJK&#10;v34z8p9MjFeo+EPiFrnhS/S6s0EsSqFljVyvmKOxHcjqD61uqUK0eSS16HO3UoyUqb0PvfxJ+yv4&#10;Q1DWJNa+HniC/wBGubkF0XzT5SSNycADIU9SM15pq/7PHjnxZ4Yv7LxTc6dHqcTotnfK5L4Q4cyH&#10;GSJOox0ru/Anxevb3T4pZ7R2hU5kd2CkKRlVGOrDp717RYa1pvie2Vol2mZC4jLAttHHOOleLiOH&#10;cPN3qw+f/DHs4PiStTXLQnby/wCHPhWy/Zg8WxiW31HXNNbBAQpHMuw55Ixw2e+a1E/ZS8Yw77zT&#10;9Ssr/BOItzIT+J719fXmgaXPN5okltwOPkOcn3BqfTtJa1kDW54BJJ7n8KzfC2XtXUT0Y8Y5mnZv&#10;T5f5H5u+O/B3ivwC0EvirSrjT4bgZV5MFeuMZUnvXLvLEkYdjkHiv1v8UeF9P+IHhG88GeJjugvY&#10;yscuBuhl/gkX3U1+POo6FrHg7xDf+CdbdZL7SJnglJBBYocB8H+FhgivzniLhmODn7Wi/dZ95kOf&#10;LGx5auki090ifMCPpTYLxpiSRg9qxdSuJCv2x/lRcAnpz0qgLy7kURWUZds5IXk18xRwU5SS3PoK&#10;mIjGPNN6HYS3CyrncAoPU+1Zd3qscAjRR5zMwRAgLZY/Sr+j+EtYvY1vvEjHT7MqfkcbZc9vlPY9&#10;zXTXWqW2kReV4eTyUXCgKRz6sWPevq8t4dq4hXqaI+UzLiOjh7qDuZ0ejzQp5uub0cDIjBGQff2q&#10;G4vJZm2BdsYGF/8ArVnm/luSZZnMhz1J5pwklIBI4r7vLsho4ZbXZ+f5jxDXrt8uiHBAcFT8wHfr&#10;VhdxUNUQwoyeST0qXdgYFfS0aCWx8xWrSqayJQAX2g9qViQwC9T2qLfjHTNBuBnPp0rocbMwUdSb&#10;eynB596zppCxLcA5/SpJJ22kgcj9K52/vkjGE4J7VhXnyrc6qNFyeg+6vxAfLByvJPrVPSIWlja7&#10;uQVYHCgjt61j2ts19cfbJn2N057Vvz3jKphJ4x1FeVP3tWesqaprlIdVuw0ixoOFGd2f0xXB6h/p&#10;pWaVcCPOBW1dy+eA8fJAwawdQlaCIsAcEdfeuStNWOzDxdz1T4b+Bm8VeDrzUbZtsovjbD0wE3fp&#10;XmCXCtuUDO0kfkcV6X8NvH2p+D9KXS7CGC6gnma4mLkhlkKbe3pXj0EotJZDtwGdj9MnOBXiUKtW&#10;NRxk9HselVpqV7bmysq7wFFdXo1xc/bUWJirICRzxxXGxN84LEfhW9pziO6Esgzjrn0r6TAVHGR5&#10;uKp80XE/VL9mTVb/AFFojCyqscJZhIAzMykfdPav0M0+cz2m8qULZyp4wD7V+OH7P3i/V9B8Qw/2&#10;auY5JGaMA9E288H1r9a/Buuw67p0UsZ5IJb1z+NdGf0XPlrx2OXJJqMZUXumch4y0iORtkrjydwZ&#10;lbIY5zwpHr718KfEiwmtba4u7ho5JYck5PI3cL+OK/R7xNbRXFoVdQQVIb+lfH3xZ8O6fLpkyQIw&#10;eNCynA4PQHHU4rpyPEc0VGRy57g1L349D85PGmgnzBrBlWT7SoJXuhHGB9a81WMRyhiOR2Ne1+No&#10;vs4SGXO93wWHcR9CfTNeTOMzF5wN4BHXivTrx5GceEqtw1PQ/A95cWus206MF2HcfT6V+rfw2d5d&#10;CjuMj9427A5yTxk/0FfkN4Vnhk1CG1lfydrFg4G7GPav0u/Z/wDFC3r3mk3Fw0wmCGEbQpXC/Nx6&#10;8UsTBzoOa6E4aap4pRfU9q8d2cV5o8trN842e4r5A8T6ULO4jl09PKkkUN8xOW9c9cCvtjxTCbiy&#10;juo8lMkMMYxgccehr4q+IyXE27VbL5GsGEDomejH+EenI61WRT923QvO4Jrm6mSEnKmSbbv9R09w&#10;KqXs4SBeRnk1h/b7qTDrjc2MZ6cDmqrS3c+7aORnIP8ASvd2bbPmJSeyMC8hhX5GwVJJYHrnr0Nc&#10;DrO2G4eCIAFcE46fMMjFdfqU1xIWmc4A6ZH865C/B+8CGYgZOBkgeprmqXvcui7M427SV2Mnr196&#10;zJ40/wBWR1rrzbRyDc2T6Cufu7QA5jycV59eJ69Kqc/KjRjK1QuVYgNitt4yF+Y9azpEdjtHOK82&#10;dz0KUzm7r5iF9vyrGlQbga6qa3cOCRgVz95G6OVUYrgrwe6PTpzT0RTDoDnGak3gng1TBKk7uc8V&#10;ZQHaccVzo6LaFrzMY3dMVZhcg7lNUVbIw1P3kjC8VovMzcTp7W/KyKynBQgg+hFfSXwq8RajaXtt&#10;rWl3USywTf6TE5PKk/eUcAYz2r5KjLHleK7Xwtq0mnXqyuof5Sqg9twwc+td+FrJSVzzsXhrxvE/&#10;Yrxd4Zs/jH8Jbrw3ajNw6l7Z8n5bmPJHPufl9Oa/HPU7PUbO5MF/F5UqjDITkggkEH6EGv0p/Zs8&#10;b2MmlWtlFkNIWTfuJzL3JU8DivC/2x/hmvhzxbbfEfRIXWw1gMLqT+BbkYAHtv6jtnOK2UfZTlQ6&#10;PVfqXCbqwjVa1WjPiaSTYSGHtWVKGZ8rnaO9aV6fLP7z8fes/eCpAPGeBXl19HoejhkuXmQ1B05q&#10;xG244bioEUH7vBqyrbiFI6Vm5O45xTLGFBwOlPyC2QMH1pgIzkU8MuMGumnsc0iYMTwetXIDIkeF&#10;OMmqK/eyTxV63IPGa0vYznsdBaylkXceR3Feh+EdQS31i18xo4yHzvc/xD7vA684rzO3kVSQDkmu&#10;g0e8sY79DfRyyKpDIYsZVh0JB6iurDPU4KseY+9PGltJ49/Zi8QWsJF1d2Wy+QIuMGNgzEfUbhX5&#10;j21xFLao0bbgQD9K/U34NWt1r/gPUfDV8ShvLCeONFwCw2sVB7Zr8nbRpbZWguOCHdSPcHn9aWIi&#10;o1Jx87/ejrwy56EX20OwsQI8Y65r0nTbyN4xbX6byerAlSPevIrO5TzkDkkkg+9ei6bKqz+arlAP&#10;T9a0wkzkxUWtT6t+HuqxwvFc21zvdWXAG5iEPUEH6Z61+gfgXWxcNbanMQUmjUqQMD5u2Pavy58M&#10;auzWkQyVeIMWC8Hk/LX3R8LdVe+0WyMCjELbWGTuU/xA1vmOH9tQcmb5XVcKjj8z6q1u2hmj89SD&#10;jge9aXgjxLqGi3/kHMlrIQHQ8kD1X0I7+orPM32nSY70EMCNvy8g4Nc6zqknmQnGD27V8L7FVaTo&#10;VNT62FZ0pqpA+wYZobiMTQMHVuhHIqWvF/h14kjWNra7fJkYAn0PY49+hNe0V8VjcJLDVHTZ9dhq&#10;6rQU4hRRRXGmbhRRRTAKKKKTfYAoooqOd9UwCiiitACiiigAooooAKKKKACiiigAooooAKKKKACi&#10;iigAooooAKKKKACiiigAooooAKKKKLXAKTApaa7bF3YJ+lQ1HqgF2ioGgJ5R2U1Gb6Bf9YGT6qac&#10;L60Y4EgrGSoPdpfOwDSl6o+V1b6jH8qikm1JPuwq/wBGx/Orgnhb7rA1JketR7OL+Cq180/zHcpx&#10;XM7D99CVPtzUq3KM23DD6g1YHPSiqhRqx/5eX+S/QLrsFFFFdCUluIKKKKoBjIG5yRUQtyBy2fqK&#10;nJAGazBqkCkiXjB9M15OKeEpySqLVmkea3uk7Wanpwc9QcV+OHxIynxe8W+czHytRKuXHBwi4296&#10;/Y5NSs2G4ttHckYr8aPiVcT6h8VPFt9IxKzak+wt6KoA/lX1nBsKP1mcqL6fqfLcWyksPC/f9Dze&#10;6n86Qyd8n8aq73/u1bmiR3BY8jOcUzyYv71fq8F7qPyGrJ87P//T/alLcJguvSrByVIHStAomPmX&#10;pWZdXVpFGZBkc9q+Dq0lT+KSO2LUtkVmguXyIuPeuP1XRtauLjcuXOOPmwK2v+Ejjx+4Vn/KoD4j&#10;kc7CijA79a5JSpSVuYVVWWpx/wDZt9F/x8Ap6jrWxb2NkUxdHgVotqKXD/vQo+lVWFvKpUN1+lZx&#10;oxjrHU82dSzsY91BpCqVgyXPY9KxWiiXhVHHoK6ZtJil+ZZcfWqr6QYvmMgbH603T7xSM1N3MNBt&#10;7dalBOOtLNH5R25qv975TSskXzMeZCDkvipIbhA2GY/SqbxY5qr0NZSk1og52dZa3OlmQfaZfLA7&#10;4rp4E8LyOr/auvH3cA/jXmodcbXGQa37XVbazRdkYOOoqo4hR1lFP1v+hcai6o75NM8Mg7luAcj+&#10;+O9Sf2N4euF8tbgnPTEgrjl1zQruFXeEq/cEDtXPX/2G7yLNCo/L+VdH16m/+XEWvWX+Y3VXY9Jk&#10;8L+H41wbhlz0PmDNY9/B4dsIzCl7vbsPvH9K8/jtbyMbY2OP1rSs7J15lGP51EsVCStToKPzZLq9&#10;LFe5vWTcICHxnBxisiK71GYlEyfXIOfwrpJrfy8MBzRCpL7qwad7XBRvqZ8EF3KB5hZecV0Gn2Uc&#10;bnzNz+voav29zNAgVI1Ye/Wpm1pYAFdACewq4win7zNL2JobS0hXMaVWuvLHzbMfSga/bgbTGfrU&#10;sRW/cJH/ABdM1a5bWgw5jFF6Ex8hxWzbanbFRvq/J4SuplwjooI96xrnwJrZK/Zp0PqCSP6VoqGI&#10;SvGm38itTfjm011Dbhu9+KfPe2kSZ+Un0rkX8G+JCQsoDKP7jDn86sL4X1UE+bE2Bz60P2q3ptfJ&#10;i94ytZ1LzEPkW5UucZz09688k0u6adnEYAPQk16pcafdRIRLbyDbxkjrWPK0O0qSM9CTXFP3n+8Z&#10;z1KUm7nHCw8lNxGOxx1oWAdI8AL0A4rr0021uVwXODzmri+EIZV8yC5bJGccYpqlf4FcxdNo52wi&#10;uZM5l2heFwf8a6OHSLtl3LqDR55PzGsm68G3RyFlLH27fSqD+BbliBJeTLjp82f0quZrTkb+ZULr&#10;odwmm6zER5erMR7tn8Km/wCKijwF1EMq9c9cVwv/AAh90Bsa8lBAwCp4/EGs4eHdVjISW6lbB4Az&#10;1+tJ1mvstf8Abxp7SXQ9IafW8/vL8sPbArPnjuJ2HmXL4HGN3WsOy0i8U4LOd3rXS2vhlpxmeVk+&#10;nWnzuWyf3lJye5jt4fs7xs3EzEema2dN8N6PaR5EHmHGCzc/zrWg0KC1fO5pMdzXS2s0ka+UB8vp&#10;V00k7zVn94eyi9zlfIFu/wC6jC49u1TC7mPyhRx6iutkCyjEgzTVhiHVQa3fM3uWqdtjBh1JX/1s&#10;O7tx0NX47y1mjV/L257YrQ4BO0AfQVQltgx+Sj3l1v8AIqzRYjaJ8BefrT8qmDuA/GudutK805DM&#10;uD2NVl0ufGFlJHvU88l9kOdnTya3bWvMoLgf3agi8V6RMC7I6qOpK1jJpVyTtkYYNTHQkX78ijPa&#10;toVqy+FaeaQe0kdTHqNlcJugmUH34qrPdamnMDRsBzXPpp1hGdjzKD15NP8As1g58vz1/PitJVas&#10;vL0dvwKVTui5JqupuohaFQT1w1c/qUJkJeZBn6ZrWZLa1YKJU/OnmW1yGMitjt1rJqTfvvUOa55n&#10;qWm29yFaZfLUHqBjNbmgaP4Ntv8AXONxOTnIye1dZPPp+D5iq6+mM1Wgbw5NlZ7eNR2LDGKlQjGV&#10;9H6kKKvc6OBvC6ERRGAnHfGf1q80WmN+8/d+gIIrnRo3gqUGXbDk9w3/ANerCeHfD5wYFBHXAbj8&#10;s16kq1TltyQt5M2SXRm6un2jDcoB+lT/AGSLA24rN8iC0XAXgVAzSTOBHAwx/F2rneJpRVnS19X/&#10;AJGih5msLUK25BVedXX5qpPplzOpxdSRZ/u1U/sLUMFY9Sc+mef5VVp1NaVJr5r/AIcTgl1H3F3d&#10;qMxngenU1+En/BRf4rWXjH4rweCrCR57bw6vky7W/d/aJgruPd1AAPav2x8W6hd+BfDGoeLdUnSa&#10;30+3luHz8ufLUnHPrjFfyleJvGdz4v1m/wDEV4GabUbmW4/eEsVVySoyfQHAr7jhHCTp82JmtV38&#10;zzMZfSBX0zTdX8U6xD4S0KJpZ7+VIIlUFihmYIrHaCdqk81/TJ4D8Hab8NPA+l+A9GjWK30y1ig2&#10;p93eigOwJ5+ZstzzzX5G/wDBOf4NX3iP4h6j8adbWSOx0WBLeyIO3zbicbmJH8SogH4kelfsu0hc&#10;lm5NehmlZVJJI68HTcVdjH6ZNVH561Iz5OAcVCxZl5ry4o9GxnzuIyRWFeTuqFojh8cZ7Vo6jLsQ&#10;kniuVnvpIW3oAy9t1arQSjc5i6BeTzpfmbGScVgXU5kJ2jHOK3PMZUZW5yT+tc7d7kjJXAI64qKk&#10;zqpxsY1wTFh3555rkry4Jc7u+QPatq+nfBHXd19q5LWbgW8anYW3ck15Fed2zvpox9Ru2IQKM4yD&#10;XNXkgaNowcdRxWhczKEbPGcgVzUtw0smwEAGvOlNM6F2KZ3R8YGKoSTIGJ/CrdyT5RO7GKw5XKKM&#10;fMawFGJJPLuT5eMVglo2Zieo9KmmaR8jJA/nVVVABI6nrUt2E20RlQTtHBNVi2cq3rUzliTVMZRs&#10;d6zcrlRdyYHIyv0qJwd2eoIqbIYEdKTI79qksrfKrYUdetOqdUBJPrUbIQxA6daAGs2R8xH1qdAR&#10;15pI4/4wKkVcHcBj1oAfHGTytTlWUjHFOztBYcH0qwVLqGbH0oAcp2Oc+nSrkCtkECq6owA71ftc&#10;A9aBGgqsQMCpuSNuMUiHjA6ClVickcipbJJ4sqMdq04Tu246VnwoDGdw4NaNrERtaQ9T0ppCZZRc&#10;kEDj3rWhQL8vrVWIKeDxWnDCWO4dKpE3JMlWx3FdNayF4PesNbVJCHBrZtoWXGD9K1joDRtWK7lB&#10;JGa2YF3kf7P4Vm2gRMDofetW3U9+K6ab1M5S1L6sRjdxn0q8o24AOKoKWAq0jf366ImbLodTUBPO&#10;SMUhYAjBxmq8kjcitoO7MGrIx9b1FbKANHlmLYAHHP1r8yPij4y1PQvilc2fiG3uBmUMpdwMQt8w&#10;RQOMfWvuj4seIo/C/hm712bpbrlRxnOff2r5k+M2i2vxf+GMfjjwvb/atT0lQx2nLtA2CeOhC8n8&#10;K/TOEoSoL6wlvofC8VVKdZLCT9TzlPiA9x/pemEsr8L5gHC56Y6Z7Zr1DRNS0u/gt7T7YhublSww&#10;uBFgchz79q+GNO1q5hjDoAYZBjb6fhV+01vULGN4LaV4keTfhSQeOmT7V+hxzBNe8fmtTJkm2j7m&#10;u/BM17G5t2MYyCvOMkcnn3rz/Vfh3qay+fZBJd4Jcj17jH0ryrw/8Y/G+najEl5fvNbM3zhwCdvb&#10;t0HevWNL+Mn9qam1tepG8ZG0PH8oByeTnr+VXDEKou5zywMqOx5/cfD7W7JmktozJF6kgD8u1UbN&#10;r2xkXzQRJnr2wK+gLK4tpbRL64MbxSblUhsgkVBfaboHlC18lSQP4TnBPfP1rWFlrExnVk1aRheB&#10;PiZrfhOR4Z91xbI+9YieufvAfWvqKKfS/FGkR+JtAKMWTMluCDs9c9D718eyWC2jc/OMY5/pXS+E&#10;deufDOtw6pp6rJIoKlH5Uqe2OmfSuqEXPbf8/I45Vkvclt+XofQWoyGeJViyOchjx+VRaJM0TNb3&#10;Rysg+XPTOavtf2njO0/tGwZxqEcfzwvjD4PITH8QFc2tw1ttEykEDoeD+taKV48tiJ+5JST0NLxL&#10;p7KourX52OBtBrgrmzW8jyHKDoyjGD9a7rTfEFtc3P2O7j+ZuFIGVHpkk1natpLpfNcWBVVONyf4&#10;Vkrr3WKpaf7yGx4V418OQ65LDodssTSgyFGc5bBXhOeOvQ18m6r4evtMc2dzGySx53huxHVfrX6C&#10;axpz3Nt5cW3eGByeMY6814r4x8Myarag7Q9xG5RQh+8Tz36152JwMZaxPVwWYyovllsfILIzzBV+&#10;6B36DFdx4Z1rULS1W2Vx5cbbkHcE+9czc2ywSvHAeFOCP0x9auWDwrGABivGopwm7n0lVqcLNCeK&#10;onnna4b7zHLGvO2YgYTpXp2obp7YxdjXmd/C0NybdTggZNebmFH3vaI7MunePJIrLvRiynNV7oh0&#10;2MMmnSMFGAfqRVcuW5xXkTketCLvcwYPN07UBLH06EV6XayxuqTPyQc8dK8+vUJ+cdRV7Qrx3Qwz&#10;c44qcHV5Kij3LxVN1Ic3Y/QT9ljxS39uy2F62fOUQ7R0KDluBx6CvoLxf4bGjXLm1JSGR3ZV6EE+&#10;9fnv8JdRlg1WNYC8MrP8jBtuMHnOPUV+pELjxl4fiuHjBKISS3Vh0yO/Br9HwWI5oQqfJn5xm2GX&#10;tZU0vNfqePaV4i1zSYoYdJl2xw4IBAJK91PqCO1eWfHr4XWHiG0l8f8AgKDyhGRJNDGc4B/1hCdl&#10;zzgnjtXdeVcafeSR3ABKMVBz1rsNG1H7JbyQ7FlguFaOVG/iVu2feunF0IVIu6OPL8XOnNK/9f8A&#10;BPzD4DFiMHJGCME++O1R7T1XjFe7/HT4cv4O8RNremfvNKuEjKMxH7t2H3GI6n0rwHczthjivh8T&#10;S9lJxPt6T9pHmJQRgq3OemKrtuI2/nmpWyF445quzeuOtcvMbRRGSwA9aibA4alLgHc1RM6k/JzS&#10;vc2SIicnB7U5TklRxUbEZ+WmAkHj8anmNLGxCyEdOc81qQvk7SfesKJto29M81rQAbd1d1CWlzlq&#10;rubEDlHBU813/hy5QqI5VJXduH1/rXntqe+RXYafcqsagdARXq4eT5kePjqXNFo9TMq3ER8z5+Ca&#10;8/1W0VWZFJyOfxrqtPuFXlD1HJo1iwSRBcj7vfFepUjzRueFQl7KVmeTSjy/mK4H9aqu2VXtmtK+&#10;R/OZRyOtZw2qoKc15FRcuh9DB8yTB8jIX8agGC4zz6UuWA+Y00vzjrnms72LSHRg5w3NTkgr1qEN&#10;hcr1qRcE574q4S7Ay0GGNwOOOasoxONtVI490obIA9KuQKMlTgDrXXCo0YzsXcqRnNDO2MdqgUHd&#10;kcrQ5yOPStoTVzBosI3z/MeDVuOXy2wvT1rNik3R5Pf9KtxlvKG3jJrsgyZw7mzHfAjGDmtmCWTK&#10;t65rmYFDKGPrWxbEnqenaum/Y4q1NW0OnindjuC59a7PSb9odssTEMvQY4rzqC6MZx+GK6aG98sK&#10;IsD1z6V1Uqnc8utT7HS+J/DOjfEPRJLSaBE1oKFs7vJVlx/A56FCPX9K+Q73T9U0G6e116BraeNt&#10;hRu5HPB719dWGrPE2VABPANN8TeG7L4hac1hqDCO7jzJDM3GCoztOPXp7VyY/AKqnWorU9HLc2dG&#10;1GvrH8j5EjcvgMAB7c1egRWIQHBHpUF9YXWi3JsLxGjcHJVhjI9eaYDyWVsA+lfJuLi7SPpW1JXi&#10;bCKEOD2NaA8sRb8ZPasZZMuvtWotwEGMZNdVKojmndFxYsxjiqzQISeKYLzqgPSonu8HIPGK0bXc&#10;z5ZFCeHaxI6HqPSo4irNz06VKbgSZB6dqroqh8dj0rlcve0Z0K9rM1beVrdwVNX0u2W5XaxHrWIB&#10;3H/6qBIVO5SK7KVeUTGVNSPQLbVFQg9WIrtNN1nTSEjSRlkIGQRx0yea8MaeRn3rxW9pOoyJKDN8&#10;w74617GFzBt8rPNxWXqUbo+h44ft6rMDvQ4wM9COatxWd3ayfaiyojDDA9TXkejau7eYlrI8WBjG&#10;cdetd9o95eShbeZvMTH8Ryc59+tfRUK3Mj5vE4SVLTodrbS2rAS3P456VZC2V48nluAFxjHFZZtj&#10;eReQ77BuySOuPQVAUupLiW00ZG2dQzegrfmPO5ebZmuk08eQh3KvGcVt6XJbvcD5goPXPHNcSNZl&#10;tbIxfeYPhz3rpruHT59OtrqDerSjvQ5WM5UXudGJID8yDg0jIWywIOBmuVuF1C2kVUcPlQdo4NVP&#10;7dNtIY542BxnGO1LnM1Sbeh00xJOU6evWs643EDIwf8APeqdrfxXEAuYywVv4SMdPSrE0qhNyZ2H&#10;ue5qucbg07GLeyE5jXrXM3PyZD8gVu3NwpyR1HU1lzRJLESe9c9dXid1B8q1OCliZQ7L/EeB6VgX&#10;qOuWBAGeQa76S0XJJ7ZxXP3NkzSsxIIPIzXz1ak7nu4esm7nIjh8E1XkcpJtYfKa6SXT49+89R1q&#10;m1nkZ61xypNHpRrRbMN2jK9+agHXAq5dR7H2pWc5cDEXNYSi0dENdUTh5MArg469qm85ozwcDvWW&#10;WlzlucdqcZiWwRgGs0mndFuCZ32j+K9TsozDHcylPQsSucccV7D4T+JXimzVZY7gI8OFBUYaUN1X&#10;b6181RSi3be4612tjc2fySS4GRyT644+hrtoV3ezPPr0Ixd0ff8A4N+JNxr9tDZXAeC/VmdAyYAC&#10;dA56cg/jXtula7cXoEepIiT4/wCWf3Px718IeD70W2nw6LAhQJFvkkZz5gmU53577ugFfUfhXXrb&#10;XgNQRgHRdsmeDu6Z+nU1vVoprmSMMPiXGfI5X/r9D6c0c2d4oSNVY5wR7jmviL9p79nfxR4z+Kt1&#10;4m+H9qtxeajFbokbyiMyuqlSEY4XgY619o+DIXhvnn2LsVRsYYIO4c1d8d6RrOp6Abjwyywa1YP9&#10;o0+RhuXz0GQrDurYwRXyWdYNYiMqD7H2OVYl0mqqPx9vP2ZPiXoz3On/ABPuLfSYISpuYtxknjU/&#10;MOI9ygn60y0g8P8AgeWWHQgLgq/yXEq5faRwPwr1Nfi18QNQ8R3/AIv8Yl5rq+lJv7eV/wB1x8rC&#10;MDsAMKO1Zvin4b+HLzSrfxt8PJZLnS9UyqxBi/lSrywJPIx0riyTC4SlHlcff/U0z+tiqtpxq+52&#10;XVHgeratfXt8815M8hfnGSRx7HpWe88kiBTWpd6RepPJBcxOjoDuyDxjvWctoQMowfsD7+lfUfV1&#10;HY+YlU5/i3Ejb5Qv41pxu4UJ0rOMLoCODg5q7AWdN3TGa6IwcUctTU0Y0IG096kbhSc4PpUAnKpg&#10;jJxwKjZpgFc4O6pjKVzGSZYxxk81HPIixeYcfL2qLezDgYPoa57WJ7qX/Q7MbnPZBkjFXKo0i6VJ&#10;zkolS91sxnEYOT3pmmolxdLNdgsF7VdsPDlnd+H7rVLu5xeWzjZEBlXQ9Tn1FYC3BiOZCVb0rzqj&#10;5veZ7MIRirQ3NW6MZd2jG3nj2FZdzOkhCsDtx61Sub2ae5JztQDGKqzNK6dQvb6iuWpUVma06Tk1&#10;csBlkAVOFHNZt8A8OzB55BpouGGcDHbimyTBkwxyRXHV95aHXSi4Suyxo88Vhp1zfagNzOGijQcZ&#10;B/i+orkojiU7BgHuTmvXrXw/Y3fhuLUJ1YiPd8rdMjv9K8pVALt1P3QeBXkxXvKJ6XMmrm3anePn&#10;69jXR2UbSKyyDdvHA9BXP2OMYbjArqrBxE4mcZJGAPrX0dBLSx5GJla9j2PwTrE1jdWD2iLHPbNt&#10;VwSpzjjIHXFfrP8AAXxZaax4Zinjk86cDMuVI+fOMCvx/wDDt6PMNzbOIJYwcM4JU7hg4x0OK/Qb&#10;9n7WZbfT7aTTLqGEK6mSJnyWBODjP519BVoKvhJQe54WErulirvZn6BarbyXVj5igjjJwM/hXzr8&#10;Q9Mc2sjumFjiZi/U4HtX0vYXQvtNDhuWBB7Zryzxjo0NwkuSSjKQR14Ayf5V8vlNd06vJLofQY6n&#10;7Sl7p+S/xR0CWG/ecz7vKXe0ezB2+tfPX+ueSMcgE4I9K+3PiD4e0q5sbq8medjl5BLkAspH3D7D&#10;0r5E1Cxh0y6a3gG0BuO+cjPWvtMUrtHyOFlyJwluQ6KqxMI0U7mbcCOT9K+3/gObptQgugh8+Fjt&#10;cfLjIwwKnrwa+IbWe4triO6XlkIPPFe9fDHU9UTxJFd20gKEqylyT1PzDPpW+GgpQlT7oxxT5Kka&#10;rWx+q0MCaraPbyvsG3k9818N/ETTr+KS4H2aVHjfLyDI3bemR1P5V9g+CNXtNcsJr2wO6WFtkpx9&#10;1vTFeefErTr5tOmn02ANOeN2Ru+vNeNl1V4fESpNHs5jSjiKCqxex8K/aSzZBKqOee1allI5Zgrn&#10;kA/MQB+GaTU9PvLTzHnjKtu2kP69/wADXKwRkxkT4kU5+g9hX0k3c+Wgla7OmurVYVP2jHzDpkHF&#10;cLqVgu3MbbR2reldUULEv4DpWHfyME2MOcYx9ayV9mCs3oc4V2JwTwegHOaz3jba2B1q7LuTKDjn&#10;vVMrzyc1zVVrY6orqZMluF5K/WqS20eMgc10EpEgwv61RaNVfA4rllTudMajSsYM9sA4JHb9K5zV&#10;IgCBiu6mVCShBNczfxAtxXFWpnbha2qucE8OG3DnJphJAxitG5iG8/WstlYZXPFeTtKzPdhK6JEO&#10;OfyqfzAR2qorleBUoYZwePeql3Q2iwGYD5TgVct7l4iGjPIqkoY09ByCtKEmncznG+h9LfBnxdea&#10;frUS/aTbhJllUKo2kAYIbp9a/SttK0n41fCG/wDC2pFb6K6D+WXJyk6HKHIwQVbGMV+MWiaqNMuN&#10;4TexxjHXr0Hua/Rv9nzx39kslsbIbnRvNnR3OVEhwScdxXtVY+3pLl+Jao8tN4evr8LPzW1vSdY0&#10;XW7zw74jhMN7ZSNFLG3UEcfrWV5axkEcAV+hf7anwrvJNUtvjDoYUwTRi2vkGAFZQSspPuPl+oFf&#10;n3IFkAkjOQwFcdVRqwU0j04y5XylU889MHipAvOQfrU7Bcg9T3FRtsUbhjNeY2a7j0OTzU4QjkVT&#10;SXC5PepkYu3XiuiE7IxkrMtA/LnvU0RbgdBUBwQB3q5EAwwOK6FqjCT0LiOEO7v7Vr2ciFRsc59f&#10;Q1ht1AxzVy2Cq249Aa1ouzOacbo+/wD9mbVrdPElvDO8iCZSoU8gscAk+nevz++JGizeGfiZrvh6&#10;6K/6LfTpGoOcIXLD+dfYHwA8RpL4qsxIWj+wxu7qAMSDOFIPU8nmvGP2utIi0L9oHULtI9iapbQX&#10;isRwzOuHI+hHNXjG+dPuvyNMrTdKUX0bPCrYiC4WVcHAOc13Wm3wEsakBo8gsO+K80WUMRnvW3YX&#10;qRR+Wxy3rU0Z20NMRTbR9DaJrVtDC9nbxsBLKCjMf4TgYGPTrX1r8Or2Wx1BZbNsCbJIQ/MdoxuC&#10;nI49O9fDHhPUrUXkC3Cxy4fcQ/0r658B3dve2xuLAra3NsduVJ79MfUV6iqpLlezPLUeWSl1R+jP&#10;gy5E2nCzfLEKGAIxkNzn/GruqWS+abiPgegrgfhjdQyQweVOCXXceeTnqcV6/chdpQjOa+HxqdHE&#10;u3U+uw8vaUkzl9Nf7IX8hirN3Fe9eDvFcWpQrY3TEyqAoZv4jjn8Pc188LcPp1+ba5+YE/KcY610&#10;6ghQgbAPOV4+nSuPMcJGvH3vkz0cBi5UXp80fUNFcD4L8VyayrafqLL9qiGeON6jv+HfFd9XxWIo&#10;yoTdOe59ZSqxqxU4BRRRWJoFFFFACEkdqWiip5X0YBSZX1paKVpdwCiiin7wBRRRU3kugBRRSUc8&#10;lvEBaKad/am/vfaoddLdP7gJKKbk96XNUq8H/wAMAtFFGRVe0j3AKKKKsLBRRRQAUUUUAFFFFABR&#10;RRQAUUUUAFFFFABk1EYIGOWQH8KloqZQjLSSuBD9niHKjH0o8kepqal6VzvBUZauCC5VNu5Od5/K&#10;mtFcAfI386t8UVm8vpfZuvRsfMZU66qADAwPrnFCXOoRqBNDn1I/+tWrRWf9nzT5qdaS/EfN3Rmf&#10;2mFGXif64pG1e0TG/cM+1alMaKN/vqD9RTlh8Vayqp+q/wAhpx6opC+snHySZpjCxkO5Rk1K2mae&#10;wwYl/Dj+VRf2RY42opX6GvOq4DFSWsYv+vMtSitjONhbyygkMRX48/EAiPx9r92qlIpL6Xyz13AM&#10;QT+Jr9nYrARNmORh27Gvxp8TI154u1mK4lLCK+nVBgYxvPX+dfacCYapQrT9qrO36nyPGM+ahBR7&#10;/oeX3E8cysc4OeO2PrWf83/PQfnRdRLHdSKTnk+44NQ7Ifb8q/YFJRSTPx2bbkz/1P2pj8UaHIAz&#10;TBA3dxj8K1kuLGYbY3VieQBg8V84R3Uiyh5MsAc4rp7Z4ok822OwH04Nfn1PNqz0qQi/kSsTF9D2&#10;b7HYk5ESZ+gqCTS9NlffJCpNecW3iu+sU8sDzMdAf8a04vHYYHzoNu3rz1+ldCxVCovfgk/Q0VeL&#10;6m/J4X0d3LbWTJzgMcZqL/hENJdshpB9GrJ/4T63PSEY9cn/AApo8f2QJBhYH+E9Qf6isXPBX1S+&#10;5jU4vdmw3hC0A/dzSA9iTmq8nhhlGGn+Ue1c9J4y1aY7V8tB/sg5/U1XGo6reNhp3we2cCsZ1MM/&#10;4NN/f/mD5HuGoadDA5+cMB3rm52ijPHSuiNu7jn+dZ0unCRs5wKwkm1ocr30MNp+wyaaHz/D+ldA&#10;NEOMoakbSJgpIxxWTjPqLkuYQZsdBT8F+gwasvavEcstIMng1Kv1C1io1tu54PrUsREB3Yzj0qyw&#10;kI+QUz7LPKPlGPrRezIcWXo9WjC8pg059YiXBUc1SaxZVJkrPliEbY3Y9q0dSa3HZlyTWnJJ8vKk&#10;HjjrUcOpZIUrisuUge/41AHGQOprK8nrclzaO2gmMgBVu1X/ALCk53TyAD2rj7KaOMgyDg9a6lDb&#10;MM7hzW0IqW5andFt9LtV+7Jx71XyIj+6bJHcVWuLcg8Px6UkUSg5WtEktErCvrobH9oX6r+7kKke&#10;9UZNb8RwgmOcDd6jP86sAEjAqhPDMz5wT7dqHKa1jJr0bNOeXcpSeOPFVvG2XgdgeMp2/A1ND8Td&#10;Vt+b+KEjGcLkHNZ17przgKMA+tcrcaLqjTMcxlRwOeTTWMxUPhqy++5lKvNbHqtl8T9PmIW6i27g&#10;eUOefoa1l8T+EdYiCzFWzwVZef0rwefStUiAXyS5/wCmfJqu0F8oO+CVMcthTn9KHj68l++s/VEr&#10;FVFuj34ad4NvkUQOqFiQu1yCSOowe9QT+E3VM6VdY9m7/U14L5U7Zla3kBUhgdpBB/z1rY0vxPNC&#10;peOciJRggjuDz+NYTr0PtwS9G0dFPEc3xo9HuLPxhZsdkKOMgAhgawbrxXqOnsF1aybOSMjgZ9Pr&#10;ToPGt7NF8lx8uQecHp2rP1Dxb9nUtdHcTz0zRzxSvTm/nqOco9GakPjzR40AuYpY2J7KW/Ot228X&#10;eHbthHDMN+M4Kkfzryi88TaYsqxXS7mfkbRyB71YttY8MSfNnbk4ywweKUaspacyfyIuu57NHq1h&#10;cAiFl/AYrQgY7evFeO2l3ot2xWyu13EfwHkYrds5r/mKxuTKQOd5B/lzVe0fb7hpruemebHng1Ks&#10;7oN4GRXDxweMHxNBHC6nocmtCSXxfAm5tPV8d1YfyJzV03J62f3GmvQ6g34I549qX7U4U7TyK4I6&#10;5qucXNi8Z6cDNEOtXG/95C4GcEmn7ZdxXaO3E8pPzH8qY0rBgq9TWbFrSdlH41bXV8H5k49qpOP8&#10;wXuKyXxPGKdFHfLw4/Kov7aXPIAU9+9WI9TjZeFP1qlyN/EDRE5kGQ/BqhcJK4+UHipZ7l3yUHSq&#10;Bv51O3FHPHYk569QmT5gcimLYGdAwB+tbp1AM2XxipYrxGcIo/HtU8kH1JbRTg8OROgcsdx4qRPC&#10;kEQKrNLzyTmuitbm3D7JGCg1oS3FkgBicPWqoQtcaszlV0e3gYKpZiBgk1chsYCNuwEdOa2I7xnc&#10;oVGK0YvJfHGDQqaa0KSVzNh0u1QBkjA47DitG3jggHIC4qw64BxVX7PHJy5PNWocr91GsVYkm1G3&#10;iTJOfSsmbxBOAFt49vuTn9KnuNFV0YQvgHpmqa+Hpo+fNDZ9qqc6y1iHNI5298QeIWcorqi+yc/n&#10;V3Rlluubq4AGe528+takthNGu3G6q8mkO0gJRfWuePtJTUp+8CnJHw//AMFLPG8fhj9nw+FNPuNt&#10;1rNykXlpJtZ4lOXyo5ZB/F2r+enXr0oGFpCDJKRFHGg5d2+VQPfPSv05/wCCjni+XWficPD9tEUt&#10;dEtBC8ueXkkYPhMdOmG714L+wv8ACNPi78eIde1CCO40bwtGbu4WUZDTSAiBVBGCwYbvbGa/XsH/&#10;ALNhIxSs3rb12PP1rVvI/Xf9mH4S3nwZ+Bmh+EtYJfUnhE96SNpEj/MExk/6sHb74r3B2AGBV+9u&#10;WkcvJ9MVjSso5zXkTlzO7PcithjYDZqKSRhGSPoKRmBBzWPf3z28DiLDMAePWlE0SKF/cKA28j05&#10;rlLuaJFKlvu+lJdGaWJZHHbP41zzNh/k9Oats2jAV5lkVmPHXiuZvrxVjJU5PSreotLAhROAwzn3&#10;rh7m5IBBbk9K4a87aI6qcDOvr/zJShOGJrnr2VJpMSMcLVmdlDtITtA65rCe7shuMp3Doa8yv3Ot&#10;aLQy7mSNUZ85z92sGRgzGTvVm5mRmeSJTtJ4z6VmNJK5I6VxpK12aIbcPn5uwrHuDuIC8bulXZJF&#10;CkAcGqcox834j2rIpGXIWChSMYNUWL9+verVzux16nIqqQ20MD35rOb3IkhhdPr2qvhSxRzyKkwq&#10;HOMnrTSQ78Dk1kggh+7cu40N8wGeKcoKEjPWmsN2MnGO1M0HLG7fd61J5UirgjmiPcKnB9qAGRoy&#10;nPTHancbgx5NOH3s/lTtpdi2KAHRDcckc96srEQu/GPaktYyfmXnHvVvAPTtQITYFGPfNXbeNV+X&#10;HXvVYLnBBrRtcgYBGKBMk29u4q3EoY9Ohxio8cErxmrcXykBjnFQIuohTkDJ9KtxoSw7nrVdXDcq&#10;fbNXY2TYEHY1ZJOoDsCexrZtY2aHB6g8VmxqFPljuetbkC7R834VcV1Eo9TTiiHlBB35q5FHgAHP&#10;tUMCqwworSgDAAEVskDZdt0O8etakUW5cDpVO3Q7xjjitmAbVreC1uYT3GRjBq8uOx61CFGML1qX&#10;y9nBPFbJk3B3IPzZrMupQnz9qvM2BheaytSks4LVpr5vLiQEsR2A5PSuilG8kYVJWiz5Y/aM1rTb&#10;myg8OrLiYlndGB+6OOf6GvIPhZr+qeDri3isQZIJfllhJUeYvoN3tmvB7j9oP/hIPi9qXiu3DSWL&#10;5g8uYeYvkRthDjHGev4819M29vofiC2g8WaHFGqSpuVBy4BOQzL/AA9OMYr9j4cVOOHVLc/IeK/b&#10;fWPbLZHzx8dPAFl4A8cRPo0SRaTrQe6tY1JPlLuxsye+ecA9K8obzIJGjnTY3b3FfffifRf+FleA&#10;b3w5jdf2Kfa7NgA5Ypncgz90t35r4k/sq6aATSjdtO0nr07fhXrzw0otpI82GMhUipHPNkAlhinW&#10;tybVdyHBq3dWojYKO/Q1mt5aOVzgj0Ncc24vU2TU0dTpfia8shFbKS0KuGKliOp5/GvVrPxBa2+o&#10;x6hbSmaBhldx+62ehFfPvnhDlRn3NadvrEqHb0B6j1rpoY1p2bOHE4CM3zQWp9YfbbHVw8ixjzkQ&#10;swUdvaswKyzhR0HU4yB9K8i0HXDa3Uc0bHcG5x/d716yl/Bq0Martjdm+ZQGP0wfX1r3cPiU1ozw&#10;MThXF3kdzovii90O8jvRl2Rdp5wOf4gPXFe4XEWleLdPh1zTPnu9uSpOAwHX8R+tfNbqklqWizxx&#10;8x9Pat3wh4wk8N3XlXI3IT8gT9QT2rtvzLmjuYKyXJP4X/VzoZdUhS9aOJD8h+8TjBHqD6V1Fhro&#10;vHa3lO+X+I9Mj1rZ1vRbHxXa/wDCTeFmX7QRmaBh99h3U+oHX1rxkXJtZzMQQyZBXvkdR+dCqKas&#10;jJ3pSu3dP8T1791cKY3CjPQ1w/iHR4JYHOzc6fMhzjDDoQauabrEdyiLcIVJOVPG0kdQea659O/t&#10;O2EM6/N2Bp2SRcXznwt408O26PLf2oaJkYCVj90t1+Qe/evPI49udozjmvqv4jeGphcxxlYxDzuX&#10;OOccEn09q+dLqxSJWlt8FV6rnP5H0rxcdhbe9E+gweJvDkkzNBUjc2OmcV594m8tj59um13YZPsO&#10;1d18+N2cA9PpXO6vapPBzx34614WJTqQcT2cFPkqJs85LfKQeB7VGJBgBqrXYkgumhl6jjOf5Cof&#10;MYNgCvl5yteL3PqoQVrotTeX5ZOeR7Vl2d2LO9XH3Twa0vMLJtPH1rFvN0TnH51nGfLJSRrCF7xZ&#10;7R4e1COC9t7pDsGRuABzxX6Y/BXxX/b8os3dpGCqgz1wecHt15r8stHkHkxs44AHB78da+u/gr4v&#10;awZbSTEUDsCzDqMcdRzX32U1eeDjfc+FzyjySVVdD6W+ImmHStZBijxGzt8wPUDjJ+h4rFtzH5Sl&#10;ufQg9T2r27V7Wz8XeEBEhBLLuVz1VlPX3r5/RruANE0YJjZskHg468V9FTanDle6PlqsfZ1OeOzO&#10;e+J1pZaz4Xm0zUkLRyguWAJdHjB2FQOuOhz2NfA6AeWGPcdfpX6Ia5JPawy30JO1ImcHHQYwfXjm&#10;vz71RD9pkjDAjeeV9K+Wzmko2aPqcmruUZQZn5fzcgdBVZyN/r61LEeee39KhO1iXzXzrPeViFmG&#10;7nn3qtIxH1qZ0HBY8e9QNgksam5uiI/Nz0AqWMfNknpSBR36dqfHtIO48dqEDLkBRs9q07ZhkjFZ&#10;MePvGtKKTbjPPNd9D4Tlqo1FwrB+4retJw6hD9a5qNt2SMgZ71pQSNG42k4r06Ls7nDVhdHp+lXa&#10;xxhNu7NdJNcJJbiHGPWuK0llbBzyB0rpQT2PPavXhLmR81iadpXOJ1q0aGTzCRsPauakXAKoMCu8&#10;1lTKuOprjLiLdx0xXJiKaeqPVwlRuCuZXCjaOaQNT5fnIK8Y4psWc/Pj6158kzvuTRejYxninkgc&#10;g9O1IVyMg9/SjZnJIqUQxVuJAV44zV8ZPUn61Q+XuMAVKGbBBGBXRCp3M5RL3m712rwaYZCfXHSm&#10;pJtXA4prSAjB5z6VtGoRy6lyIPitAgBAGzz6VTtwdoU8+tWlkYHKmuynUMZrUtRNwMnFaFowztFZ&#10;eSEy4+b0q/bS7DkdK6oz8zmqR0NtH3Ha2BWlbMnVjkjpWQs6YBRRzViOZ1bnAHtW8bHDOF9DrLO8&#10;iAGV71uW2oTRuN+Np7fSuAjZgvzNnFaKXNwSGZuB3rrp1FFHBUorqdd4n8K6H490uYXjGHUpAPIu&#10;2Y7Yyo+6wHVWHHSvk/ULG/0K/fR9ajMU8fUEdR2I9Qexr6rsb8IUB59TVvxH4P07x7pnkTxp9rQh&#10;klztIA7H1H8q87H4CNf97D4vzPRyzNPYf7PX+Ho+x8jpIY1yhq6s6bQG6mjX9J1Hw7rdzpGpKN0J&#10;CqynKsMdRWUxYHBOVPrXzDUoNpo+p5VJKSNuJwWyV+6c/WkDGUYxgntWe0pOCjGpEdi/AzV8zZm4&#10;E5jw2wY4/nTAm1xjt1+tWQG2bu+f0p3ys2TwKIrUi43YG5HI7ik8s8hRgVYHlmM89RUBMf8ACSa6&#10;YLUQ11YDIx1q9HEdyoOM9xVVMEE1NA/OG6V1Yd2ldkTO40i35JB+UdfWuwtbtVVdg3YP0rz+xuMK&#10;EY4x39a39OlZoyGGQW4PevpMLW00Pn8VTcrtnoVvrLEbJVxnpiujtLqfa21z8w21xEQjYDfj2Fa6&#10;zhcQg7c857DFerzXR4lWilsjoBp0Gn2UscZ8yac5yTnFYuq3dzp9rbyvOGCH7rZ4zWn9oifEmdxH&#10;HFF3FYanF9l1BQy8fpSuzCLaknPYzdN8Q3k92qXJ/dFMAjt71uan4p0vUttjIArINpKqSx9s1HNH&#10;ZAqEX5YxkL06elcdpmk6reeI7i6P7m12s4LEHJ7ADt+NS77o1hThO8trI72GxjvI4INMudrk5w3A&#10;xnGCf61n3+leKY5SlyP3SvgFWyG+grlbWe+utQnHl/uYAFzzz3JxWlb+J5ftEKWRLovAK9Bj27VD&#10;cluN0XHZXKY1JlnksbxWiljbByMBgfTNKmrxgeQFy4PK9x9a6++8fy2jRWl6oYyAFtyhj9SSD0ql&#10;4t1TwfNZ27xQql4rgF4V2Arj+IeuaUqrkrWNYxUvsnIy6pCGMUkeGPQmmt5Rwx49u9eieIPAHg+P&#10;TdN1O41iaCXULc3CRtGCBtbaenT8ap6/4K0qw0+C80TVkulY/N5mRgEe3p74rklFNXRryqCPM7pQ&#10;JN2OtZ0qMQCgxntXaw+C9a1K3nlsbm3mjhIAG8qTn/e9KhtvBHiK5Jt9OaC4kRNxQSDOP5frXHVi&#10;dlOa2TPOZ4juIA4Hes26VUbA611MugeIBcrZGELcM4TYSBg+hpdS8HeJrO4aO4gQEdCGyMVxTot9&#10;Dvp1kkryRxaDzCQowfWpY9Gu7htkYyw5xXT2ngTxLNbie3MYBPBZgOtdHZfD3xxbEMUhZTyGEq5P&#10;4E1h7Jrc2ddJe60YNl4WmWISTplX7njkdRmvT9I8MySTQRi1by2ZQrBN+Gz3NbNl4Y8VacBp+r2s&#10;bq2DEPMVgrY69epr2fwtd65azCLWtOlj3RkBlwRjjBOMjjtXXTpQirnkVq05y5Wxun+AoNSuo4bt&#10;JEwDHMY8KSTyGz29hX0F4W8K2qCDS9NkMcER+6QCzYH8Td65jQLrTZbQv83mlsMCMDA6e35V6x4e&#10;u9IKN5TGKVPmOccjFFabStE68HRg5Jyauz0TwnpiabfhwNsZjIK+pPevQprcsFMfDA5Hsa4fS79G&#10;hjEjBzj7w6YPSu5gLxpsYY789ea+Wxrk6nP1PpsOko2R+X/7UPwb1vw9r934q0WyF5oOoxO9zFCc&#10;Pby9WlAPU/xH19K8k/Ztki0fxFD4Ei1KH+yPEEixL9oLGSCQjhiFGAGbg49Rmv2I1Gyt7+F4LtFk&#10;R+oZQwI+hr4/+In7LHg3xLcyat4UL6Jqcr5WaI4jGRgjaMYz7Vth1Qqaz92Vt/8ANA3Om0o6xvsc&#10;t8b/ANmvXfhjqMV/eRx6ouo/Lvt2f5Qn3tyN0AyMY618ral4RtbjUGXRo0tx5mJQQQA2MkD3rY8d&#10;eNfj/quv6b4N8cajM9z4dGy2nZgA0QYZwcAyqdoyWJPavSvC97Z/FHwdfanui/tzSrgJe28Awvlt&#10;kebjuTgn9K7MvxTVsPjJJzXVbNdDPNMt0+t4Ve4/6a9T53fw5PbKZbiLgn5eOo9awbvSXCFrcAgH&#10;kDsK9ovbc/vLe0laUJwueOvpmvPtacaVEIkKCaXICHtjrn09q92tGMVeR8xbsefm3k27geajYFcc&#10;4Yfzq5bx6rqmoLpGmwmWeTJCjtgZzmm3Gi3mmXpsPEAMEu3O3+76VxS12NUtLsr22n6lepLeW0bN&#10;bwjMkoGQv1rsYLfRvDLW2u6G3nyOjK7N6nrx2qb4aeKYPDt/eaX4hI/sy/t2jIK5+f8Ah/OsS7ih&#10;hnezs1/cqcr06HpWV76WLlLkSknucDqTNb6o3lH72WC54+b29K5i8LM6+cSWGST710WvJHDcxXt0&#10;CHizzg9D6Vlai8D2plycMRtOOteZik9T0MPK6jJdTGaVd2PWqckmGYJzxwaC4I5OBmqhbnEnHY4r&#10;zKk9D1qVO24zzUmBI4IJpu/5cMMg1UeJUOQfegnCnOcY7da53JnTyo7a31Se3sEVZCUkiZSucgdv&#10;wrhgG80r79av73htvLIK8ZP0NZqgFgUPFczte6NI3tZmza5MgXOecV2kIyqlj0rirBCXGeDnI9xX&#10;a24UdT9fevocEuZank4zR6HQ2LXEY2wkbs556V9S/B/VpNP1ttSv7UXsKLEDGG8plJPDLnv6jvXy&#10;va70x823PINe8fDm+ummeG1uo5JJEKCDaS4CfN5gbpken6V9JhZNLlZ83iYvmUj9mfBOsRanpkU4&#10;xh+QF9D1H4Vsa1pS3kLtHy2wsB64r56+CvjKS/0uxsb+bznWMsXEZReuAD719OXNswhDD5w/HHvX&#10;xmPpSw2Jbjpc+uwdWOIoqSPz5+Jfh9rASWU42LKMRoOfvdW/E18KeKNAaDVmZIlSBmDJs7Hvnk81&#10;+n/xe8P2uZNRvPMH2K3ZvMB6jdzkc5r4B+IsOkW05itIntHuW8xWP3QeM5zgcivtMNUdeipnxuNj&#10;KhXlFL0PGIINyqZhkOenToa9xhjv5I7Z7REgaErtMQwhHfmvG0VCypkeWpIdgc/iMdxXuHhpkj0C&#10;K2SQzBedz9QD2HtXVR0locuJ+HVn1H8NfGA07XwtvcHF4gWYMpwAg4YYGCx969/8aabaazAs3zKN&#10;pfepxkEen4V8c+Emv7Es0V01uzYdGUZ6dB6YHvX1VpOr3F74ON5rLpvsxhnz8pDHrXBjqDjVjiIe&#10;h6eVVnKlKhU9f6/M+XfGPh+RQ0cjm4jfD78EFCP4T/jXil9ps1kWmdQsf1zgnpX1Zr89pfwTqAVi&#10;K8v1yvUmvB9VSNWaEEPC54PcDtkV69JuS1Wp4mJgqc7xeh5w0626AFuc/icVi3bRzKJCwwT3611N&#10;/o8WwywHJAIAPueua4K9ikt1w5wxP4Zp2dzOL1M+8tpEw/b1rJkdV4Y81r+YzgqR0Oayr1Fc5A59&#10;a563xHZDazM/7TtcBRlT1qyW39OgqubY7MZpsYlifA9K52b8qJ+pwOhrFvItwIH4YrRd33bzVOVh&#10;g54Nc9WNy6d0zirmLLkHtXPzdSR27V2l5ASNy/jXL3USqSQOK8avSs7nuYerdWMpeRnGPrUi4GG7&#10;UwqeABUm0kAfnWC1Z2slLHAx1qVHIOWHJqEHGM8j+VSBQOR3q7EMnj3I4YZGe/SvW/h94zufD2rx&#10;z7sq+I5R3ZAQR+NeRDCryMkHIrT0+6hjfdJyO3WvQwtXkepy4mipx2P2aspPC3xp+Gs/hC9b7PDr&#10;dqU6bzDKv3WGe6kAjNfjh4n8Paz4N8Vah4O8QQ+Td6bKYXGOGH8LL6qwwR9a+zP2eviJLpkv9mIE&#10;2TPiBH3YDcZLfnwc1b/bb8BRC7sPjPpuXS5VbG+VBlRIg/dv7fLkH3A9a3rUfZyahrGWq9f+GJwt&#10;X2sXGp8Uf6/r1PgqU7RgED1qu8pUqQOTnirk0aSJvHp+tUmUgZPGBXkVY2ex6VJrl1Gxs+/Y33cc&#10;VaR8DaRjFVI3T5Qeop8bDcc8kGoUtbGUlds11OV4NW0YKQB+NZ8RyRnpV3aF5zxXXTZyTRYllG0Y&#10;Byalgc9BVLOBuB+oqzaDcwRc4962pmUlofQHwYla21qC5VsTzKyqOM7VI9ewOOldF+3Lp8s3iXwj&#10;4yLBxcac9rIV6eZE2cfka8h8F6qNF8U2Orzhn+yyYSNcnO8befxr6W/a50afWfgt4Z8TWY+awv2i&#10;lXGDm4TAH4bf1rpxUeeFOXyFlvuVZJvdH55vKTjYOQangk/e/P65rPZlR9spwRTxswoQ5J7GvO57&#10;M9blurI9J0cbpAOh9fwr6R+Geu3UEZtg75gQgE45Hfk9cV8q6HdSB1Vvu4/GvYvDEqyybMbZJQRu&#10;UkEBuOp45r18K1OyZ89jYOLbP1U+Et6kMUdtLlp4iCxxjCsAQFPcV9TzlJj58Qxu5xXwn8GvFNnq&#10;tsXkeRriKAJtk43MmFBB9D+dfcUE8rW8RuFCsy9BXzvEFFxrKR72S1VKjZbHO61CrMr4yW7+mKSw&#10;uJlTyzzjp7Cti7hZ1P8Adf8AQ1hGN7eYr3FebTkpw5Geg1yu5sW9xc2t0t7bsVkU8EHB+mfevoLw&#10;x4ii8QWIkZfLmTh0PqO4Poa+eInQ81uaVqF3pl0l5ZsQyHp2IPUGvNzHBxrw295bf5Hp5fi3SlZ7&#10;M+kaKytH1mz1yzF5aHAzhlPYjtWh58AOC65HuK+OqJ024z0Z9PGSkuaJLRUP2iDON6/mKlDK33SD&#10;UKcXsyhaKKKoAoo60UAFFFFABRRRQAUcUUUIAooooAKKKKACkwKWiplCMt0Am0UwoexqSisJYWm+&#10;g7kDZX71CPu+4anorH6lJO8ajsFxpYqPmIpc0FVb7wBowK1VKqn8QaDXcIu41XN9bqcOSPwq0VU9&#10;RTDDEeqj8qtxq30aEMW5tmGVcY/KpVdHGUIP0NM8iHpsH5UohiX7qgfQVa5+tgJKKaqhRhadVrzA&#10;KKKKYBRRRQAdetJgdqWispUYy1aAYWkB4XP40gkwMvxUlFZ+wmvhmx3GB1PSn0D3oraKkvidxBRR&#10;RVgFKOKSmspYEZIz6VM5SXwq4DjuLLtxjPOa/FfWW8jxLrlvKP30d/OD7/OTn8q/ZtoJkBZZmwAc&#10;5wf1r8VbgTDVb7zmLy+dNvYnJY7zz+PWvoeEpt16jkmtOvqfKcXaUaaXf9DgH8lpZHlHByfzNQ/8&#10;S7+7+tRahEpkMXIPcisz7HH/AM9D+tfp85LS7PydU5Sbaif/1f1IVUUEEA1IMEYNdtL4EmL7kn4P&#10;Yiq7+BNSYYSeNfc5Nfnawtb/AJ9SfyOf6rLujlfLDDFV5I8jHFdcPAGrj/l9QfRDVpPAF3jM1+S3&#10;oEGKtYSu9FRl9xHsZHnjoMHHNZyuFYknH1r1Rvh/MBhbzdznlP8A69IPhyshzcXZ69FQf1pSy3EP&#10;ai/w/wAxxoz7nl63IAOCDVldSkXaocAnpXqKfDnRY1BmldmHfABP6VYj8D6HHnyw2T64PPrUSwde&#10;DUZRS+aNVQk+p54lxK3zgnNWYTM5+YmvQv8AhErAdGYflTm8MW2MROQaPq9TsWsO1uzkYWC43E0r&#10;vkgDIFa1/o76fGJMhs965yZbxxiEA575rOcXHRofLylh9uCevtVPAzgL0rJk0fxWH5fA7AntVQ2v&#10;iCBT9pkwD3BzWF3/ACsykjpY5HJ4FWd5xk8Vwv26+hOd5H9akh1C8nYqTx60vaJEncYEnDciqU+n&#10;rMf3Kk1c0u4MeC69B1NdKNVVAVjQfjWygpK7Zsop7nBnS9oyyUfYbccvHzXWXWoMSSwFYz3JbgYH&#10;Wkoxi7XInBGK9vbpggYFCyQLwTWgUMnXBHoapvapj5x1NDfYy5exYS9jUYPzVMLpCvyjmsrMajGR&#10;xVmF4SeTS5rjSNu0uVKHepzWi1wNmFPX1rGR0I4P5VA4ml6Nir52kBbltJHy2/ANUBA6tsByBxn1&#10;pVguWPMnHpWhZq9u28sD9aSd+hK32Ki292vzLn2xUkd1PEvzE5J75roDrd3GfLEYYkcHFQS6pLNg&#10;yIB24rW66P8AA15DJS/d2+ZsdsY6Uvn6OqNFKkZLHn5Rz9anfUZHyDEMHv8A41gXVlBITLGmGIP5&#10;1E5dtR7Ih1WLwtO4e4YRyJ0EfH8q821PRJJ7prnTmkfPGw5P0xmt6R0nkK7Oc4GOtdroUYSYFxnA&#10;5BNc7tNvRIx5ubQ8pg8G+IZF+0CE7m4AIyfzoHgDxjJgxwJu/wBvj+VfU9re2wVQePX0q8LuFhle&#10;Kv6pFr4ilRT6ny/Z/C3xSjNMZbaDPTajZ9+RXT6f4C1OzYTXkyPIOnlllFe5bo25JA+tQu1s/wB1&#10;1b6GksHFLdv5jVFJ3R57Z2euWbq0c+EHoxzWr/aviCMFXuA3PGRWnOYFyGINPRrFwAQtVDmWkZNf&#10;M15hI9VuCMysDnrxmnnX7GzQ5iLnPYCpFsrN/nBwPY1QudPtTJw2cdq25qkVuUplu18RaNfvtNuy&#10;n1Kj8611g0m5VkGRuHqRxXP2lvbwSb63oSvUGtaNRtfvEn8hqT6iHw5pLjarPz6N/jTX0eC1j/cP&#10;kD+8ea0sBRniqMxXOD0raoqdrqmk/mU3oZjzWscZDkE9OtVFubBshuMHHTNarRWQ++q1Rkh0zdg4&#10;X0zXLbu0YEP2bTpwQpBHtUf9koT8mMUTSWdvxbuD9Kqtr6wqUJyVpu32g5SeXTHA/dcgVVS0ukIO&#10;zHvSReIfMO1TV1dYboUBpKMZdQcS1arNjDD860oXKMN4zVGC8aUfMoArTgRZvmXmrtZ6GkY9iy1y&#10;jDABFVzcMPu9Kv8A2ZQuelVioIJU8+1bTUtGXZ9Ss14ABuyM+gqeK9Xop/Oqk0cuBxmq5WQDdise&#10;eUdyLnRRTrIm4io7y+isrKa+dciJGbHHYZrnDeyQfeHFcf8AErXRpnw71jVQTtt7Z5OOpwOld+X1&#10;nVqwpiqVlFH8xXxr8Y3Xjb4ueINbkkkkjubxvLiDElmBICj1J7fWv3C/ZN+DFt8D/g5Z2E8Ah1nV&#10;9t9qRznbJIo2xA9dqLgfXNfn7+xv8Brb4j/Fh/iZrluJtI0WWS5fzlUxG+f5o0Ve5UHfkjg4r9lJ&#10;Zd5Oea/SMdNc3IiMtotR9o3uVrh9y8VlM7bwT0qaeX5itUZWwCa8zlPWSIb27WEiLHJ6VgXO9wDj&#10;vVm4kDPuHB6VjXFyGlKockcUikYt3KSTER7frVIwYiZuPlp15IHmMg4AHNc/qlxcz20mnWLDdKuQ&#10;3pmlLRHRCN7GLreoKFB3cZ/KvPb+7TzVCdOc56Va1O5FvEbW9JVoTt2kHkiuLurhAfMPTtXjTrO7&#10;R30qdkSahIZFYQkhT1rlJCiybSckVfu7xyoPJ9qyZMSMXORXJWndGiQjMpXec5rJkny+K0JN6J1z&#10;WNKq7zuPNcjLRFcSBI9q4APU1lPJLwVPHqavSFOVbt0FZwAyVP60FEbYLDect7VDKsgjI7U512kg&#10;etRsSVPPPesZbgQ8DGewpoy/zNxTumN/X0pVOzPvUgMwshK7vwxVmNAg2nk+tJGgXB9anJycigBK&#10;KUdaDx0oAlSLkFunrVrCsvy8evvUEatwO3Wp0T5vQDpQBZQKrY6D0qdVZm+WmISWPFTJkEhqpW6i&#10;EKYw1aVqB16n0qp6AdavwKQu7oaUrdBMsZGcMvWrFtGctkVDGDI2fxq9CQvA6nmpSEyaNMHJ4+tX&#10;Io/n3DmolUF/WtK2UbOmKpCi9SaOINyxresIQ4+Zs47VlpsEg5zXQ2RUPgd61iNsuwRYYBeK2Ikw&#10;xGKoqrbiScAVpQu+cEHFaoyZcI3AfyqzE7LiowoAB5x2qccge1dEdjGexZTGN3c1IzcEGoUByBU3&#10;fA69aUd2ZEDDivlb9r7x3d+APhU17Zf6+9l+yx84I3q2W9wMYr6lupRFGzggHHGfXtX5BftwfFa3&#10;8b+PrTwDpkoks/DyETMv3XupAC4/4B0+ua9TAU/aTSRy4mXKm2fE1rMbG6NwCcY42kqD6ce1fa/7&#10;Onjycar/AGBc3CKt1th3SHbjIOCvrgn8a+Kni+4v+RXWeEb+9tr6OztHMcgkBjcfeX6V+gZPiPYV&#10;Ulsz4rO8MsTSkuqP1v0i5Gh6nDNHuVVJXOMZ5xnHvXgXxN8NWXhzx7cQadGwtL1RdQhSCoEn3ugx&#10;94fhXq3hzVRqXhOwvZk5CYdsklmXgnJp/j9JdY8DxXsDqz6W3zlRyI37N3GD2r9Ej78k3sfl0Xyq&#10;VP5ny74g8NxzWXn2kXzgZbacV5PdQmFlSX7x/wA8mvqLTmguAsMuPLdcH0GRzXj/AIo0H+zZ3tUy&#10;AxwFPUA1y4rCXvY7MDi7PlkeYsg3ZJx9ORTBvOGY5AOBWjc2ggYBTnd2qoQFyvIArxpQ5XY9xNPY&#10;vw3qIQoPBrrtK1mWKZHRmJU5G1sCvPC+OVGKt21xIn3TyK2pV5QdkYVsMppn0noWuNO62mpDerDK&#10;uo5Uj19a6GONpVPk4JJ6V89afrt5b7Wjco3TIr1+y1t3cSkbRgcr9Ov0r28Lirrc+bxWElTfvHqX&#10;hzxRqvha4ikgUNhxxnnJPJA9hXpfxF8L2+pWUvjTQYwvyCa6VeuOhdQPTq1eLNJCjrc7j8yAqCOx&#10;5+oNegeD/HUnhW8gub5t1oSFlwm5ljIwcDuPX2rrcnJ88N/zOSMUk6VXZ/gebadqk9vK9vAR5cjB&#10;s9QG6gge9elaN4ikEvlzSs0uRnnhs9Mf1qv8TvCNro08fizwoo/su+/eMq/8s2bnkdlbqPTpXnVt&#10;N5y+evDDpjjmuqlJTSZyVISoyaue063o8uvxuIwGuI0JAHO89K+QfE+jNY3s1nCihkY+YTx8w649&#10;hX1V4R1p54fskkm6S3Usm9gHJY5wPYD3qh8R/CNpqVt9stAq3J5kUDl84PWlWhzrlO3D1lF89z4j&#10;vY3ilaIdFHGevTvWZNiWPYOa7TXbI6fcvbyvubJU57egJ9cVzG0xYJXg8V8ziqLg2j6WhWUlzRPG&#10;vE9m1vc7gCrKe3Oc1yqzhjg9fWvT/GFrvtTMoIZfSvJ4+m4dO1fGY6HJVZ9rgJ+1pJs0hIcndUN4&#10;BNH16dvWqysWJ2tkGp1b58k59Qa5E7nXbldzt9Gn3xRbgcY2/l0r17wnqBs0+zOMk/N+7bDYz27V&#10;43oEsYwJORjjHY12+llxKqwcSZBB75HavrspqWcT5nM6Kqc0Gfqj8G/ElrrGk3NnErbIEjOG5PzH&#10;1/nWB4u0wWGpNdQLzPMW2A52g9/pXG/AbU7slbPygoRgpI6MMc59wa9o8baeCkd0qZK5DDvjPHNf&#10;YRnapfufDVqf7vkfQ8Y8UO8fhmZZSogkV1kyCflYe3TnFfn/AKgkwuBFOSTGCoJ78+1fodq5Fzo1&#10;/o4BZbuA/KvLMw5AHp0zX57aqyPdM0a4A+UE+o6//Xrws2V73PYyaSbaRgOFhY4PeqbYI4q8+A2H&#10;6mqTBsFl4HbNfNTVtD6aPQqzHMYAFRccDpUrnCfzxUQYH5hwR2rG1lY6egnAGT3oGAaCCMBetL1O&#10;elVHYRZ3BcF+lW4pV3e1Zys27nJ9q0lJY7SK6qUjKaNCORicL1q/AXwG/GseJSrBs1twnB2qO9ej&#10;TkcVVaHSabdneARg+vrXcW90rqGYYArzy02o+RwevtXZabMJWaI+ma9ChUPCxcL6omuk8x2cHg1x&#10;t3GqymNya7W4AUkdMDkdaw74eYuMcY/Gt5u6JwsuVnIXEUh4jPA71BtPAHSrk0RTINVnyAcVxVEe&#10;tBjwx/h/WpY+TntUIxnjmn7tgwoxXOJjgG3EHgetP3NnaOOKhZgAABUnAO7NNbi9RkjBSAeasRMo&#10;wc4qLaXxjipYwqDpzW0SZbF5JYxng88cVMkmE+XtVRSFHHHHNPTPDda6ovYxaNIlm47+lTxnCjHF&#10;ZwnYDA70/wA9toB6V0RlYwlBs3beQBgxOa1POXZ65rlYpmbr69a11Yxjrwa6ITOapS1NqKdWXZIc&#10;D3rRjlDDbiufTafvHNaKTuOmCK29oclSn2NqO4Kg+W2Mda6PTdU8sGRCQSMZzXFJKXO48Z4q7bSG&#10;IAAV0Uqhx1aN1qdZrekad410iWx1UIksY/dT45QjkfUGvlnxHpOoeFbwWWpjIYhVfHyscZ4r6ZjK&#10;AAock9at30GnaxZLYalGrIGJDlQzR7hgsAevrXFjcCqqc6e53ZbmcsO1TqaxPk5X+XNWIZCMle1X&#10;PE3h3UPCN++n3O6WJWISfaQsijow+o7VjW7l/YnpXzVZTi+V6H1vuzjzR1RfiumkJ3ZWpDOzHHUC&#10;qikc59aA/O4duKiM5LqQ4roWvPVjlDk09GwCSfmqlkkFsAEVKOmcV0U6jW5LiXo5vm56/wA6tQMG&#10;b5uPaqCo2MsOKdGzZwRgV0QqmEludLbTjOMcdq3raZ1X5OD1rjrebacCuotLhABnnFe1g61jzMTC&#10;x0aahOxXPOK6mBjKqnpmuFhn8xvLKgHP510luSyhQ2NvP0r3IVbnkV6fY7aFV2qDjPtVlGQHDA8d&#10;65y1uB54DEhRXQW95bBhuYHHPPStubseTVg0y20ZdvMA61MJBGoQ8A1DJdRgABhlu4qpJOpJkHJ6&#10;ZNVzmKi2Tzz7o2igPlhuMjimWy6fpnhWXw5p0eZJn8x5nGWz2Ab+6Ko/OThqV22vvxlTWdRpm0ZO&#10;KsmYup2N3b2Ed1aqXn/uuQfqaxdVt7gTW7RIZHMiDA9W7fnXUXF2CMf3e1Vo7oRkXIwCOhrCUrKx&#10;10ajik2i1qq3EF5FYaq22dFO1Cc7VPUD8RWfLqapZbY+Sd2FI/wqw93C0/2q4AeQjAc9Rn3NV7Oe&#10;2iuPOIyQpAHsahNWBR01M6K/uI9KMLsQWOWGOuOn5Vn6fq9zBcSS28hQsMHHFXmkhkvfOBwueFrH&#10;FhDFqUuoq+5pcgrjgZrmmzrpxjrzIS1uL641dLiedvMVwwI45p3i3VNQl1MK8zD5BwT6Vv8Ah4Ra&#10;b9qNxIJBcbfvKMqF5+U+9cnr8Z1HWTqAPylhhR6Vzz+GxvTcHV8kiBdZuRbGzlkZR2x2rETVbmGb&#10;EU8gY+5zx6Voy2gmkDscgdBWZqlk/nxmzjJx1NcTqNHoU4078tjoZvE2uTpGk15MQpGDnnp3r0G3&#10;+KvxAsNGTTLLU5ERQFKkBgV9MYyPevLksJZIs/dJ55rZt9Iu7iNFRgoGAM1n7RvQ55qC1PofwV8X&#10;dR8OwltSmFysg5UqWAZ8D5RnAr2T4c/FqF9ffTtVtVK3OdpJ+bK9APTNfJt34fl1RdN03wnERc4Y&#10;TKzfJn+8CfTrX0FpngiS28UWWvpEs+js0aXEqsVlRgNrlF7/ADY5FdkZ814yWrONKScZU3sz678I&#10;+NtF8WSX+nWKS2kunqHZCchlz/D6Hjoa9V8JeP8AT/F2jxalYlySSpDLtORxj8OlfCPhix8W+BJv&#10;GGsXkMtsrea9rvUs0kZbCuG54Awfau2+GMniK08K2du28z6hK02w8nZntjkA9ayr5fCrFyfS1vu1&#10;O+jmE6Uoxl53+/Q+8hJ5q4Iw2OVPBrDnj3PubBHUZPcV4brfxJuLLxHowuH3G9doGC8hViODuA7k&#10;136+KtL1WxuVi+7Hux24zj9e1eP/AGfUpWk1v/nY9WOPpVJSjF6r/K58j/tv+BrTXfBA8XRYhuvD&#10;yCTzQ7KZYpXAaHC+/IPtXxf8C7PxH4I8SWPxd0adJPD9w72eqRpJllRxgB17ncQV9/rX6cXKeGvi&#10;LoN3pmvSkx/aTbXCJgKSpwEz9BzXzd8YPhZ4K8BrbweB4HsbDUEdbjy2bYjxjcrEkkAkjqa3lgYa&#10;KXxL/h9zow+ae477f56bFD41+E/G3w88VNDdaW8UdzbC+tncBiIAv7wjBxuTjI6ivnbSvDsXjHwp&#10;qXi7Rbn7RPpO2W5twp3OrngqfzP4V9S+N/2h9V+JV/4Z1LxPFbC70yBbS9wrKpViCWXJ25ZeGxke&#10;lfOfhTT7z4UfFfWtKtZWGm6pbSyWqHlWhYFogx9RyK5sLm0sTT9lVtzrf5GeOyWNGUq1N+69V8zz&#10;vTfECXRgWyX7PK2RuQkMSD3P9a67xnqi6r5TyMWmMYwSM8dOvevBHvWlsTJICGeUkqOy+lejfaje&#10;RQTXI2NEgEaj+Eda9WlWT908HEUHTakippqXOpyrbX0ZHlk4fsCOT+GK9WtdLg0uJNRUm4EqA4P8&#10;B7fnXIeG5rW5ul00AEytgk9Mf4V7VdTwWmkH7OwZCVQ4HGR/hWsKdmrnDXk230POfGtpaazZpJ5Y&#10;DqAowOB9frXh9/CPIkhwB5YJI6/WvSdc1opJsQkOgOcHhgTwMe1eXX97gT7U2gjrnrmuLGcusT0s&#10;vc3bscZ5iEE9j61ATzk9fWhzg5JB/wDr1VcyDIBwe1fM1pdD6uEdBZXUkAD+lIsa3B8puh4680jB&#10;2G48+9NhcQsGbqOc1m5vcqx7B4iGmHwpI0AXfFBCvbdlcDr64614tbfKQSciuk11n/s2KdjtFz90&#10;Dv71zkK4/Cuelvr3NpS5ldnQaaS0w3cV21smXUdhXFaehYAg4yf1rvLCMuvPPvX0mB6Hh412dzci&#10;QFcEYrf0qa6tLqKWwlNvJG4YOvHQ5/8A11gK+1BjmtaElsPn6j1r6Oij5+rc/QX4LeN73VbaKSNj&#10;IgYC5PCAFefl9sDtX6J6FOmpaLHcg7kkXcpznp0Nfiz4A1u/tbyOKEM0Z+c7QWydu0jA7Yr9Xfg9&#10;rg1DRYY0x9wIyYIKlRjoemK8viLBP2KrR6HfkWLvOVCRN8SLCKfSJmQbZFX5eM5JPQ1+c/xe0aRo&#10;rnULm3jl8ydMx7jlWI2/y5xX6t6zaxvH5bIrZ6huc18FfGvwM5uh9ouESKXfKgTIYSpyPbGDUcO4&#10;lTXsJM0z3Dyt7aPQ/Pq4itrFTBb/ACqG4X3969e8Cy2baD9olnVVZiFRgcg/X0rjNa8LWcU63Npc&#10;Tzu3MgfBXf7Y/KptJku4IUhbKRjOVIwRj0FfTUovmZ81VcZR7n0foMVvqMvmxyMHgjyuOFIbjkfy&#10;r6W8F3sbWdzYSYKCIYjIypIr4t8MatPoUzzMwlSYBSPQ9s19V+DB5JsrxmDBhvJU8cjofpWePjeF&#10;uh0ZZVtOy36nJeM5rnSplAUeXOZPkXoOP0rxbVF8qHch37unQcn3r6A+IkO21nlYkAKflP8AF7iv&#10;mPU5ZDbMF5ZRkY7Vtg3z0+Y4cwVqzRl+aZEII6ds5rkr603Izj5h71vK7s/JyfWqc2ChRlxzx71r&#10;d3MIu2pwpjdGJfAHfFZsxGcdxXR3tplCFYjOSff6Vy17FIgBPSsKkb6s6qb5mQNgAA9RS8kYQ8jm&#10;sma4Kjd6dqfFdcDeDg1wzqJaHbyPdFko7ZOM+tRSWu6PKjOauxTxK3y5Gae8kedgFTz3Gm0czLby&#10;D5ce9cve2reYyuPeu/nAwSD1rl9Qfy2IHJ6Vw4mndHZhqrucU0bxk7hjNNwRwK0riJsA+tZbqUB5&#10;xXmW5dD2ovm1DPPB4qVXGAP1qtgHGD0qYgEcUypIkBJPH61JGdnFVWP8RNTLJlcVpBhbQ73wz4lk&#10;0u+t5pbl40gbcAOgOeo9K/T/AMIyaX8cvg1e+CbyaISX8Mlohky2yYcxTFeu7POa/I+2lTzArdT0&#10;r7b+A/xFvLK5WG5KssIjc3IYLsZDg707oQe3TrXtRviKXs+q1R5te1Coqy26nxZq9he6LqF5oupo&#10;Vms5ntnx0LRHaSM9iRWKGbkN6V9pfts/DqbS/GFh8WdIh26brsSRyNDjyxcqpJLAd3X5ge5Br4rD&#10;bk3nkmvMxK5oqqj0oqyTRGcq3PNG9gSQOtMlSTcGSnYOMNxnvXl3uzdxL8EpUYrRQlhgfjWFG4Un&#10;celbMMirHjOSea6qc+hyVYWJgc/dFWraTbNg1V3qoC+tIjrnJ4xXVGWpzNX0O30aSddVhmgl8rDD&#10;c2N2Fzzx9K+7vEePHH7MniRrqUO1iqXaNCnQwsCBtPQ4zk9s1+e9jPNDOssTBexLnjHev0b+AN2n&#10;i/w7rfgVtghurW4gUBTt3PHhfzzk+td01+4cl9nX8TlguWtFd9D8k7VvPh87BXflhu5OPrT+4A7d&#10;6L7Tr3QNRuvDep/LcafM9u5B4yhwce1QiRi27pxnjvXk17Xdj6RLVpHVaY53Ln/VjrjrXsHhW9l8&#10;2Ng3IBAOOeemPxrxnT2RgN3eu80ZrlGi8p9qbwW+g716GBlZo8PMqaaZ92fBKYqq3UhfzJJNp3HK&#10;jDYXGfev0d0i4F9osN0WySSQemO2K/MD4V391pd9B9mHmxQEnno+7gZ/E1+mHhJzdaBGiDaVUMVH&#10;QZ61PEMbxjUsLInaLijr47kTw7WPzDriqN384yR+NV0k2NjoKkMu7I9a+VULO6PoXK6KkTsjYNac&#10;Fxjis1+ODQpKvWjipK7FCpY9f8F63HbTG2mOPOIAHTJ9fwr1l4oJRllVge+BXzLpF3Gtygl+8pyK&#10;938Oamlxb/Z3PQ/J9PT8O1fJ5zglze0tc+ny3E80eRs3DY256DFTRQiIYH8qmpM187HC04tSjGzP&#10;XWgxlkLZVsD0qtIt2pzGcj6/41dBorOpg1J35mvmVzESGTjeMVJuFLRVxozirRn94rjDKgOCcU/I&#10;IyKQqp6ilqoqrf3mmGgUUUVsr9RBRRRTAKKKKACiiigAooooAKKKKACiiigAoooqX6AFFFFUAUUU&#10;UAFFFFABRRRQAUUUUPyAYWwfuk01pVQZYEfhmpaKxcanSf4AU3vraM4ckfhSJqNlI21ZBn34q2VV&#10;vvAGm+VF/dH5Vly4m/xRt6AHnQ/3h+dODKehFMMMJ6qPyFPCIOgH5Va9tfW34laDqKKK1Tn1JIJr&#10;q3g/1zhfrUI1KwPSZPzqWa0tbj/Xxq31FZ76BpDNuEAU+q5FcVSWMT9xRa9WaR5Oty5JeWjQSESA&#10;hVJOD2xX4qWl3bXRurmDDM88zAn03tiv2ck0i2htpQh2ho2HPOMivxEiVVtbiGIBFR5EG3vhyM/j&#10;X1vCXtJTqOsknZbep8hxhaNOm47a/kcQTfXTtJKNkjMT9Oad9lvv+ew/75qzvuFmEYGCvSrPm31f&#10;oVZtNH5vhI3g7dz/1v3GXzVXJIz3qvJqNjBxJKufQHNeS6vrep6gT5btGOwVu3vVBb67jQBjjjsK&#10;+IjnUqbcaKdu7dyueC1Z6hH4y8PvO1v5u1k65UgfnV4+ItExn7SmPzrxM5myWA5pEikT5Y+BUrPc&#10;Yn9lr0MvawfQ9tHiHQ8Z+0p+v+FRP4n0FFaQ3KkL1x/h1rxeTz8cEiqTKXy0hznrVTz3F/yr7v8A&#10;glRqw7M9pm8aaDHlVkLHGcYxn6ZrGHxA0kkYhkAIyORXl8dtE0igkqv6YrrYdH0YKMSNjGRjk1yV&#10;MwxdbVuK+SH7aPRG5N49gZf9FgOcfxYrNTxfqU8uGwqnsBzVb+x9LT5ssSKjUWVo+5Rmub2ldv8A&#10;eTFKt/KX7iaW5cSSSMxA9ePyrLkS6TDRtg/WrsuqxP8AMiEH6VTk1RlOAo/GlOS3bM+dvcZFNeth&#10;ZHJCjqetO+xyTn942Aa2rPXLJbcRS2qF2HzVmXb+bzEm1ewFXpa/NcW5K/h21CbpUyfr1rOXS4bc&#10;BljwRUbahqKHbyc96ampXMg5HI61nOpDaw7FsXkkIKY4znimHUH69KzZL/LEAD3xUBuAw4HNQ5ru&#10;HNY1JLxmIFQq2WziqUZyeamD7afLfczcjVV2xSNEj/eNZ4uGzxVmO4J+9SdtgRFJpoJzEcU0WXl8&#10;Mc1YMjniq7SMM561DSQ07liMKik9KVrieM5jXj1NUVaXOCeKuwb87eOfWmpX2GI1zIPmfAPsKfFq&#10;OGG8EitJLFJBukIBNQvDYwnZKFJBrRRktRonbULUDLnGfWonvdNHBlwfemMbL+NVb9aWCTRI3Bkg&#10;B7kZ4NW2/I0TJVWC4/1UnB/z3rPvPDtzeRhkdiFOcA4JroorjRDhIoQvHHetBbyEgRwjGKhwvpIf&#10;uvc87TwtdWjCdQxK5OCRnntV82s8bBSpTArpb2S4kwsTbc8Vy2qi9tkLxuWzyMetLlSMpxgtUQyX&#10;1yjYUHPqTgVqWeuP0lXB6ZzkV5tPdXzSCOZ3B6/MMdKqJLFIxjh3Nz2BrD20V1MHJdD3GPUIZRt3&#10;jPelEqr/AKsD8q8qsLeRiDEjEk49q7fT4NdfO+DABxn+laKrfoaRnct3Lsx+YYz6VDbxyzuFQc9q&#10;3lsZQAJ15qZbfZwgxWqi27sqzYkGjasR8q8H1YCrLaLqSjO0Me+Gq1DLdxchuKll1m5twzDDADgV&#10;1xjh7fvHL8DVWW5i3VjqkSDbCxOecc/yqhLPfWLN5qMpHYgmtn/hMJwwzalhjse9X18W2zABoJOf&#10;oRQ6OGl8FZr1Q1KL6nLReKJIhh4y2OuciopPFcb9Y+fY1talrkEsgjFkH7lmwMfTFcJdxtcTs8Ma&#10;xL6VhUbj7sZ8xEvU6FfEltJ8jwsT6jpUplF0A0UfB9awbTTnPMnB9q6aCFY1CdBRG8viJiZkljdN&#10;8yR1Sk0yfG5uK7FLYMMBjQdLkdsZyK19mraFNPoefvH5Q54NWLW6CP8AvmwortX8PQscyc5pg8O2&#10;K8opyepqPZyTuibM09GuNLkh+Z1LY3EH0rpIZbEL+6Zfwrif7ERBhcipY9OeAgxk5FdtHFulvBM2&#10;hLozt3eED5zVY/ZIwCP5VkQS3UfDnd9a1EuOB5iiupYyNXeKXyZomTZiYAjpR5UTDgVKJYyPlHFO&#10;8xa640actZTX3Db8iq1nAylWUHNeH/tC2ksPwj1O2sB+9ujHCvpmRwOfr0r1nXINeuowuizrCw5y&#10;QCSfxryzWtG1ZjH/AMJHKZirB1XPykrzkjpwa0wCpe3vCL06kypqa5WeVfCn4Z6T8IPAlt4R0s75&#10;GJnuZf78z9fwXoPYV2NxcBOnWr15MzsWPeseVWds19LUqObcpM6KUFBcsdiqzl2DYxTHb5SGqYoE&#10;GMc1Vmzg96i6N0Ylw5L9OnrXLXMghmkMD5yeQfWtjUiTjaa5ydd6MznBqG7GkYmdMPLtTtPLdawl&#10;uIrWRvNTdvG38TV2dy5GeMda8/1u/ktr6688iNI1G0k/xY71jUmkrs6qUbs83vpV0vOl3k7y3EbH&#10;cCS3JPBJPtWDdTo+AzcmqWsahPeai90+3cRtJX+LHfNZu7HA78+teBWneV0eqo2NKSZG/iziqUsj&#10;EbAeKiyobAFVbqYqQB3rBz7sqyGzz7AY+1UCcnIpbgqyAnrWdvYMAtLfYTRNI7sp21SmLfLmpmZg&#10;3z8DvUEobOMZz0rOTaZBEwKyE/w0w4xjse9OI+UZ6+1KF3DL/eHQ9qyAr8kYA6d6CAcEVdVW2gkd&#10;qYcs2AOAO1ADQXbB6CnkbV4pFBXpmpQpxuYigBCuKeqbhUir/F60qjoTQBPGcjGMVbjiB+UH3qtG&#10;hHzDp71bgYScHitrJCLSenapY0yOajXG4batRo27096iTQmSrGvYYzUiq4O3tSjOzAHPSrUcRK4I&#10;5PSshDbePIyOo4rTi27sN2qBIiDtPPtVqGMMwxVIXUvxKxAwM1qorJEFIxUcSrGyjt0rRUIy46Dt&#10;WiQ+o2KNPvkcmtaBRu3Gqm0gY7itiC33BTnAPJq4ols1IF3D5uh6Vft8qx3VUiwgA9KsKwY8V004&#10;9zJmkMtz+VOXkYoQjYOakA9DWtjN6jwxByamLBRmoN2BxT2kbB2rnjtVRiTJJI8r+M/j/T/hh8Md&#10;Z8a3RxPBA0doM/euZBtjGP8AeIPt1r+f+WWe/vJdUvZGmuJmLyOxyzueWYnvk190/txfFifxVr8H&#10;wx0kR/2fYsl1O/8AE1wAU259FB5GOtfCe5tnl4ORX0eW01CHN3PBx1ZuXIGfMkA9K0dOfyL6J1OG&#10;DDB+lZka7Ruq3GZA4eI/OvIP0r2sPO0kzxaut0for8LtZebwg2m3P37Rd8bdvnbJr2jwnLbPpF54&#10;YvR5n20O7SH+JyPlB/HpXzT8HryW40O5SWfajBCU4xk9CPw4Nez6LcXH9qJHGihFIYljtOB0xX6r&#10;g3z0tD8jxsvZYrVdzyLSbhrdhFL8pBKsDn5SOK7HUNMtNaVZ3Qu7JjcOPmAwAc1X+LFhc6P47nvw&#10;WdL6JLoDGETIwQMe/NV9G1V7q0MRAWWLHTPANdN+dXOeonSk2jxTVNMu4Lom+gWFm4ABySF7+1cl&#10;dW6N+4iyZMbufSvpnXNFtr1pJnUGQrnK9WPtXiuq6bdxJJK0LMIuM45x7+1eZi8Ly9D1sHjlPQ81&#10;XK8NwaeegJFaWpWhjH2mI5Bxkf1FZOS0nklQBjOc968iUbPU92L5ldGlbzhPvV1FhqE0SoIXKspy&#10;MH9K4pflO1uaurceWDg4atKVXllZnPWoqR9D2viG6u7aB7zlhnkkEkD/ADxXTw3qXYeRCTu/iwRg&#10;V4JoGtvbYikUSZ3de3pzXpGj+IL+RTDKo8s52qvJ6dcnr9K9uhXTsfO4nCOLd9j6h+FWuWd5o914&#10;Z8TeZLYTZVR1+8eQCeh9K8z8c+HY/AGvHRUeS4t5gZYJJBjcDztyOu3gGsXw7ql7HGbaD7ocSHJw&#10;Ax4B/Cvb7eG0+Ivh1vDN9NunhO+2kJIcTAYIyeqn0rti2m5rbr/mcNlOPsZ79H+h8+QawtpqUYXD&#10;uhDbCOD9a9qs9bTUbY38q7DnA9PpXzdf2uoaVqM+k6gStzA+1lPUegNdjoGr3FtIEllwCoGCTtz6&#10;/Wujfcj2fJqi3488N6TeQtcwIEkYZLqO+ep/CvmvUtMmsrySB5Q8aNsUjjJPbFfZrLBqFkLeRevB&#10;J68182+PdJTTrhxH8zxneG7sDxzXnYyjfU9PAVWnyt6HiXiOEzaa0qufkHI9e1eFSq8Z3dA3TFfR&#10;V6mbScJyXjwOOTnk5r57uyFkcpkqGIwexr4DPIWlGSP0DJZNxlErFgvC9qnjkyODgjvWc3B4qSOQ&#10;k49a8GEtT3nHQ7fSCnRjj6967XT1VnhjyQ27KkcfnjtXn+iY85lK5BXjPPNehWcsaBHBwSMEV9Pl&#10;s3oz5/HK0j67+DOq3lvaLZq6yEzNJICSHA+vpX21KP7T0mK2BIDYc5JJ55HNfmz8OtWvYb6E27Pb&#10;eZlcnjOR/I1+gfhDUzqHh62uLqZftUuco3D4HQ49xX3cXzU4yPgMTeOIlFnmSwX2natLb2bKki7t&#10;pJ4XdwDz6V8BeOLFdN1ycNIWeaZ26fxE8jHtX6KeK5IYNca7jiAWEgFScbzjJ/Cvh74jw3DeIp4L&#10;qLypS29Qy4OCeuPQ9q5M2hzUlNI1yao6dZ076HjjE79p69KryAMdjDgdK0Li2eOQjIIGfzqq2Nhz&#10;2r5Gouh9hF31MiUjzGUdaiXA61fkRS249cVSwTkGueSOtbBkdPWkIwu0UmMEr27UoABxnmpjLuIe&#10;MAZPWrsbZIINUhw2Rzn1qwgOQR/D6d66ae5EzRjkycjita3l80Z71z56jPetW3m429jXbTnY5Ksd&#10;DdhkcZLGuv024SAhicE9a4iGUlSpNdPYOZU7cV6NF6nkYmGh1sm103nnd+tYt6GKYHA/WtKB5HVU&#10;xwKoagGVcKOQa71scFLSVjk7k+U/IJB7mqoCuSD1FX7iPJ3HnNVECqCBgk1x1L2PVi9NCIfL8o+u&#10;aV8sMp6ZzTpEIUY5wajyehPeuUd7iFDg46+tSAHaB3NLg49KQHOfaqihvUcHXOO9Sgh1PPSqZBIz&#10;3FWx8vI5zWiEySMLv3HpU5Zc/Kap8/xcZoyd3yDGP1reLIcbl1ZAnB5PanpuY5qnnncaePMHKmum&#10;LIsX0ZlPFWt5kxuPHSs+NmbkjJrQjBHPatk0YzsiyJnQY7CryXRIwOeazOn3amRUz0qrnO4pmxC0&#10;jfvMnArRguTE3zcCsKIkLtQYWrSSiTg1rGRz1KdzqF1Jo0KAbu+a1LK/ibJm+Xj71cKHZWwv0q3B&#10;dbRtbk8811UqpySw6todrqvh3T/FWn/YJpPmk+45bgE+1fO/iTwhrXgy+e01FkkiUjbLGcrg9OfW&#10;vcdMmPm4BIB6f/WrqEg0vVLd7DUlJSQhc4zj0PNc+NwMK65o7m2CzGeEfs5axf4HyWeGA6ntT8s2&#10;Riu+8Y/DXX/DU11q1uFl06Lkybssu7oMDr9a87gG+PzcngetfLVKUqbamj6unVhOCqQd0yY4AANS&#10;q5HBHAqFm2gu4xkUjHaAw71PNpoVYsxTkOd34CpVn3NgiswMCxLdamikC/KvWtYTsTKmbsZ6BQD3&#10;rWgkbIasG3lycntV6J+Cqd+RXpYatZ2OCrTudTbz/OGJroBO4YbSMiuCglZhtBwfauntXIC+Ye1e&#10;9Rq3PKr0jfjui7cnbit6BkZNzMTkVx8bCU4Xt6VuQyny+tdsJM86pSN6KVFIbOK0/tEe7KEEmuVS&#10;VuS3NWY5cH5RituY5ZUjqYjlM461DOsyxEoOe3pTbRyYUAINaTtEQEzu4/KqUbnPL3Xqcq0M0jmQ&#10;g1RnSQBgvOK7EWayHBP4UPp0ITLDJrKcEzWOISOFJkc5OcgdKgZZFAL8Y9a6qTTtpLJ/9eqFxamQ&#10;fPx6CuWUGdEcRF6GBuKjoPwqFpVOEOauSWsiZU8VTW3fJZTxj0rKUWdMZJ6jPNY42fMF4+lQGPbJ&#10;5nHfrWgli4XO0gE9asxadMcmRRXPOMmV7SK1TKCwmZBj86rywSRtsauzt9MkRA0gwOwxXOayJEuT&#10;GoHy8g1nLDWjzMVKtzS5UZnzR5IGa2dPugkRbk9iDVCzSSYHf+daq2zIuP4a5+S2pdaS+Fm1Z3Ev&#10;npc2rlGiG4fUV9KeGNdn1vRbZ2dkZDmQEYAOOdvqtfNWkwwm7iWZSyE8hepr3bRNJC2LXar5cMZ4&#10;YnGARkjHpjmtpS5feOSN+blR9MeGPiLBcTRm6nXyxF5O1gCGDHkNmvX/AA3JotlewkLEttO20ElS&#10;6lum3HIH6V+fN1q+m6XqSxJP5UrfL5g5RT6n0NfSPw+TTdV0S0KOzyyErJJu5ZVPQH1+lRUoxlFu&#10;9kzvw2Mk5crV2j6j1f4aaLq99ZavZnybmxaQxkKChEnUsO5z0NcQ3wy1GPQvs2indfysPNZDgOA2&#10;eQemK9F8NX09xYtKxOE+QqefunjP4V0sGopDPH5DYJ6kV4n1vEUf3ale21/vse39ToVHzuNr72+6&#10;/qfCHgnwbrtn4X1O2WdGup9ZmuPIZiXQRnAjYf3iRmuV/aPt9Vt/hfMuoxypFdwozMFO6OdWGUc9&#10;ArDP4ivov4z6yvgfxHZvpVsjPqE7PKc45ONzcdCTg1Q/aM1K6vfgtd6xprspRFJwAT82Afwr2pYq&#10;VVU6nLpP8Oh5tOlCnOpTUvegl8+p+f8Ap/gzWfF/hWTW9PcOtvpe5VGNryoOFYdQeMj1rM+Gh1j4&#10;ufC66NhIB4u8LSZhVxxPZuMFCf7y4OK6v4Jza3caD4gtifMt5GjRUPytv2ngfh+deb/CWaLwf8W9&#10;P1jW7drbT5b6O2vo1baPs8r7STyMBM5PoBXh47CqD9tDSx7+V4v2qeGr631PAZta8ySSErmRWILA&#10;Ac59Ks6TrFy9xFDfNyy7OPUdK9t/aV8IeFJ/jD4m8SfB6Jm8OxXKpuySrShR50sfrEz5IxwO3FfN&#10;kUqTESxkMVPUdq46OO9racXoa4nL4wTgz6A8PrFBqMcqHk/KDjnP4V6PqV8bWyls7pyhTJ478Zry&#10;T4dyrNq0PzbTIdm7+6x6V6Z4/ito7Jm8sqRkebghSfT3zX0dDF3jdnyGIwnvu7PCtZ1RWyqHcG4J&#10;71yFxI8o2Enb6fSrN+YkkBU5wMjHTNVVZ2HIHArxMdWd3K59Jg8NaKsjHdQCcjr2qi7AH3Fadyrs&#10;3y9B3rLkDMxDD7w614jd9z1qa7kqZJDseCOlWLfbPKsQHWqilfukHjjitLSikd6O+AefwpO9rhLX&#10;UZrCXNtILeXO1RgDsKoRvuQhOR3NbHiOVTFFIAcs5B/AVgwLjJTjd2rOlvcF8Jv6cweRIiSoz1rv&#10;dOlKS7P4D3rgbN2jYMAPSu8s4gGAU7vftX0+XzWkTxMedGcABRxnpV+Gcq4dl6cEVRUZgDz8nt7C&#10;rsTPtA7dT719LRaPBqbHe6JrY0lvPgTzCoBibcV2MTyfy4r9M/g74wFxZW9/PcK8L7VBH3geAcnv&#10;z1r8q9NDEiMjC45z/Ovsv4OeL4dP8jS5U8x4R5iqqk5ydzdPTtXRiqPt6Dha5jg6yo107n6gtH9s&#10;gLOc8n7pzXhnxQ8PG801JwxZVYs3fap4J9/oK9f8O38d5aM6H7x3bTwQMZ5Hao9dsVuYVJGAmTj3&#10;xX57gsRLC115M+1r0416bj3Pyt8X+FJftE1/bWu8qxQpnaDzgMo968r1DTLq2AF3lfMHy9+nXn2r&#10;7G8beGbqz8Trb2cizR3Ev74AjMYYcj2Oa+XvHOhxW17b6fDIwzE7BG42jcQME9cmv0qjXU0nHqfn&#10;GIoOlOS7MLWGNoEBBz3yfSvpTwVq0NhZwWt3G0oVQilRlVDHnP8AWvFtD0aebSoblWOHUbhx24/O&#10;vSfC+IJ/7OCkm4UqDnjj+VLEcs48qDCuVOakezeMdL0rUdLS4kHmBomClDzgdCD6V8m63pUUdqTC&#10;dzY6+v1r7ESwe98HrBEUaW1TaUQgng/xfhXzNrFo0bSQygKy84z1Fc2XzsnTvsztzSmm41bbo8QD&#10;TR7hNgFTVfzoZHzJ1611GoaHHc2321ZCFYn5fYGsCSxiicpngngmu6a10PHuZV95MsPyrzniuL1F&#10;JIiC64DcDnrmu68loJtoIKr0PvWTqNsWTgllIP1FZVE7G1GVnqeZ3CtljjAAqBWyM5ytdDfWTxoG&#10;B+Vh171yz/u8xv1FeNXg76Hs03zKxegfJ44HvWltU/vPWsEZ7GtK3dmA2nNRTvfUJw6kr/OAOwrK&#10;urYMS9azDBIFU7gM6/Ka0qxuhQdnocVdbi3A6Viyq75B4xXXXVpn5geRWDPAuck8kdK8ytBI9uhV&#10;VjDIK9Tyacrcf1NKYlViRx7VGMgY6Vz27HXe5N8pGMcU0Db3605SWHHApWBxRsJPUkibByea7nwh&#10;eTWN6ZoWx5uFIboADk/nXDwjPStWGZowFVtpNd2Gr8kkznxMVOLh3P1nsLOy+NnwO1n4b2M0TXsl&#10;uzWoyGO9fmXGfQjbx0Br8g3hkt5pLW8hNvNCxjeNuqspxg+/FfZ37OnxD1TQNdgSW5G20baqMgO8&#10;zdQh6g44rmP2zPhu/hD4jf8ACx9PWT+zfE48xgE+SG6QAMjHoNw+YfjWmIglJ2+GWq9ev+Znl83K&#10;HsJfFH8V0Pk1wS23PWmhWCHnOelRvMxQhetLG+4fNk/SvDnFqTR6y1jcZuwdjd6uRMyrgmowu8qQ&#10;MD3p6jg89K0g7PUxn7yLBcjBHPSrULkyBX5qoBkALUwbow47V20znaN2IxxON43Lxwa+2f2Z/Esd&#10;r4oh1CzMkkvmYljQA/KRgD8K+HoXE2Favefgfq0mieJWlQqpkKKDnBBznP49K9XDx54OHdHl4n3b&#10;VHumn+J5Z+0jo48P/H7xHpSxiKNrn7Qg6kiYB/6146RyMd6+0v27/Dq2fxJ0TxlabBFq9jskK4y0&#10;sR5Yjr90gZ/CvigzoWOP4e9eLU1V2fSQ1jG3Y3rFsNhjXf6cBvQbd645XPUV5nZEM/Oea9P01fKl&#10;hkBIVRyPUV2Ze1c8nHqx9FfDu7t7bxAW1GR4opERUj/EEEY9a/Wf4b3ZltCQCkflnbkg5HY/jX49&#10;eB9Snl1oW80UcsUpjkywO5SvyggjpX6mfCO+zCtjNGBtVowQ248YIz+BNdOdL2mHsuhz5NUtOzPW&#10;GykpBpyNzmm3HyHI71QM7BsCvl4rmWh70nZmq4yhB/A1mefhvLbrV+JhIoOe1Z15GWOY+GA60QWv&#10;KwlpqWYslw2SCOhFeh+H9SntZo5mckZycf1rzO2n3R7WGGresb0xkLIMCsMVR54uLR1Yaq4Suj6k&#10;tLqK+tluYTkMO1WADnrXkvg/xHGs32QYEZx35Pvj2r1zg8ivgsbgFSqWkvxPsMNiFVgpB+OaKKK5&#10;lTUdLs6AoooqwCiiigAooooAKKKKGAUUUUrruAUUUUwCiiigAooooAKKKKACiiigAooooAKKKKAC&#10;iiigAooooAKKKKACiiigAooooAKKKKTdgCiiiqAKKKKQENwiyW8kbnAZWUn0BGK/DfWAsek6o9uv&#10;WaTaOpOJCDjHtX7j3aq1rKG6FG/ka/DbWJvs2l3kzBo91w4BUH5dznr7GvpOGv4s35L8z5DjHXDw&#10;Xm/yOGtQIXSBssD3zmtbEPofzrHjgE0w+bb159au/YF/56n86+4r/EfnGEk1Cy7n/9f9cW8O3i/f&#10;bFZ93o1wkW5DurtWvYX+82D71GXtZBtc8V+b+zg/hMpRPNTHPbsNy49qet7IrZkAxXoP2LTJCXZ8&#10;kds1iapaWm0GLGQOtL2Uoq6M+Sxy0lwZORwKpb/mwannwpIWsppSTgcVlKq76kXNSORVYH3rXiv+&#10;fkUAVxryN/CcU5Li5UYQk0KqLmPQo545TtPXvWjBZQzLuZcmvMYpr+ObKEtnqTXR20mtbAUJUj9a&#10;I1lfWNy4O526aKhwSOKrT6faw/vWAY+lYMd3r3nEyN8pHQ9jWkHndMyH5u9bKrCW0S3YRZLSP5Qg&#10;HuaEMUr8YqnNGW46VSeMryWxWUnYaOyhuoLZOI0Y+9Zep6kZPmaJABxwK5zfIM4JpjMTgscmj2zf&#10;uofN5Es2qxIh2wqPfisGXWLWXGyMknr2xXRw6S92u1toVuOeKWbwfFFG0jTLwOBnik41H8KM2rnI&#10;jWbVQx2MMdPf6VehvVn6KR6U6Xw5BEA0jBh7U4WUcWBGTWcfaJ+8LlLcMTy42DrWzBo10/zYwPXt&#10;VGyjdQNgziurtL75QJRwOtbRgn8RcV3M5dEuWxtP41a/4Rq6284x65rqItR0h4AJVIz/AA4/wpG1&#10;TSokyquADjgVuqFO15SX3m3JE5D/AIRjUetD6Dqca5K8DvXVf25pw+ZRJgdOOtB8S2DJja+fQij2&#10;VL+Yfs4nIfYL5cKUP4Vm3emvu8yRPmrvItYjuAQBis+8kVjuVSazlGNtGZyprocMsODnbj8KeflA&#10;JxTdT1eOI7QhzWB/bLzEKqj1rOU4JWuc0pWZpT3M+CLMgN2rO/tXVrVMScHqe1W4hNcAMidavLoM&#10;+ox7JJNobj5eoqOSUtYkuT6Mx18WXMeHlTNaVj48EsnlXOnuQRjOQQffFatr4Hs4RsDvLjnL/wD1&#10;q6G20iytSP3alh7UWqLS9vxKipPdlO28QWF0REtoBt/vDOK2rd4J1ytuqjryo/wq9b+TCP3caqfX&#10;FWmuTtxWtO/2n+B0JGb5MAOUjVcdMCpEu3Q7Tx9KVmJOagIUmm5NPQC8bwONp70vmIMkCqRViPlx&#10;UWy8ZsBhVOT3Y7k1xqAU7M4rHfVlyQMelXZtJvpz1BJqn/wj2oLkuAB9RU2m9UjOd+gxb4u4P8q1&#10;7eSNuAoz3NZ9nppRwbnArdSyhToaqnGT1ZERzRRTIRtx71kTaW2d6DIroxCijHekaKTHyVTWupqk&#10;ckYTCTvFWIpU3fNxS3trqhZ50GRjp3rDez1YjLKdvrnmp5rdBJ2OthuI84QbsdaurfoPlK1xGm3V&#10;xFJsnjYY6kiuytdR04kl42BA9O9XSqqWzsWpJlk30fXpini/izgGpEXSLk/6sgsO9N/sa0Dbom21&#10;vaovhafoaa9B/wBrjPJFOE0ZGBTv7K/26emnbT96n7Oq/slcsiEMM/KKsJIScEVMtusfWmSyJCM4&#10;NWoOGs9BqPckUmnNk9ay5NUjgALqeelUZPEsCN5fltz3qfbQTs5FG099bW+TO2AK8s1vU59QkaSX&#10;DY4UAcAZrd1fWYp4fKAC764G6dEBVOlexlm/O9i6cW9TMkkJc8UzdsGWNRmbjjkVBLKCMV9Bz3Om&#10;MWhzHPzelUbuUIh9TVgMNuTWPqZjEbS7uU5xTT6msTnb5nST5fujj35rn75gYyIx14rYun3Elj94&#10;gisK7njBA6881lUlbY6UrGVIFLbD1FeIeLLpvtslu8QEbnzWfPJYcAfhXp+qXwhMgBw7HIPpXkHi&#10;G78yUhBnsCRXl4qq+XQ7KFLqcNdRiRjLGAB/Sshm6kdR/Ktq6l2RMU4rkmuELMxOB34/rXluZ2pF&#10;p5Sib88VA5yAzGoHkj8vK/Nn2qqZOMAjNZMCd2Diq6N+8K98VC8oVfmpglTzeOo/lWsdh2uWGxu2&#10;Adu9VpCDhhRK5NQjGM1k9TNxJVUA49acqcbR+VN5xu7U9VIPNQSTHKsMflQ6LuyBjikpBgcnFACm&#10;LzOnTHal2FSEPpU6DCfLin7Q3U4xQBCgGcGpgnG5eKOgyBk1YRdrKT3oAQwE4G0n8cVagj2sF/nR&#10;uIJfqB2qUfKASOvNaz2EyxFFtdnPftUyAA/N+VJwE4HJ6U4qoX/aNczV3cksrIu7IHHT8a01GF3d&#10;z19qy4Qc/Pxj9a0E3AgN+lWmJltAAOOlTwEebnGVqqVfGFOQe1aVlCTgdKpCNmEOqZAzntVxASwL&#10;8AVDFuQ/yq2AHYb+fpWqRW+hMuXUtjgd62bb5uvGKqLGAmztV22jx85rWMdSGaCAAZqSLdkcVBG+&#10;5/QVoRqM7x0NdEVYzZZTnAFWEyOKrKApyO1To42kk9KaldkNEj5HPftXknxo+JUHwy+GOq6+JFF3&#10;In2a2y23bNJwp/n0r02W6d5dgPIHX0r8g/2n/ihN8TPiM2lac5/srRF+zx4J2yy5O+Tb0yDwD6V0&#10;0I8zsYVpWR8oa1Je6vqd5rd9M0kk0m92Y7izMOTn61ko4dd3U9K6u4hjQLCo9d2f0rkXieGbyxyG&#10;Oa+gw8ko2PncSm5cwqnjaRViLG8KvBJ61WlR4+envTrUOZ12jI616VCSbsefUhuz7a+BzR/axDcA&#10;lZI2BA6fKOM17nHEttdboeSGwMmvB/2fvM+2yJMBIEjJP17V76zCO5EMq4QjcCPXNfquWytRi/I/&#10;Jc2p/v5epe+JWlnxJ4RsvFlvKUeyxDIqk4aPJySO/NeF2F20X72PqQO/BHavrfw1YxXul32k3cYe&#10;KaMoi+uQSc/jivlW7s2syyELwxGB0XHGPw9K7KL1cexy1W3FN9TuNL1e2vZhHcqBIOmBwaoa7oD3&#10;khmtm8uKVSGTsT61zdleG2nEh64wD9a9Es70FEmfBPQjGa3qLnVmc0Jezdz5uudCvNJmaKch1HGf&#10;r1rzzU7EWeXjztLhR3zn+WK+qfFejtqcbXYxtY42gdfc14dqemSQTPbyDMWeuea8XFYXTRHv4HHc&#10;zuzzoscgbue1SCT5st1q5qkIg2FR93OTn16VlbtrDPOa8eSalqe7C01dGtbzmNNzHnODXW2erNbR&#10;hQScdOa4cNgn0xVhbiRQC3auiNZxaOerQjU3PedG1eWVWnRRI7DGxcAj654New+C9dk0qaG/K7tk&#10;4dgWxhSMHd+PpXytpOovEd6nDEYNep+G9e8ySC2uZCiiZGkJGf3akE59RxXu4TFL4WfNYzBuMuaJ&#10;7r8TfDtp4n0RfHOjojX1sWF6I+rx8lX9eP5V4VaYljWdOVAB/Wvozwv4oGkay0oES2l3IqTSOuV8&#10;snGMehBrzL4h+Ek8Ja/cQ6YGTTXbzbWT+Fo3ycKe+08V2wl73L9xy8znF33Wj/zNa11FrnaEwoyM&#10;4rk/HtranSC20NIr7pH9l6A+1QafqeLXKcEDJHbPbH4UurX/AJmlMIsSNJw+8ZwvfHvRWS6hQlad&#10;j5yuIZIS8gz5ZOeT268V8+azH5N/IgONzEn2zX0xfJH9rZFJMS55YcH2/CvnrxlIh1kyRxBMoenA&#10;PPXHrXwOfxvBT7M/RMiqXm4+RxRwvU0okywxRKEDbRzUJ+Tk18bF2dz6xK52OiSs9yIwODXoFkiL&#10;OrHnnpXmuiybBkHBzwe4zXo1gCVDnmvqMrleJ89mMdT1Xwhqe3U1sdvmBNpIYZ4ByQM19t+AdSs1&#10;1DbbsZc9upiB6A5/LAr4B8P3EsN4rxMUUld2O65zgnqB9K+wfCWtwLdR37iPeYmYyWjHyyF55zyD&#10;xjmvvsunzU7M+AziioVFUR7D46Nv+7dgoeTcR15I54+npXxZ8Y5nufFp1dny08KKvGMKgxj8K+2v&#10;Gc+nS6fpszxtm5zIAATxtzx7kV8hfF3QbyK2tNZlCGOMSYIPPzNkDHXgUsZFSoWFgG1ib33R86z8&#10;yAn0rNkYEkc47VqzhT+8BGCDzWQ+wNkdMV8hXhaTPr6a0IZFTaWzmqrD+E+nJpxPVVquxboO/Ncc&#10;10OxbDcfKUPP1pD8xAUjjtQ5IJbNQFnABB71i1YqxbXnjipkyRk9apY24JqeOTA6cmuinKxEkXVP&#10;GM9KvwsD14rMVjjFaNseOeCTXVCVznqLQ1YiuOe9dHZSlBsFchAcMV71uwyDZwfrXoUJWZ59emmd&#10;zYMcdc1LcRNICDzWJaZK8E+1bCrvj+Y9PevThK6PImuWVzmrqMh8HiqBQqSeK2brYzEp0/izWdIo&#10;YkE4A/WuWq+h2056FF23ALmjCLz+lLtC/umP3qa0ZUnGMDrUm2gjNhcLQPX86ADjC0vHWkMcvJzR&#10;wQd3TvScjpTg3GD3oQmScthh+VSfdJyKYuXIA61Ix7n8atOxDGFRjB44zTo2J4PNI7bcZ6CgNt4F&#10;dKlYkuo2ODwAauRncPl5rK3hflPHqfersLbeVP61rB3Mpx6mjEm5SfQ9zT/urmqikBSwJzjNSh23&#10;ANya2MLFyMsQfapEYY+biq6MuQzHmhyM7u1UiGr6FrdvOQcCpkMYYAGs8uwOcYFSByCDgDNWtCJU&#10;zfiYfeJx6c1sWusJCm0Bsk4HNcrGxZcg/WrEMR3Ak8ZrSE2mclSipfEeqWvi8mzbS7mFZbeZfLkU&#10;9Cprwnxl4Im0qMX+kMstszHKD76gevrXeohVPlPStexkYny7wb1P8J708RhoV1qtRYbESwrvHbsf&#10;MxIJG304oJJ+9nJr2/xt4DhvtLutb8LRJDJFh5IcnJUdSnv7V4lyAvmggkDrwa+cr4WVF2Z9Rh8T&#10;DEQ9pTK+0ltqHtTiNpDNyelSjIfpxRgBcHnNc6VzouTwOQwA6dq0bdmzhqzkxt29CKuAsV3EjAro&#10;g7HNUV9jThcbwCetb8V0qHaa5FGyc8ZFXFYMBg5Nerhq3c5KtC53UE+F+UjJrThmwmQR+NcbDIRh&#10;uN3pXS22GRfM717NGpzHlVadtzXSR2BIoa6nH3SOKgQ8DaeKjZmPFdHMzka1Ols7pyFXdzW6lzO4&#10;JU/l6VxVpKAckYx0rQiuGjbMRIU9qfO1sclWjd6HcW7FiCeuOlaqrj5ZFxiuNtZmZxuzxW+siY+c&#10;4B7mqU7nBUptM0Qqjg8Gq0ltHIwEmCe3FZiy+b9xxirK3KxYV2FO6I5ZIedOD5bAyfamLp2cR7AS&#10;B6VoW99uTA5q9DKAc5571UVEPazRnJo+5PKYBCe+KlfR0RiyndjitNnz+8OKpS3aAEFhn1q/dF7W&#10;TM+ZEgTbuBPvXl+tuPtrhWLe/vXT6tcs5co2C36CvP7+dpPmD8KcZH9a83G1UlZHq4Cm+bmZctZi&#10;FGAa6iBVkCu/3fT3rhoJJEPPzHjFdfZz/uwoOK8eNS8rHZiYfaOj0O0e4v4YCDmSQIuO27619Faf&#10;o80eiXOiYMW6F1Xe2/c5HXI6V88+HZHF+iM4jwcl2zge9e6adrAt4RDI3yxjh89fw/rXTKndaHPT&#10;kovU8D1u4nsLhbe7QtOAAxB656H9K+hvhFea80Fmscji3aRhng8EZyPTmvFPHWlwtIuoWjljcMTh&#10;u3tjqK9B+C2sKlmPDUxka9kaRLcKMgKRnJ+nSuipL3dgpwV02z9J/hvqGpazpk4uiJDGR+8wATjr&#10;uxXTXcU1lcxyN91jjIrwH4SeKo4fEY0wxGHy0IVN3yliMNxnJ/Gvqzy4by2DRLuBzgmvl8w/c1XJ&#10;r3WfVYOSrUlyvVHzT8c9Jkv5tPvLP5/IbMoPfuMfj1rL8WwnxH8LbnRnjLyPCyGPO08chvr6V7d4&#10;w8PTalZFoWKDaeODyP8AGuBXT4HiNvcMQrIeg5zjA/Wu/DVoyoU4p/Czmr4aSrzmvtLU/Mr4R38H&#10;h+XU9AlmA8yfKl+ocdG9PajW/Ad3LcywW7C6STPLjG4t13Dvz0rqfHXw51HQ9Wm8qE5LMzMg+ViT&#10;09q4u/8AFHiXw6iS6rbCUSfulw3zKUHFe1XoQlFrozxaWIm6t07NFODxIfDkES3NuTHbk/LswHA4&#10;I9Mdq8G8eeD73Rdeg162iX7DryfbYli6RqxwUP0Neu698VfCmvabN4f1rT5Le5kTAki689eT0z7U&#10;nw10lPiSbT4W6IGu72282aM8j5AASqdzjqQOK+FxGBjhKy5H7t2fdU8Y69LVa2Of+Gtig1T99KAi&#10;gupVeeOcenFdr8UfEWnReFvswDLIZABnBAzxS6Fo0vhnWrzTJIXS6tXaJomG0xvyrKwNeYfEKW7F&#10;19huFwoIYDgg/WvdcX7HRnziadZxkuup5bNkErnnv9ajVkdNrZyfSpZOTk9KphiOn4V4WKu1Y+gw&#10;8rEU+ApAJqjIADtHbpV6fgEMMnrVCXG0bzg1wPQ3TGjGOD1qS3JV8r264qsF53KSMVq6JZ/2nffY&#10;Y+JPLeTH+7zVrawJXK1zJ9oZEl5ERJH4ioSMDCdaW6ja3chiA2cEDt2qNd4bknk4qYw94pxsjShc&#10;JsDDPPSvRbF0CCNSCBwSO1cDbOsLoz4wDXY27qnYAsc/nX0WXpXPFx0bo6xHXygW9auxuMK+cDqB&#10;WHDLhlBNbEAMqLu/KvoYHgVY2NrT7mUkMCBzx9K9j8A65rdn4u0/UNHvjDO5Mb7lDKEbqCG4xgda&#10;8TiQABhwK6nTJH5kiJwAN2O4Bzg+2a9Gg9LM8ysnF88T9lPhR4gsb/TzPa3P22J3ZN+TkFeuc981&#10;7LqFsLi3yzlSmDj+lfEv7Pnii6u9Lh8yOOJJCDcFpFjXexwCoPfpxX2/ZzJcQeSfv4wcmvgM8w7o&#10;4lyR9rlVf21BNnzr4q8LwRzS3abQHcyN8uGBxjk96+LvHmmf2hfzzNL+8tAQNoyCPTJ5GPQV+lWt&#10;6fc+c5QgBY8ZPU96+GvGGhCDxRqdrM0apIomBX+Bj16dzX0WSYp1U1J6pHi53heVKUV1PDfDfiaS&#10;2EOlSxIgLiM4b5myM7sfzxXsFvAsYju4m9/qK8Ok0i90S/8APugrBHOONxCnkYP+FfQ1hbxXGkWz&#10;D5ZTGMj617taSTTR89h7zun0PQPCl/F58gtyuZlDsq9RgY615B4qgtWvLg/d6gHvgV1fh1ZtN1Mk&#10;RMgAIBxjOa87+I8tzZ6tFIi/u5VyvoSev0rChTtVdup2YmovqybWzOPuI1FrkMCi9PpXC6iJEmHI&#10;54FdFaagjFopl4zyPxrI1myeFHLIFznax+YfSu6a5WeMo82qMSaMKuQcioJ4yY2jx1x+tYtnfzGd&#10;rMbdwGQueeK7K28ia32MAGXvWc3c1jDlZ5pfrcE+UeBnp6Vzd9bI2CfvDuK9L1CzcZDHB5wfWuEu&#10;raV2yc8HOBXHVpJo7aNU5xMBtvGK0rQKpyBgY6Uw2IOHII5zmp44w2F9O9cUaTudcpp9QlKkgjrV&#10;V0HKjr1q2Q5iYYB9KApA5weK3cNCVKxjyxsT8wrmr2MrIQK66dMLuP4Vi3EOeRXn16Z2Yepqchcx&#10;N5e5eDWUcqeetb14hGVzjms6QAnIGcd64rJHsU5XRBGDggiptm9c+lMZsHjjmgEHnNZ7s0sSxttO&#10;OuauGQAYYDrxWZna2c5I/Kpcuzctk1VuXUmUbnY6NrUlrNGQWDxkNGUO35wcg/nX6IeJvs3x4/Zw&#10;1fwjDO1xqdoi3tqxU72kg+bYXPVidwOO1fmPGxOATX25+zN4vutF1m38PXLO0FxvMZbJVONxz355&#10;rvpXrU3F7rVHC/8AZ6saseuh8AwmaSHE64bofrUibkwCOnf0r3j9ovwHc/D/AOMWoxTosdhrDG+s&#10;mj+4Y5Dyo9CrAgj8e9eIPGEOew6V52Ih9pbHtc9tGOBwMevP0pQQBtHGaiP86RGDSBCOnrXPbqZc&#10;vYughTzyamOdoJqluy/TFTmQ+WVrppyZnKJo2h2HI79a9K8F6rNY6mrxAMSUwCMklW3ce/FeW2xP&#10;TqD1+tdPo8jJeRvG7BlcY2dfoK9nCys0zz8XSUotH2L+15YxeM/gho/jjG270S6WFy3DFZwNwx06&#10;gHmvzYyGYKvQ1+oPjVl8e/sueJreCMiewiivWMnRhEwLYPZgoNflxA+6EN0yoOPTIryMd7lRwPVy&#10;2Tnh4ybOl03EjbR0r0TTVlCqy4wg4J9fevKtNkeJjnpmvTdKvIxiSU4GB9cVWCqWkkc+ZQfQ9t8H&#10;xvHqAaNsfK2XJwvTgcc9a/RP4I6rJ5NpCHGUROQvJfHzZPvX5u+Dr+2mli05sqZAwBByeff6V96f&#10;A67RraNbcEQNgKeuCvGT+Ve1Vhz0Z3PCwMpQrpeZ9pXvEbSdzzWKD5g3A4GKuwSO0I3cgcZrNuUK&#10;gxt654r5OlG3un1NR9TRtQyAnPNSPKpOG4zWRaXAVxE2fQVduFwcrTlTtLUL6DCpLbl61rWjiRgj&#10;9RxWCJt3ynirkMwLD2pVINounKx10WnNE63dvwV5HrXt/hLW5b+FrO7zvixhjgBgew+leI6ffGbK&#10;49x7V0FleTW86ODnDAkfSvAx+H9tFwnv0PbwOIVJ+TPoCiuW0rxJa3e2CYkMTgMcck+tdTXydWlK&#10;m+WaPpITUleLCiiisywooooAKKKKACiiigAooooAKQ5xxS0VnOmpbjTGbZM9eKPmp9FZLDuPwzYX&#10;EyaWiit4xa3dxBRRRVMAooooQBRRRQAUUUUAFFFFABRRRQAUUUUAFFFFABRRRQAUUUUAFFId38NM&#10;IcgjOM+lc9XE8jsotjSuPJA6mgEEZFYsttfKS8Khz7mrdkbtYitxGFP+yeK4aeY1JT5J02l8zR01&#10;a6ZZuWxbSH/Yb+VfiF4we3in1TT3yFjlVuDnrkn9a/baeQvbyLKhUMrD17V+HHi27luLjVL+QLHI&#10;zmEBOBhDtyfc9T719nwlXVWvNeS/M+Q4wj/s8L93+RwkdwglVHw23rn6Vf8AtNr/AHU/WsFdn2ge&#10;ZyuOTnvV/wD0L0/Wv0adHms7n5VSrcqaR//Q/aY6JZk5IyarS+G4WVvKJBPSkh8W6TMo3iSM/wC0&#10;hq9/wkukhflkyewxz+VfntOGEkruaOnXojk7jQtXib91Du4zkEflWNcRzwHZPGVOMkGu4bxZYif7&#10;O6soP8WMirUiaLq6bfOVsjnnFKNGlL3cNO/roZSo31Z5aPKfJVazLmBJGLAYFew/8I7p5ixDKQvq&#10;MGsO88J2AyXvtmexA/8ArVM8HWiruK+9GcsOmtGePyoA3XpUaSKrCuz1LSNIjlBtGMjAYY9iay00&#10;aGTiPiuJwkpbnG6bTsVbecI4wSTXXQapvj8sY4FU7bwuZ22RsemcmtVPDdxagFWzn1raMai1WxpG&#10;EkV3uZMAnFUHu5s5U1fltJlU7h0rHnR0PI+lS3K4PTcsLcM2CxzSNcW/8bYrOVT24qE2dw0gwAR7&#10;1Dk+xPN2NCS4tz1bj1pqSxZG3n61X/s64AJcqKnNl5fU1DbtdIabZdW5lxsXNPMkrLhiSKyxJDb4&#10;MjdTWvEIp8LER+daxlcqxnybkID96jJz1PPtXWrospALlDn05qzF4XFwN24A02neyL5DlbVpIvmH&#10;NdImsae0QWS3Icd88H3qdtAkjG1QTUP/AAjd2TlioH1q4Oa0SDkZRuLtX5iXaKYb9yvlsoqefTpr&#10;f768VCqwBuQOKd5X1ByQqkSuOK6ez0K3ni8yRse1Ytvf20BOUyas/wBt3b4WJti/StouCV5alKce&#10;rNoeH4VbcpqtPb/Zm2EVQXWb1GGJOPWpJL65lx55BBofs2vdVh3j0Kt7Y6ddLi5h3ZHbiuNn8HWy&#10;kjSomVjwGLEjH413iPvPDgH6017iBRgSD86xnR5tWZyhCW55PP8ADjxmWE1hc7fVCdvHsaktfC/x&#10;I05VGXYLycENXpEusToCsUm0jv1p48Q6uf8AVzj/AL5FYqlR2cpL0IjQgtjmreXxVAwlu7aUDoQR&#10;39a2ItdEYP2kFTnoRg1spqup3EeJXDdOQAKzri0knJLjcTScOVe5Jv1NFHzHLrllw7PjPrxVqPVL&#10;OTrJisWbRHZMNDu9O9crqHhnV2jAt4UHOcsTx+VZynUi9hy0PSGuLSXhJVH/AAIZxUHlEjKNwenN&#10;eGN4Y8RmUsuxT1bAIzUTeHPFET+ZA23d2Lnn60KtKWsoM55TPc/Kuyd8ecdMdalRtQAwo5FeDRaX&#10;4vVCRO6kcbUc4z7VYs9M8aRXPmteyhEPKl9w/IitVUW9mSpu+x7sl5qTHJUDHFW/tdww2sK810iX&#10;Wopc310So6oVGD6c10Z1J0OA3WuiFXS92aJ33OlJkYdKjZ5FOcE1iLql3gFQCPcVZGoytgtjPtT5&#10;10FtsakVy+7oane/uI2G01kHV4kHOD9KrtrpC7vLB9jTa03KuaF1qWovzEQB0NUGvZh8rVLb38l4&#10;/wA0IQD37VrR2kcw6VlaTfxCs3szBF7g4YZNX0voSNuw81efTIOqjB71nSWjxsdo4FD5loHK1uaE&#10;cysuBxUseXb7xH0rE3ygZAqWO7nToBVJp6GiZ1sUcz/OJDmp2guiuIpdp9etcqmrPH8zjirEOuMw&#10;3IpNdUJR63+81VRHRRLfqcSuH/CnNLOAd0ecfjWdb6z5zlSuK0hfW5XLHB961SUtFNmimjLnu7aT&#10;/XQkY9RWRc3FqRuC7QvUkdq6wajYvxkenIqnrV3a2ulTTggsUKpxnk8D9apYTmd1NMq6lojyTWbo&#10;SXm8MCgGBiuauZg74H/1qkuHRA+7+I5ODWV5ijIzxX0uHpqMEjrp07bjmk2qT3qtI4blagYk9RTd&#10;uBiulO+xtYbcXRigJXkjrXNXUyzqRgknnmuhuVQwsc4O0/yrjr9zEI8HnaoP1PatOZWsaQjcZdui&#10;R7343Zx9RXC6pqOIgY1Kmuj1GU7ipBIToe1cPqEkbwvLKen3R/KuKtVtoddOHc5TVp90WS+Wf+le&#10;Z+Ib5kjxbnJyK6TW9SmKEsQuBgY7V5BqF400hGcivGrVud2R6FONh91cu8Xl55zmsMSZJ747CmzT&#10;chetV2ly+MYHtWJuXxIrLkjAqq8iv87flSKeOuRnFMxySAPb6VLM2NbBH40wcNuHUjFOVcnPYjpU&#10;cjrGMmlcQpbJx+dO6LxVZDvII/GrZU9FoAej7WBFWFxnAquoVcbqnX5iSeNtJoloCpPT1qaQZXpT&#10;1XjJ61NsJpWJasV4QxBqZkzjipEQIeakXG44Gc0ibkBVuq+lTqMrmQ0uxsYWpdgJAPOKAuLEMoVH&#10;X1q4FOAajVEDZHarQwcMKuUk0JsQYQYHPrTuRk9Se9IQ3O09aUKT901iIsqFxnuP51dhznj8apqq&#10;kcjH9a1YUXAApoTLcUbEYAzjmteBAr4J5xVO3jzn9a1EVQQw47VpFDiizjoVqwobzPlOKgQnGOtX&#10;reNWO9j0rWO41uXCxHA61et3IFVFiAXDHg1ejQpnvXS1oKTVibDlt2K002soVDgis9d0hAHFW4lZ&#10;W+tOnsYMubmIx3pS23L/AJ/hVdpNuSWxgZ5ryf4ofEK98HaMJ9HnWK8dgoBwxKnqQpB4A71baQjx&#10;79pH4uSafp8vhL4fXPn6ncw/6SEIAgjz1LEjDkA4HvX5qmwijhOCSOScnufevY9Zt7m91i9vtTL3&#10;D3MhkeVwPmJHQY9OlcHexROzJs2p0weDx3xXTRklscGI1dmea3kUhcsOQO9cveNiUptywxg16FqN&#10;oIZTsOEx+tcZfD+NuvSvTozueVVVnqY8kwkQ7ux5FLpu9r5I484Y4/CqbBBMWJxmtjTB/pWYuQgy&#10;c16+Ed5JI4cQrRbR9n/A2yL38k9t0FvJv65GMAV7TdSMML/EPzrgfg7Y3B017+Bt0CKqStnHJGRg&#10;d8/0rfv9USW8eJeApwCe59a/X8FC1OMfI/GsynzVJPzPZfCuqSxXkLRsAjEbwOTj6Z7muV+Mng99&#10;K8UNq1qFktb4bwqDZsccYxk5z1NUfCQEupIfMYKVJJHQY6k16v8AEXRbzxL4etdSsW3TWDszqxAB&#10;h2/M34Y4FdekZxkcsG50pLqfKNxYSxSl4+AvX61bt71rbaeWwM4FdBLGlwpCjhuhFc9e2cqD7ucV&#10;2yjbY4o1FPSR3VqlvqGj2907kfackAdgDgg15R4q8P3dmXmMZ2A5yecqa9G0FXitI4AdoHQHtmtv&#10;U7UXUJjzyRjp+tc+IjzRszejLkleOx8matppKF0QFTyP/wBVcLdRNbMEIwQM/WvadVjWEPNHkLG5&#10;VwOp54rzXX7MSOLqE/Ls5J+tfPYqhZtn0+XYlytGWxzQnLIPTvVqOdX4rP3IWCr2HWpoyVfB/IVw&#10;nryStob1rcMjnPGa7HQb57fVra4PPkuHAzjkdPqK4KycPv3nGO1XkmeMnDbT0/Ct6dWzOGtSvdH1&#10;F4e16XU7W+IRd9uBKXJ+U5Pceg/WveNa/szx98OreH7OzTR24khEfGHUHOM9j+eK+NPBOsXmnSrd&#10;2zLLg/vEcZBHbI719K+APEP2jTHuY5gjw3RUIQMhNueAT0xkV9BSqKcFJdD5yrT9jNpHjIRFto1d&#10;s4GWwcfnUkt5ALOZJ8qjKQxHP0xXS/EvQh4c8TmXTgfsOoL58RAO1Qf4Scdc5OPSvMb6WMAxDsfW&#10;rr1E43RjCk+ZHEXS4jVMZC8ZHU14z49treN4r6MZaUGMAdDt6sf5V7RdEmUkDOf0ryTxxAIoo2lG&#10;VAwR25PX2NfG5yr0WfZ5LO1ZHkLADg9Paq7E4+nSrMgUk7Rj2qBgQuO9fCs+6gdBoeGLMw6GvQ7G&#10;UmMIvKtXmOjlzceWOjdea9MslJAA4/lXvZRU6HkZnFJnbaXJ5LJeQ8leox2H1r6a+GEkT3NtHKqm&#10;GRS20cAh+MH15r5fs5A0oAbtXvPw5haYwpE+0yxkgqeMjnHsa/QcrqW90+CzmHucx9Z+I7Ke50c2&#10;sbEvBwp67RjBGOtfKnxLWxhtIYJHd5Cx+Y9AEH3fxPSvptJ/PhVUZs5Xjvkcc/WvBPiDDOIrs3aI&#10;FjJwpHOGPb0NdVdSdNxPKwzSqxkfK16FYhhwD1HvWOVJNdJqqwxuuxcCsBwu04HP618nioOMnc+z&#10;pSujIlYITxxmoSFZt561ZPDE7uT17/nVZ1wM5wa86WrO+DIR85OByKbtw3yge+amO7bkUzgYz+tZ&#10;SLbIwvzEAcCrA+U5BHvTSSRgd6OSuO4rWNiXqWVAHJPWr0fX39aoL2Z6toZOeMiuimzGRrxpkZ9e&#10;9aFqSD7dDWahygPTFaNqSBnua9Gi+pwVNjqbQY+etyOQEFABnNc5aOPu81shmRRjPXk16dPY8est&#10;StdwlFZ+uPasiX/no34+1dFOqbNoJ21iTouCjcg8VlVi2zSlLoZzCN2+U7h6U3aQxyflxwakeNQw&#10;ONuKG2qpxznmoOpMrsUUDZznrmkGOpp5xnOM5o64IFA7kW7JIpy7uCtOAAPPWnSZC7emaSC5LubI&#10;PtQOF57+tR5AA5+lP/1nynNMljW+c4Hbmk5jbI/i9aXcFYA/Smn5zkdzitVK4WF3MAoX6VcVigCC&#10;qO8Kfm61IhdcgVcW0Jo0Udh3qZXZev51TjLNgJUkbsfvGt4O5jKJoo6jp+tStllBPNVYV3xgD8al&#10;kIQ4ByK1UjFrUshM9GqUrtxz16cUyLDHjv0NWVXnocj1q7szkxyYC7h+NXoZFkHTg1ns2fl6etSr&#10;LGvy/pTu7mMo3Nb7QoTYO/etzSkHlN83QZOa5ETDcD2q0buRlMSHG7Fbwm0zmqUm1ZHfxXM0CkBv&#10;lORge9Z3if4faV4m0X7TbT/ZruBcog4WUjnBPY+lY9nLJCGIPBPOea2bXVHZ/LfIK4x6cVvKmqse&#10;WRzUp1MPNVKb2PnC5tpbaV7WRdjxfKw9D+NVNpAwBX0V4g8PaR4n/eXqmO7VNscqnAH+8B1+p5rw&#10;zVNJn0mY210P3g446HHce1eBisG6MtFofUYPMIYhab9UZqhjhmGKuMyrwMDv7VTBfI5pdx2kMcg9&#10;sVxtHY1cvZ2sCDyaeGKSDc3Wqitvxlvu9KdtwTIe/TNaU+ZGbjqbNvcMz8n8a6SGd9wwe1cIrui5&#10;Aya1YZ5HKkHmvWwmIOKtQudvHO44PSryyDPzHiuagnD42nkdq0FnCvye1erGqmeZUpdDoI3+Ujpz&#10;+lTCbDYFZEbkJu3danjZtpIq+ZHOodzoba6DPnnNWmun3AsTgdq5yAOoyT1rQRWJLSZquZGE6avc&#10;1VuVjXdzTBcM8p6ZHNUT8vINOUbDletUpdjL2aNdLyQDepI9qtJql0F28EfrWNuZVAB4qwrsTinz&#10;MiVOJpyanO/zEnnjHas65u32HymKkc81IXGOgOKry/vBgDk1MpWRKhFdDFuJzIMh+W4P0rmrkGS5&#10;wnyoF6Dua6C5jKkg8ZrEdcSnpXj4lOTPUw9lqivC5LjPBrpI2dlBQcVz8SkNjHfrXb6VAnlFpU3f&#10;Lx9a5acNSsU1uWNIllXbEASx4bPcGvVWlD6Z5Mp2suOPpXnllBIk4nVeB+ddPaAhmZx8noeua9qm&#10;lFK55VV3ehfniS7G5vvD16gU/RbS503U4dQ05iksTZDg4IH+FVHvrdrkJIcE11Wl3loY2WJlDD8y&#10;O2Kie+hMNep6t4a1q8j1qCcOJLie4T5z/AOhwa+0fBHiqJpHihuBKkUhDqVOeRnua/POOW7gl8yL&#10;CA/MrY5DCvY/Bvj7ULaJZzsuLiH/AFkRAUsDxk455rlxWEVanyno4DHewk+b1PvfU5ETarEbJFyc&#10;9eeRXE6jpStBLc2mBJ145z/kVNputQaz4b33IEbLH827kqc/dNQ6bq8A/wBHbDAD5ePT1NfOUqU6&#10;V7bo+slUjOz6M8a8VeEp9SsZ7ewVRAy5+fJO7PevCb3wgqhnmaKVvMw42/LuHBAzX1Rql0Flltw2&#10;GyTjvz0/KuN1u2sJ7YRldzscnH6mvoKGJaSUkfO43DQlJzjuj4w1/wCC+k65qM1/ZW0MPmDChSQw&#10;YnlvTA9K8o+EGsXH7LX7ROn/ABB1yyk1KxgS4t2VWC7zOm0HLcLjr3r7P1HbBODEPLwDwe/09q+V&#10;/wBpSazuLa3sbidI3E0bCMkbiuzk4+prz85wKxVBxfXZnfkuPnSrI3Pib4ik8T/EjxB4wjthGupz&#10;m427vMG1xuBBGCcDGTXxdqs4uLuS4ibdFIfk56DNfSnhrxdaW0dveyFFisFVJWfp5WNpBz0yK8j+&#10;L3hjRvCfiC3u9BdfsWoRmdI1O7buPGM9v0r5fAY+oofV8QtVp9x9LisBCUniab33PMiw2E9+1VDw&#10;OasygbQAOtV2C+uK63rucsdCJgwrPlLeb5ZHStRcBgzc8dKoTKc7j1/pXLUiuY3jcqhgRkV2/wAN&#10;/Dev+K/EC6T4bhDXlw3kq54wG68ngCuGVk3YPFdJ4c1LU9IvFvLGZ4dh3goxB4PGcVFSDcfdN4NJ&#10;3kif4l+H73wT41ufBupsslzZqpd1IxlhnHHcVy9qGIIzxnvUF80t5e3F/OzSSzyF2ZySzEnOSTzV&#10;u3VQoVup6VNCMlZTd2XiJRd3BWRq2qKZgbgH2ArrLbMj5HauViB3j25xXUWrsjnseK9/L0+Y8PF6&#10;qxuW6iQqpOcV0dqzxqoPNYNuyjDHGa2YplcYUYx+tfSRR4GITehqhs5B6etXrG6niuV8o9COO3Xv&#10;2rEEhGFX15q0skannp1ropyOKcND7Z+FVxDBrs97ewiXT2gSN44l3AHOQ2Pb2r9G/CF9aXdjb3um&#10;TrPBIo2snYDp161+OHwzvp01ITfazbrCPMXL7VbHGCD97r0r9H/g5dzQ2gs7i/EixLgKCGI3cg8c&#10;49K87PMKqtHnT1R25FiPZ1HRa0fX+uh9S3aiRRuAJPQmvlr4leGBb68LhYVi+2uQXAyGBGAD6dK+&#10;obK4t7uyUwtvAP5VwPjnTXm09poAdzghWwTjnk18nlGIeHr8vfQ+mx1BVqbR8DeLtPuY74RabEJU&#10;VQzAgAqc7flz1roPBElwdL/s+7wzxM2Gbqw6g57D0ruPGPhzybxZWJYnIU9iMd/cGuVsoBZypco3&#10;zA8Z4Ffe+0U6eh8VLDypVuZm+srrNG7ZOwYGawPiJoFtqOhJeOzCaHJVu3PZq2JrgTtuLgYPWrko&#10;GqaJcafNhkcdc5we1ZpuMozXQ6HFTjKm+p8eCQRkRv8Af6H60uqTPLYMUbay5C5/nXVarYWUWpT2&#10;BXmB9pb+RrnbuCJA0LdR2NexOCdj5+Huto8keyuNMl80NvL8F+5967KwLTWyquOmfc1V1C2keVYk&#10;Tjkk+9YdndXVldbIhnHY1zONmb3ckdjcgtEdq5yMVzF3DEoULxkHPsRXbJp7ajbeap2PjPtWFqOn&#10;QyxlGJVlzkjpWVRq1iovY80d/NbGcc5xQrZO3FTS2ssErRuvA71HFDJMMrjriud6HWmhmeePrj2p&#10;sZIZnPQ9q1k0yWWMsOWFZz27xlieOtErMq62KUgZs5/AVkSphip+ta7sU5P5VlT9SSOK4MQb09Dm&#10;L+2ZnJ61itG+Cp6e1dXdFhz61zkjtnAFeVLTc9rDydigQSemMU3HBB4Jqw6gvn0qOTJ+mKlK+p0p&#10;kSgDoRzUu04JQ4NRKN2EPFSAgHnnFXHVDaJVYockdvwrt/CHi7WdDv4LiyupLf8AeoC6NjYmfmP0&#10;x1riFUsxB71ahcxj5RnPbv1rqw9Xkd0Y1YqUbNH6EftDaRB8SfgPbeNbYrJN4clM6SABjJBJ8mCe&#10;oABDfUV+b/mLIvBzX6H/ALL+v2WtRan4I1W5S5tbtTA1rJ0MUqc8fWvz717w3deB/E+p+DtRjkil&#10;06d4wkoIbbuO089QVwQe9Z4ynZtR23+8vCNzh7+60MtnZcjrUBfON3aoXLK/zHApCdwweleVKpZ2&#10;PS5Va5cVt3SrsQ5AbpVGEAJgdqtxMTJ8vPvWsJX2MKiNONljGRzmtfS2RJTOxCAHrWGrhs5q2jYB&#10;QcA46V6lKpaxwVVdNH6Hfs9LBrXhXW/Bl2/nx3trIu2T5gfMQjv7ivykubG40PUrnRbg5e1fy2Pu&#10;Ov5V+jf7MfiZV1+2tnUozsRJk5GCQEH418PfGbQ7jwv8Z/Eui3RJdb13J/3zvH6EVz5k05cx0ZJd&#10;c9J9DlLF2S6Ct0avRNKaM5EgJGOMHHNeWQSBWGemeK72wnZQhQ5ArnwU7SsdeOp3R7L4fvJILk/Z&#10;tqzkZTIzwBzxX3v8A9VtYbdIbhwPMjIB7epwPXNfnVok5hnguGG50bn3Ddq+6PhvJp9rJaXLxkKv&#10;JEZJ2swxk+qjvX0lP3qcoM+TnL2VVSXQ+/8ASL1JVCqzMHGct2x6Vc1KLAE3TjmuF0HUVuLdQrYe&#10;A7Tjpjsa7syLd2y4PDDnNfM16bp1Ln09OfPG5go4z15rTjfcKzBCY5cqcgGtBemf0pz12CPmVpsh&#10;jg0+FyGz3pzpk1mSSyRSbTVxjzaA3Y7HTboRTZztB45rqlnAAkQ/lXk8eohJApOD6V0tlqshHlgj&#10;b3zXBicI37x00q9tD0W21AffX7wrv/D3ibzLiO1mK7WO3Jbp+f5V4RLeCH7j8GsZNZe/umtbGYwv&#10;GQwZfUc15lbKlWi9D0sNjfZSR9puyq205qncSSx8wnJPrVPw3qseuaHbakpLeYvJYYJKnaTj6itk&#10;xIe1fmuLwVWMmo9D66E1JKRVikuNo8wgnvxUwkccMM1IIwvQ0hQ9q5HHFQ2b/MrQcHBGTTgQelR7&#10;SOtQv5q8gVf16tT1mvwDlTLdFVQXPXin7mA5rWOaReriLl8yeioBJu6Uu8irjmdOXcOUmoqLzT3F&#10;J56j1rX6/R6yDlZNRUYlT1pRIh71f1ul/OhWH0Um5expvmR5xmr+sU9+ZfeFmPopm8ZphmQHBNZS&#10;xtNbsLE1FQ+cp6EU4PmhY6k9LhYkooyO1FdEKinrEVgoooqwCiiigAooopNX0YCUvPaiio9n2bAK&#10;KKKqKa3dwCiiiqAKKKKACiiilewBRRRSab2dgEP3SPY1+FPjIfZ49eWUAETzhAR0KseD75r91x1F&#10;fiP8Y1Fv4z8XxRN5bx3hEcbAbXdzlx9MHqK93htuOKavuv1Pl+K1/sqfm/yPEZgrhFbK7kB69MAV&#10;W+zx/wDPQ/8AfX/1quzyosXmGIb9pPPQY9KxP7Qk/wCecf61+lqasj8hUJan/9H9hINLsp3Iuptg&#10;x24q0dC8Jx4uJpiSv8W8/wBKVrSfAYisq7snjbJXIr879nSjrKCb8xuvbZE91F4YjG6JmJPfJxXP&#10;zPEMmIDBqC4jKNk8Z6VX3MeDUShGT+FGU68hklzIAAGIK9CCeKik1K9ddkjb/rT2UbyDSiBX61hK&#10;i9kYus7blMXTAYX9asw38q8cfhU62MbcVYGkBvummqMlsQm73Hrrd/wsZ2046rqbY3PxmlGiyjHp&#10;Svp7rwccUSU0a80u5A15dfdZvyqsX3DkE094GU4JA/GmKuBknioUnsxW7hsB+bFWE2LjJ56ikEIY&#10;ZV19uatxaRdzDdGQR9aOV9hqNyWB7fBL4z70+ZIJTkH8qrPoF8nyFgfUZzVqDw5qrruQKoHrxVRj&#10;Ju3KXyGLdacso+Ug+lZ6WdxCeGxj0rqpNJvI32O2WHpT4dEup2JfcAPak6N3tqLkMiwZxMBNIxH1&#10;rvNNvdOgjAllwT6msIaCkTkGUkHpxgiqF3a21upLSbvwqoxcHdlJ8p3v9vaQknliUEkdB6VEfEWj&#10;MdqMWI9Aa83M0QO4Y+oqxA0krYSNm+grRYipfS33Fe3OhvNUW5JCAgVguAxyK2YdIv5o/METD2xz&#10;TJNHvozgxP8AlmhqcvekjOUZS6GKdvvxS/Iq4xkVo/YLkJvaMj6ioNijO78qjlZm6ZWycZFQtuA6&#10;t+dXSAp4NKSTTsQ4GSUctnJq1BHA7BZiVFWTk9VBqMrnqKxa1GlYvrb6QgPlsSV6jNVnurCIApEx&#10;x/dNU2RlHygn6U6NCSQy03LokO7uSprsCscwSfgRWhbeILVn/wBWyAf3iKgjtbV/9aOB74omsLBY&#10;/wB0y+vLCnHnWraLUrHVQarFNgDODzVxrmEjH9a8ya3mVt0LYP1qxCl620S5+uar601pYL3O5lRH&#10;5IFQrBATzg5rDhtJxxuwfqakW0uN4+ZsdAAaPa9Wh8pvNZ25XPB/CmjTbcnlRzTINOu3UbTge9Tr&#10;p14o3bgTWvNppAOTyI30yyYYZc/Wof7NsBktGDUskV5CpJIwKz21BEOZCo7daXMluiXoWhZ2ucIh&#10;98VnTWj9YUzip/7Yhj6Ec+hqEa6yMAp4JovESMSS0vlyUjJ9KqtBfA8pg12MOswu22Uda2oTpzr5&#10;j96ahzfDIfLfqef2st3G2xgQa6GK+uVxxXRGz0xhkAZqF9PtAmVp+wnHVMuMGuoy0mknbBxV6S1d&#10;l5HWobaOOPlRW3HMNuSK6KEFLSo7G6jc55tIDn0zSDRtvGRXTiWM07MbdK7lgae8Zph7NHMjRI3y&#10;HYClOjQonyZ3D0rojHzxTljNCwjfu8oezijlUs5oCWC8U13AXDLXV+UT1qsbGLncM5qJYKotkJw7&#10;HKmRT1rk/FtzJBaRxxfdcncPYf8A169P/sy0z92vGviW62eq21pbqeYy3tycfpV4WjKNROa6mlCF&#10;po4CSSRycjAPb0qDc27mnNkgZ471HI21dw619NFpaI9bceHUEA1Z2q6kg1nRvvG3OSelT+aFTD04&#10;PsPlM66cEFfTrXLam/l2wkQ52sOD710F9IfMxH+NcnqEzZVQflPWoqSsa046owb5gWbzXwp7eteU&#10;6pq8LpJGH3kkhfYjtXVeIdSEU5MnCqNuV5J79O1eP6xfBjuljEe/oBxkf414uJranqUafU5jX7q4&#10;Y+Sh2hhzXCXRSJgvfFdLrF755CocY7k1x1zIzyHcOfWvPi9TZaOxC7sTlaDgjB6039KefuBvXvWh&#10;ZIANny8ipB/tUxOBkdMUoXq1JohocxyucfSqZiJBZvXitIRHcC/pnipSm/hefc0iTEhhcy7s9K0M&#10;BOp5qz5SE7h2oSPjGKAGJ5jAqy/nU6j5Vj64609lYkBugpG3NxjFADQMPmM/jVpVLHk81GEBAVjx&#10;2NWYlI5PbpQBPgBcMM0AbQcDNN3FTkc1ZjGRuQ81LRlKNiDDY5qVF9elT+Xnt9TTcdqRA4AA5qYH&#10;K/SoVGFLA4PoKlVSBkjrU3AXntUqAjDLzUSqS1SqGGPX2pAWELeaNvQ9avIgyB6GqcKkPzxWjCoJ&#10;989apCZt2n949K0G3Ac9+lZcblBhBxV9C7xjuB+laIo1IF4APetMIFOUrPh7VoR7e3X+taw7ijrq&#10;W4uUIftU6r8u4VGilh8/WrkSZwD1710rVESeo6I5xmp3lTaAB3pGRVU+1ZtzOtvGGxkA04q2xFjm&#10;fF3iSHRNPmvZGAZQAqnPJP0r5Y8XXA1/VW1uc5lKhIwq4AXqc59zXvfiuJtWZRLlU9CPSvKdV8Mx&#10;wzmePcImOQueAawnI0i9LHiWuaQZLTdCQO7Dp8x749q8W1fSprO42Stuzwrj+I91r65vNOjnt2Q4&#10;HQYPevHfGlg8CJbuoBZ8jHOPfNVRm76nJXp31R82axFI0X7zpndgcfjiuCv40eQKOmOnvXsmuadD&#10;DF5jsdpOCev4E9q8n1OFVlLqfunp7V7VCWlzx8RHqef6oqJOY+69frXYeCkWea4mkG8Ig4Hr6Vy1&#10;7GpmZ26Hn616L8MF0+1vpryZiu1gqxhc7s9ee1fR5NT9riYwPFzSr7LDzml0PvT4eQ6Zp/gi30zT&#10;yGkcGSZgOcn7o/AcVz2rCKG/3oDnv710+nwto/h+GyiUpIVDMo5xk5GPwNcdfSySTtI5r9koQ5dD&#10;8XxdX2km2dT4e1VbKbM/Eco2Pz/CTzX0dpdyNV8PzW0Dq5nhkCFfRlwAa+WvDwW/1FbIkAYJBLBR&#10;79a+h/A17KmurpNwo2R2xKbe4U4wc1tXppxVuhjh04ys9n+p4UsMiIIujLkY+lOVS/yyc10niC0/&#10;s7XbnT9uNjHGeuCc5rDcAxjb1rqvzWZ5zi4uw3T5ZFk+dcAGur0q7gafKgHkE7uRXMGAQuBFk+vF&#10;L9peB85GPaolG6OqnOxxPjDT4Jr6eC1VYf3rShlH8R7fSvHdVH7uWEjAHUfzr33WI454XmP31BOP&#10;WvDtRCw3ZdssJCSCR2PavOxUVY9TAVG5WPK54pY1Bfjn9KgMgJAHHrXQ62iyeWyHgZB9vSuTkdYy&#10;C/PPavnay5HY+ww79pG5qI4XBHU1oIUJ3DA7VjxSDZ5imrUc20c9zWUGtiZwOz8P3sNrefNIURhj&#10;1Br2/wAM61dw3SWdqELSD+4CxwOee3FfNcc3lqHXOOK9G8JapJpuo2+rR5d4CSqtkghhg5r1cHWc&#10;Hyni5hg1L37n2Z4r0eTxR4Mm023bzLvTg8sIU/K6bMsp9D6V8QSajJcQqz5JA/i7Y7V9s+BtSsZV&#10;hklkMjf8txkhdrjByPTGRXyN8SPDdz4Z8aXmmCZZYHPmQMoKgRMflGD7V24iT1Rx4FKWktzkXlGQ&#10;5/AVwXjYbbIXUzKFXpx1J6A11zo3OO3FcZ4tljvdPeySMSEHcXOdygdSB057181md5U2j6PLoqNa&#10;NjxdwxJY8fSqrHLfSrTFtm496qnbkFjnHpXwkr7H3UDS0r5pgoHNelWRCoGzXmGmoWuwY+Oe9el2&#10;DYjCnkg17GU3T1PLzNanQQs28SAfKOfQ19GfDV/MjS4ZShG7bzgAdOfc182ROWA2tgZHHtX0J4NZ&#10;YswoSUVgx7kgjtX3OW1G5o+Izu/sj6j027Z7TeCCcjFeU/EBLydrmG5h5KZ3duRgfjXoukkTxCTd&#10;t3Y+XpXG+OVknmURI0ahAJG7OOSP5V71bZnzOHlZps+SNQhCW+I8uYxz7mubmxtKN/k12eppFHD5&#10;jP8AJuPTqfSuIlDAkD7u78a+Uxq94+4wusSi8SJmTpmqjbWG3nmrzksmMiqLs/3DXjyVmehAiAX7&#10;vJAo5z9OmacCNxWkCgscVnI0Guxxkjk0mcdADTmIOOlN+XPvTTsBOuT1GKuQuckAYFUQ2Wxg1dhY&#10;BvWuik7mU0aat8vsKvxMuPcVlB85Hbt9a1IYy2GGORXpU30OCa0Ois3JHy8VuCUtg4zng1z9grBy&#10;T6VsocAdu+a9Gk7I8utFNlwyYQAce1ZlzhTxzk1pMVUBRyD3rPmCu+T2H5Vb1M6asZsoBjJPOKgJ&#10;GcdDVmRwGIVcAdPeqjSAt9e9c7W51RIvnT52600biCM9elTk5GetRgUo36lBuJ69xg/WnDBHPSjj&#10;rjtSrtDAgfjVIYzJBpV3njoD1+lKRjDE9aTaNofrjtQIUgg8ClwCMscZpySgADPPpUWNx3MMc1Ud&#10;wHjLNgDIFS7dvWmq+elTgg4I6962RLJYypHzcHFRDdwQDTlk3EKwHoKmWMg45rWDsRew5HKfc/Hm&#10;pkkJ4A6moRFtO7NPCFRk4Oa0T1uQ+5fgkI+ZTwOgqy0rFsdCRxWfFjJFWX4+f1qnIxmrslLSAcsC&#10;feo2JbOep6UwnPQg/Wjcxb5QB/OrTISJo5GJGeM1oQ5due3pVADB4q3bkK3zd61TImup0VuqxLyd&#10;3NTxmNpck8Cs9WXaDnJ9KsqcLnPJrojUsedJGpHKudjDOfX0rQm0LQ9fsJ7K+RvMZP3cq/ejI5wP&#10;r3Fc8rYw2elb9je7VIQ4Y+nWteWMlZmT5qbVSnujwfxR4Yn8J6glldlgJVDRggncvchq53eg4HY9&#10;T0r61ke21OxaxvhuUKQrEAsDnOATzgmvBNd8B39hcSX1vMbqAr5p2pgoe6n6dc9K8XEYB03zQV0f&#10;QYDM4Vly1dJfmcOwJGQOTSIXwVZsmpCyt9zORUSlWOCDk1w2senccj4Yl+fSriSFMBetUyrHKLUS&#10;kghcnIqoVOUlw5kb4ufLXd39a2LK43qCec1yCyk8Z+tbNpIB8nTNejRr33OOrQ0O3txldx5B7VoR&#10;OrsU6Y7VyttqOMIOT0ratZ4RKVJwTXfComeXUptHRRlBjjHarMZ3ZDHvis9JFwCTwRViKQnLHpXR&#10;HU4Wi5wcg09GGeTVUMS3vmp9uCQa2IaLacn0HepBweKiVSqYI61KgYvn0oMmIrHOfWlIbBI/KpFU&#10;ZI7VESeQDSkriKN2AY/mHJrnZtrSF1GK37w75DjiuduGKyGOMHA9e9cFaNjtobEMYzgEj6129gjt&#10;AnQY9M8iuHiieSYFTu/pXpOlwL9mV24I7VFKmr3HipWSOjs4GERc8EY4qC5LSowcMrZ4IqRZYjDu&#10;d8j+tNu5GhTzT3POa7noeclcyrh2iH78gkY5qCLUIrYM7Pt9Cfesma4kZySQVJ5FZl0IppAZPugd&#10;PeuWdSzNo0kz3DSvFEUGneXNmQIRyfeq2neKY7bVJJ8OElUxsV+8Aea850W5YxrbTHMec4NbvnQQ&#10;TFUAI7GrptIxqJ3t2Pr/AOHvxTvNCkOnvI9zazIFUu2QjE8t3OcGvWtO8Tu17JaQ3TTpGN2QB/Ov&#10;z9sNYvdOuPtFo2D716Lpfj028paTDM4xkHHH0qamGUm5W1Z1YbGVIJQm9EfXt34hsZGaVWaSX0PH&#10;/wCuuC1TxRFHI3mIRtOeTxnv17V4RP47mvmaFCY/LUlXB5Fclq2urd6SRqVx5vlqY85wzN2HuKKe&#10;HX2h1ca5vlibni/XJ0uLtHdpRuwjK/Qeo56DPavk3x1rNh4j8Qtd2KTLBbrsBmbcWYdWHoD6VpeK&#10;9YmlWK1I2Ls8oBSePWvOppfs8BKDdtwMdc+9cGaVVKCjHoeplWGcX7SW7KOu6ldNpZsYGCiRwZCp&#10;xuXuP/119U/CseF/i98Fb7wxqEcUOt6DGY4pGG6X7OvMb9M43Haa+SZTufbKMDsCPWuw+Gmuap4O&#10;1rVrjR7gQTajps1srDqzY3Kvtk18JmEHUalDdH3uXzio8lQ4sxX8Ye21AKs0TMpC9ODVbzNpwea9&#10;D8E+CPiB8SbOaXSLKS6ltYg00z7UDMOq84y/fHeuInsbmzmktr5DHIjFWU9QR1FaYfFxfuN6mWKw&#10;bh7yWhSVmBY57ZxVSU+YfN7+laEkR35UdB+dZzAFmbvW1T4jlWxWRC24sQNp5rqNN017jS5b2OQA&#10;q4Xae+fSua2+ZnJA9K7DQprQRraztsGc57cVm5botnHzq0Usm/jaTn61LbR/IHH4VFdMpv5Wc5Vn&#10;bH0q5bDdwvpwK0px5pE1Xoa1qilN3fGK3rN9p+bvjrWHbBgy5OB3rVXdkketevgbqdjysQrm9Hk8&#10;A1pQHGAfwrNtiCuQOa0o23ZHGRX0VN6HjVlrY0hJyAvY1cXDgk9SPyrNQkH05qyrtXTF2OOcTqNG&#10;1FoJ40kQPtwOf519ffBLxha/2shmSRZbtpIWkiOeVx5YYdcDtiviW3uRHywFev8AgjWr7Twk0c4j&#10;aOVJMkhduDzg+4rqhKM4unLqedWj7GSrx3R+1HhK6N1aW8iRsjyKfMUnhWHB/wAa6DU7WSe1dB2+&#10;7+NeEfDPxJpepWkdtaXSPI6ebuV92c9T/T619BCcSwrI/VhjA61+b5lRlQrux9/hasatJNM+fvGv&#10;h/7VbGCxl2yZUNuGQB3I+teCyafDCrBcuoz1H8SnrX2RrenByZupPy8npXz/AOKfDsdtqgNuxDTv&#10;s9Bn734V9JlGN54+zkzycww2vtEjyK6iliVXRgRITkd6XTY5re9BV8Rsp3J157YrSvXxu+XaVyOn&#10;51iXE8aOsuSdp4I7V761VjwJwUJcx5z4q0u+iv5dQbBSXHAHP1J/SvO5lbz3lA4XGc819AeJIhd6&#10;WZgeuCR6j0rxPW447d1KDYSORnOfWu2lU5opdTysVT5JORyl7Grygg8jn61iywxK4lC4yceprZht&#10;1uUPlHgHGOv0qA+bGxVTyOPzrOTM029TS06Vl+U/dPFUdTZbZmi27h1zUse8Oqr1BzWtepFPb7iM&#10;npWMt9S4vSyPMZ5DIckcA9O9Z8iKJcr8taF7C8E3ynI9MVVLt91juwMiiVjaDYsckkQDq+R3FQ3K&#10;mTLr82eoqaELL8q9ankhKABO/eoUbs15rHEXCShir9uc+1ZcizsvyDI9a7mZNrbVHA/WsOS2dRgD&#10;g1z1qJ006tkcvLBIw2MPxrnbiEoxVRXc3atEMKM544rl5wEYl+1ePWpHpYaszm5MAFgMGqO5+p71&#10;emdmck9M8VUOBkmuXbQ9WHcYQd44xUhGDjH40wN83PSnZ3dOfaqgzQsqwQ/ezmrcJULz1qgmC2OQ&#10;asLI2MN1rWOmxlNHsHwl8RxeHvEpnQukxj3K0ZwxKsMDnjpkY7169+2J4SjvvEmk/E3TYQtvrdqI&#10;7mUA/LcQjCgk5wWQ4x3218ivLKm17dtrKQfTOO3FfoBD5Pxm/Z0v9FSEx3VlGt5CASx32552/wC+&#10;uRiuxSTSl20+854zdGV76S/Nf8A/Nq4s5Aw6+3vUDxSbQ46DjmvQ7u0J3RqvQ9PT2rkL2ExOFx+F&#10;eTi6PK7nfQxXtFYyiHU4xkHirVvvTGOMU1yO/B/lSIWRxnvzXNF8p0PVGkjEvz26VrQHOCetZEfL&#10;AmtNA4wCfpivSpO6ucNRH0X8AHay8SXF1JnkJjnHQ5x9a8+/bL0uXT/jxNqW0iLU7K2lRyMByqbX&#10;IPfBGDTPBWrzWF5HG5wjTISVJ3ZHTC967z9uCyS5uvCPihHBjmtJoD1ySm18/juqcbTfs+ceV1LY&#10;lw7o+L0RiwI65/Cu50/Axk8LXA2k5DqqrgEck9q7XS5mkUpzxmuHBT989PGJ8p634aa1lvUBBcYJ&#10;wPUdM19gfDe4udIs7a5MfnIzBWO7BVmOefb+dfFfh+cQ3UTEA7VPDDKn8BX1X4F1y4vDbzWySRxz&#10;SBZkGChC/wASp/Dz719NQk72PjsXG0uY+6fCEyX1ub6wO1T+7fHZgemDXrFnMpQDOCOo/rXzH4Av&#10;xLqSlAxAJfOeD26d+a+kbUjyxOCeVAxXFmFOzPXwVTmimXSNrkg1ciQyRFlHTrWeZEYgd8Vo27fK&#10;Fzwa8uaaR6ESZbfep46VSubIbc9a6OB124YUs0CMp4/CuZV2nqauF0ed3tmwxKh5H86ggkuEIlY4&#10;Irp5lQghvpXE3sskLvAwwAcZ9R616lKfOuU5ZLl1L0uuIx8tWBPt601S8JF4OAOcjjivKre9EupC&#10;KFTtgbbn1Hr717LpjLcWxjlUMpGMn3q8TS9kkTRr87Z678HPFtt/braGWbZdx7kGcqHU5IH4V9OV&#10;+YXw98UT6L8T7SOUbWg83AbO0kMAB+IPFfp2jB0Dr0YZH41+dcR4T2OIU1tJH3WU1/a0VfoOooor&#10;5+56gUdutFFABTSit1ANOoqXFPRoBgRQMYo8tD/+un0Vm8PSe8UBH5Se9NMQPQkVNRWcsFRlvAdy&#10;HyR60CEDvU1FZvLaG/KPmZFsNLs4xUlFL+zqS2QczKrxTEYjIX8KgNpcnnzQP+A//XrRoqXlVF6y&#10;v94czM8WcoH3xn6VIIJx/GPyq5RS/syhDVJ/eHMzOktr1uUmCfRc08RXq4DSg/hVwgnoaRUYHOa5&#10;/YJP90pfeNMrtNLEPnAb6VCdRRT+8RgPXGa0sYPFNIDdRXZCliFtU+9EsgS6gk6NjPrxU4ZT0IqN&#10;oIXXaygis+TR7cndCSh9jVTqV4a8qfoI1etH1rk7iC5ttxSVs/Ws5tS1WJ08uXI77ua4/wC2YJ2l&#10;Bgd7RXHp4huIji7RSPVev+FXU8T2DDc6uo+ma6YZnQl1t6gdHRWJH4h0uRgu8qT03DFa6So6h1OQ&#10;e9axxtCTtGaCxJRSZFLXRFp/CAUUUVQBRRRTsAH2pp3AcYNOorGpSctpNBcyZ767tyC8OQemOf5Z&#10;r8X/AItmW68beLdTC8yai2wnO0ZUBwB2wQa/bcdRX4bfFjUbk/Evxslu2Y31NxFG3GwnGXFe1wtT&#10;lTxT5puWnX1R81xW08NH1/Rnit1qNusZjgBddo2scEEY9KxPtsv/ADzX8hWzPDbqpcANuGN2MZPp&#10;is/yIv7v/jtfp0Y3R+RpyTaP/9L9psf3qje3SQfN0qCeObqpqrmYsCxNfnLmtmS5FK48ORSt5kbk&#10;exNZ02hNG37ts110Sgnk4q5HYW8q5Z81UYOfwojlvsecy6FeEny+c1mPY31oT9oXAHevWfssMRyr&#10;/rTJiGGTzUug111Bw7nkTC4ODGrDJ4IpxN3F88jMuPevR5YFOQvT0rBuNHMxOTgGocJLqZuN9jnV&#10;1WVRgAn3pTqjHPmjiobmye2k2v8AnVFmhOVbn8KwvJPUx5pp2NJZluM7QMj1oYblyQOaxiu77g+l&#10;WV8xo9jHnNRvuaKXcSSHI2qdvuKzZ9PvppAIruSMf7LVq/ZHlGGbAFL9nZMAHNEqV9xc5nQWeu23&#10;zC6eRu245qz/AGj4siAEj/d6HNbEauU4OSPSrKRSbcFc5pxp2+FtfMu7exiw+JPFcZ5jjLf3myf8&#10;mtaHxl4rVNrwwe2Qa1EgQD94AKimitCjLtGa1j7RbVGXFtGRN4g12chpREueyisq4e/uceY2M/3R&#10;V66REHHFVVYBvlNYzTl8bZEpMjjtb8fdUsvc8Cun069vrEbkxx3xmqNvJEo8yQZHp7108OseH4lC&#10;SxbfXAzmuijTS15rDh5m1aeIpWAWYLnrkcVqjWI5fumuHm1PS5Wb7IhAHGSMVnnU1RjsIFdn1ypF&#10;crnoburZWOzur524zxWIZrXPz9e9Zhup5owUG76VGEkPLrisJVLu5Llc2f8AQmHGM0/7NCw3IRXO&#10;zRzKN6gmuevdVvrRcoCB71m6yirtESaR2V1CIuc81jyXCxn94elcZ/wmGo4IdEY5+Xk/r71mT6rd&#10;Xco2uFwMkD1rklXi9UzlqYiPQ9FbV7OFd1w2zPTNJ/a+mTN5aTLu9K8pYKr+dNnk9TV6PUbBMDd9&#10;aj2rfYhVe56K8iyZBII9u9SxW6MOF5Fc3peq6apxMSMc56iuy0/VtPuHCREH0xWsVGXU2jJPYjRe&#10;ehq2k2wYAzWwbeGdcqR9RVY6TcNxBg/XitXTa+EuxTW7kz8tW0vZsgnpUZ064tz+8AOe4NPMDAdM&#10;UJy6lpPqakWpyFcDilF1LJnL4rJHFPjZdw3VrzSaV2O4+eKeVSFlP51iz6HcTYbeMd66RFD9OtTN&#10;bOFJzip9nfcl67nIDQbkdJF/EGo30a6Tnep+ldattM45Ye1IbKbYScUOCeiRNuxwckVzbMXBORSC&#10;+vFfhugxiuvm06R1+YcGqB0RVBJNTGnILGMdW1Ecq2KuW2p30zhGcZH61JJozMPlYCprLR5I2+Vw&#10;c1ahK4WOp06Qyc+enHXjFdAU3LlZQK5m30m4hGHZTn0rXjgCjDAZ9q6o3jvH8TenKyEne7gGVlQj&#10;vgVnvrN1AvyYc1rYUcEcUpa0j+YgA+uKLtPR2NOZlex1S7nJLx8dv610cblhnGKz4ruPGAQBUouM&#10;nIIruoV/Z2bm2NO/U0Qc0yQOVwhAPvVZZJCenBqYO3evTjjYTXLqVYTY4+8RXg3xSkmTxJbbVBjF&#10;vk59dxr3vvzXgPxc2Q67aShCxeAgkckAOf0ohFJ3jtdG+H1nY89iYuG9BnmqEjsWwemeKmaY4yD0&#10;rPadxJuI6813RluepGJbVgMN0xUjHcM+tZhlZlIjPNIs7qgXrRSloyox0Ibrc8pWMcmvK/EGqytI&#10;9vDwV43Hpmu716fZbiIZzKSMg+leRa9MIVjjRSN7Y/GuTE1raI68PTuzkPEEzyabhX2zE4H1rzDU&#10;zdrgSNvUevr7V3Gq3wuQbNeBnOfcVxmpM3+rfn3ryaju7nqxjZHFXZk8zDcc1ktC+/d05rWn3YOz&#10;nB6VTlVWwx4HpWZLszP44fPI4qZfm68UqxqBkj6f40KCGPpVRRNrErA8KRx7UseWyKcke5irHj1q&#10;ZYjj5eB60wAEA81KEHBBpVQfe7inhD16VLRm1YiKqG4OacAScjipCjH2NOUAcsM0CHMT0IpnParA&#10;XJA6inBQDwKAECAqOKcQ4OB+NOx+GKdgk4AoAThTknmrUTKoz1FVgo6tViMBSD69KmWxM9i0FLDc&#10;DgUm3+4ORSHKrvXv1FPjdudvfiszETLZbjOOmKFDdxgUoyuAO1Sx5JO7pTAmjj3deB61MIkx8vJo&#10;QYwAM1Oqt0PrRYVwjixweo7VPGjbiScVIowQCOlSIGIz1qkiSWP7uT3NadmxIwDn1quIHVecEmr9&#10;jHIDtYYArRI06G1DExYA1pw248zLdqqwrIG+XrW1jaAB9a3SBqwFQADV2JS3Tg4qoiq5II5q6u5Y&#10;9p64roitDOUSNm259azJ4RIu1jV3lpCg5PtWpDpZkHmLyafKDSS1MrT9LiwRJGG3cc802bwdYvkq&#10;q7+cZ+7z7etd1aadJGQGx9B1rT+wKTnvTVNM55TtsfJviTwnFaJ5ir5aHqQMkHPr6V8//EDSnTTH&#10;jRN4Uksw7L2I9s1+hHivQ7R9GnnmTftXOPevlbxfpxME1iy4luISEO3PA56muarH2bRom5xPz48R&#10;QvHphW6woZ1Kgng5ryLWljXeFRm2nOehyPevorxXaR2jzaXfI0jKOdy4+btz2r5z8QWcVnLJFA7M&#10;WQN8xzz3zXpYKXMeLilqjz69mZpQGAUqQCevWvpv4NaDDeeI9OsgsZWaUBwy54AJJz6V8wXkck9w&#10;gCkksFA4xnNfdfwR8MWtjf3V3qjKjW1sHC5ONzcKwYcZr7vhii5V+Z9D5TiGajhuXueq6q0FvvVn&#10;xhsAjrwcflXFayySX7NGD2BHbgYOK63xXYtBEtzbYMarucE4bOeMA8nPt6V58txvY5P51+txleN0&#10;fkVWDUmamjsYbwXDRiRV4w39K+hfCmtiDWJr67t2KsigMjDOM42tnt34r5709VaTcV57eldzpcWs&#10;abdR3Vk/BPOD26Z9K0px5kzmlNxkmeofFe2hkmttbthvE8YSR17MOQD9R615KIzyhGMc5HevX9Q1&#10;GXWvDl3o9pHlo2DM7dTtGc/jXktkZQiqx+Z+me2fTNbUY8sdegq6Upc8epoxKTtz14qrNBiYoDg5&#10;6/StRI2RRu5YdTmkkHmB5COfX3NRewrHD60zKGhbnHU+teU63bI6qqHaeceletavEVtsOcydMf1r&#10;zLU433FyflQHg+tcuIinFI7cFKzuecapZlrcjnao+b3NcZPbeSPNb7pr0u5W2e3miukLhlOAM9cc&#10;H868yiDrARcHkcAHrXzWMhaVz63Azbi0UPMYEgHC9RipojhhzkmqkifMXQ4JqSMkEZPPtXAn3PRs&#10;mjo4XB+Q85FdFY3oibP3di8VxMckgIZa6G2cuwAGSfWu6hK0kzz8RSVtT6e8B+IEF4NOt7skPCGm&#10;AX5T3xzWl8dbdNa8Hab4qUGGS0kFvICBuw3zJnHbr3rxrwlfyWGobISqtJtG4jOBnnjvX0ddhPFP&#10;gzUNHVCwuYxGM9mQ5Rsdule8l7SF2fNq9CurbM+NZZNjdRk9a5W6aB45w4270YcdT6Vr3OYp5LZz&#10;80TbWGe461hXTeVG8mdp2tj6ntXzOOd1Zn1WEjZnipzsKeh6e1UtueRwa0bmPbcN5Q+Tt/WqpAPz&#10;Lxn1r4aqrOx9tGXUdY/u7lQ2eTXpNl5jx4c4wePXFeaxjdKFzXodhMXhAJySRivTyp+8cOP1SZ01&#10;modR2/wr3TwJcX8upRR26qojXzNz8KQhBx65rw+zbaAMck16z4Z3G6htgAcsGOT93Ffa4D40fGZr&#10;rFpn01Y6rFM5lUpmX5iOQQfQD0qHW5Rc27faQWG0jaOOQOv4VzGnSNHIxDAnoM9ea624t1v9PlVz&#10;skCEq3ocV9HKNoHxt2pWPkzVbNoIdmc+jH2rirkYbBOMDpXpHiCW4S9a2kUZj67R7da87uziQk8H&#10;rXyeN+I+0wM24K5jOQpDHr1FVHKnlsA56VeYM+ARkgcGqe1skY/GvLqbM9aDIipbI4+tMyfujk0/&#10;AUnJpmSR6A1zmiYwY60u1c4PbvT8Db6CoufrSKJRGN4Oc1cHSqq54I7VNEctk962huZzLoycAVpW&#10;kjdG/WqEahiu3tWjEmPvDOa76O5x1Datnbca6C22nDniuat3wxXnNbdtNhcflXq0XqeZXj2NlkU2&#10;5G7CiqVwgJG7PNSRuJuAc8+lSOUwRg7RWz1OSLsZBwAVYVmzgKRn8q2pljI6/j0NY1yfMYYHHSs9&#10;jrpvW5HGRtOaflutO8oLyOw5pMkgEVLNGIOvH607acjHP8qZgn8anBK/IMH1pCEKqAVznPeouh45&#10;qRsj5l6f1pqAtjjp3NAEcgYjPr+FL8xAz3qwVLAMeSfXpSbFPCgZxVR3FcgGeT0qdG28k88VGy5P&#10;J6DtQDt5ArYGWFI+9irq579azV3E5HFWlkcrmrirmU1cubgMj0oK5Az35qJSSMnirAJB3HmtkrGb&#10;Q8YThsUpfccHg+lQ5IPzHJzTkYY3OOOmaoLC4H3Ryatqvy5NUl21dUjaVPXjpSW5nPYn4wAaliI3&#10;DtVYccEnNSJjj0NaGLRsrNtXGOlP+0b8bRis4MV4FWF5I5xWilY53EsI5J59a2LXJcs+PwrCXgjr&#10;zV6Pcp3KTzW8Z6mNWPQ6VLgBMZrWtp4BCVZQ8bZV1yfmB6jiuRDPgYNaMTuFwB06VunocUoW1R5v&#10;4n8DNp6vqOkl5IskmJfm2J25+tebByXKHpivpm1nkt3ynHT8fY1xXizwVZXNuNS0X91cNu3xkde+&#10;R7V5uLwF050/uPewGaX/AHdf7/8AM8cUvFkt3qMlic9B3pkbvIoftnH0x1qYocEnoeteGnbRnutW&#10;0GZ4HvUi3BFQhGGOeB0qNs7sg8962hNoVk9GbUFwRy3HeugtbgsA+c+9cOHbIya27O42ysCcAjgV&#10;30a5x4jDpo9Itr5BbjzBz0FbEc8xVVCjaRXD2csTAJ2rchu9mCG4zivWpTPEq0LNnUIrEAcVfjXq&#10;z+nT3rHS+8tgEFXopjKC5GMdq6+Y4ZxZfchfelST5+nGKpiYBiCM+9TiRWHBpXRnbQmIODjvUeMH&#10;NN+0IBhecU0zoCNoPShvQUV5FK88s8gc1iyqBnHetq4ckk4/SsqYKDk8ZNc8lzbnXSeliTS7ZzMo&#10;XoepPYV7G2liXRYb6CJwkgOxiNobHA6+teX+GI4tQ1VLGKTyjneS3T5ece+elfbekaRLrOjxPIqu&#10;mwGJW4UHuB2FCioJNmGIi5z5T5TtzcIhNypjC84I/CrE1x5tmYlywJ4bHavSvFPhl7C+k+3RGFS5&#10;5HQk9Np7j1rzq6spLYYd88/NtPA9qFeWqMVLWzOBmJicovPP51VYMxwehpLtxFeGBd394bgeh9+9&#10;ETF5M1z1Nzts0i9AxUbWFXYbljkLxzms0ksBjuacsjp8/pUKdjFxudO14yxEoecVmJqRU+mBisJr&#10;2RXLZqPzucrzWqxDQ1RtudZ9slmQFSeOD2rF1W/ltoTO45XpnpmoheiGIkc55rj9VuZLpyC+QvOP&#10;Sonikky6GHTlZmdcXHmNIwkMjHDNnoCfSsWQ5csB9BWpJmU7SBkjnFUGhJUkckV49f3kz6GjaJiX&#10;qAHfj5ulQQ3RhmWROHU7gfcVcMLSA+b1rOdFGd3Jrw6tI9inV0O60jxJqukahDfaXdTW8jyBykch&#10;VHcHOWUcH3rUn8B+NvG1/e6x4X0u61RxIDMbeMuFeTkZxwM15va+ZcSpbp94n5frXq3gH4lfEn4N&#10;65NrHhHU7jTrjejywHmGby+iSxkYZSOD04PBrxMXH2C9pBans4So69qUnoeb+JvD3izwVqw8O+Nd&#10;On0nUCgkNvcoUfY2cMAeqnBwRXLSfKuF596+6v2t/Gy/FfwT4Y+LE2nwacb58BI13SRsiFJYt+Ad&#10;m87xnpXwtK8LRgq1dGDrutHnloZ4yh7CfKVwSGArXjY29szMMlulZiSKo46iu4vfC0yeGh4gtvNe&#10;KFR57bCY43blVLDgHHY1tNpas5uVz2OBeB5W39z0rYsIyCXY9eKzYpExweSa1bdgR8wz/KtsPL3t&#10;DCvdR0NuBVVgeK1IwCctzisaMNuUAce1a8UiZwMc19BhYr4jx6tzQgkP3SOta0ZXHFY0TZPHB960&#10;InKrkCvUpysefVRoq2ckdKlSqUL5PrV5MYwB1/WuqMrnNJE0bBSQfXFdXpH2h540jCyMGGA4yv0N&#10;cjHndk9Qa3rS4ZAOetb03qcdeN0fob8BvEtnHaWDT3EUM0HmWxVYwA0THO3PbnmvvHw7fW11afu5&#10;A204/GvyA+D2tLpd5Nayyp5EqPJvLcxMgzgA9S1fp14B1q61HTLOadwzSIm2MgEgYzliO5rxc/wX&#10;NH2sT1cjxCSdHsexTxRywsJOuK8p1nT55gzMd+2UMOM9BXrCyib5+MdKw9ZtGBN/FwFGSo754r5X&#10;B13Sme/WipRufL2u6CZQ7xRGRzkhRxz2H514ZqNhcRKt15hQjKyoxxsYHp719iTbRufaUY8kHrXm&#10;Hibw7FcliFhX7QeRt+bI719vgsb9mR81jsDzrmieKwSm7sprY8bcdTnOfSvIdf8APsn+zXWTkHB4&#10;r2W40f8Ase5X52MZ+8T3Irxbxx8niC5uWzsKoi7fmABHr616tNrn02PnsVFqK5t1oeW6r9umttth&#10;O0EkLbsKThwOq8deKzrPU5kyLgvKccgnmrt15odlUggdvT6VjMW8/jAAXmoqVNdB04+7ZnU2OpJG&#10;4bbjOOvOPrXTxz77fzY8BSxrzCPcF2t/FXS6ZPMlt9mkbgcg1NwUbahqXluS7DB5PFceys5DIcE+&#10;tdTcRMXLHp1waw54iJDKMKfSpasOL6lNBLbyecrAn0Fa9nfxgkT5O7j86zM5I6YFOigx8rduaBs6&#10;FoLdkdXXHvXNXiGHIHK9jXWJGLmATrkZ7H2qheRKEYBe3WqcObUhVLOzOFkwSdnPFc5dIGDNjrXS&#10;3KgOWUdKxtR4jDgYOOa8rEKzsephpWdzz+eFxIWzgVTbkVvXgSQc+tZEihWDD0ryZqzPfpTuirsB&#10;5WhW4xTirbfShQTy1SbDwQTuUfSpAQwPPSolDLwTx7UgO3nGD0rSBLRYAMgCDjPFfYH7NPi+10vx&#10;Qnh6ZCpnjVFySAxY7cceoavj6Liu78Ia9eaNr9jqljJsktJFfPfA6gV2Yf3nyPqcWMj7vN21PRvi&#10;R4Ij8HfEHXPDUMH2dIbjzIk3Er5cg3Lgn1BryPU9JG87wMgZ619yfHSztvEtjoXxUkDxQain2e4B&#10;UA7owfLY46bufbgV8paxZRFyvGegA9PeuudFVaaa36+p56xTp1mlt09DxS7sTHISeM9B2rPCM2Qc&#10;ZBxXearaJEwdFA7VyVzp7q/nRuSCclTwPzrxqtBwZ9BQrqcdWRpk7R1xW9DtyAO1ZKKFGcYNXIpW&#10;3ZrWn7qJqao73w3by3OoWyw/u2EijzOyZP3vw717J+2BCt98MfC2qjJjtL2aAyKeMvEvQ+jFSRXk&#10;XgiRbm8kt3JACkqAOWY8KB9T1r2D9qC5uZv2e9FGojbcQ6pGGAXC/LG4/PpTxsb4Zs48uk446ET4&#10;KtWwd5BZccf/AF67PRrrdLGgwCT3HHPauCt7iRJUizy3pXY6XIIZAz9+leJg6lpaH0eMh7ruesaf&#10;PCh+7kete0eDdXhFtb21vJJHcKwj2qMht5zuH06HNeBWbtt3Bs4r1jwddx2WpW2pSD5lVgO+D1HF&#10;fT4bEWaPksTTSep9veBNVlt7+4W4YvEUBRs4YMOgB6Y9RX1boV3Pd6bF9rAWQICMdGH4d6+KfB+p&#10;2mq2EE9vtEUpyVPUfX057V9FeGtUitDlQxRiIw44A29q6MTS9rG63Fg63JJxex6/lw3TirUU7Lis&#10;ZL5Zi2xxtXvVy2kV1DjoeQa8icLKzPbUuqOojnYYar8d4ir8/esu2KzpgcEDpSEqjbK86cE20zoi&#10;2UtajCA6ghKhAS/oAO9eXazexaldLLp8hdJFGeMA8da9H164RNLnW44h2nf9K8m0vzJLmO4YEQg4&#10;A6fKOnWvXwEPcc30OPEys+XuVrjR5Yx59kNr9CO31r0fwzcBUWKfmReoHSr1jaW00JmxkNnFOS3g&#10;tZRJEAP71Fev7SLgyadPkfMj5e8Wa83hv43SWtyrwpGI5oZP7+/B4H14r9evDGprrGg2uoKGG9Bk&#10;P97I9fevxe/aH1OLw98WbHX7r95FPbxRxpn7piOSST65/Sv0L/Zb+JFh4t8MRRg7HulMqqzbmyp2&#10;nd2Ge2OtfMcT4Jzw9LEroj6fh/Frnnh3vf8AA+tKKKK+APqgooooAKKKKACiiigAooooAKKKKACi&#10;iigAooooAKKKKACiiigAooooAKKKKAIpIIpTmRQ2PWoTYWbdYxVuisHhqV78qAy/7G0/un61Mum2&#10;SDCxjFXqKn6nR6wQFT7BZcful46cVOsMcYwgxTyyjgmlqVhsO37sUO5F5XbcakAwMUtQuszMNjbQ&#10;OtS6UaT5ow+4EyaioQsqnlsipq6IVea6cWvULDHVmGFbb+FUmi1HPyzAj6CtHmm5HQmsauFhPW7X&#10;zGpWRWUXH8YzUwVh1qK5nWBC45x2rHbWLnb+6hLGvMqVsPRnyTlJs0UJS1SN7zEUgMwB96/Cr4rR&#10;RXfxl8VPG3EeosoP94H5h+WcV+2q6nqDSBHtep9a/EL4tXj23xV8T3kyrHLdam4Mf9zygFz+NfW8&#10;H1lVxUnDs+/kfJ8Xe7Qgpd/0Z5LqcUkbsrNhVOMn1rJ/7eB+db1+rs+1wH3dcHnNZ/2L/pmfzr9V&#10;g7RVz8jq2cmf/9P9dRrNynMhBp/9vqvLIT9KJfD+qK3MXy+oOapNo2oKc+UwA6ZHWvzFe0W6Zk4s&#10;0ovEAaT5o8CrX9sRuOEOK5ya1vIceYjDPfFVt1wpYIj8Dn5TR7XuFnY6z+2Yh1iag6wp+YDHsa5Q&#10;SXa87WbjoBxUfnTyj5UOPpTVfoiOZrc6dtcXoiZPrVG51+YHCxqFPXNc+ZmQcg5qCV5JOM8Gr5m9&#10;SXULs+oNdD58DPWsxxg0wgDqacroQCe9Ju+6Mt3carEHinGY7Dxg0/YMZFRBOfmH41jNtFWKv2m5&#10;zgNgU43MmQRWhtiXnrUu1Cc4BqFFvqCiVrXU7lJPkA4rpI9ZnA+aMVmgWgXlQDSeZAy7VPWtoc0d&#10;5Fp2LsmrGX5WjA9xWeym4YANgmrUOmS3R/dkfjV86LcxjkiiSm9bFp3MOTTppP4/xNQjRHKndNz7&#10;cV1SaYwfdJMenIA4rUg0aKYbvMI/CnGmpaWBxueat4fdiH89kI7DmpRpku3bJIz9uT0FerroFq7B&#10;fMP5Cnv4bhVG8p+evIq/qUnqo/iCps84t7dY0AI+7XVaaNFd9t3Bux3I4p7aFfZzsH501tMu4Twh&#10;/AUoxdN3t96Gk1udalxokahYwijsMVHNdaKf9YV4rmfst10EbH8KgMcofayECu2eNbVuRfcWprsd&#10;AyWV8MWrKo6ZrC1LwhDebmWVd3oRxUiSGE5QAE1aXVTjawGfWsXKMlaaBuL3PK9Q8CX9vulSaNiv&#10;RRkZ/SqNvd6LphS2vrceYzbGYL0H1r1W5mM4Lq4GK8q8Q6TFta4SQiRiBnj9M1xVKSp+9TRw1aUV&#10;rE0ZNU8IcNLG+0dhnGPXFbVho3gzU4xPHEwB57qfzrx2OKdwXjjZgvBb6datprd1bR7LadgAQMbc&#10;j86wVZJ3nFNehMX5Hto8AeHbpN0RkVe21yKsp4Q0W0AYByVHXea8ltvG2pWvAkVweSCf6V2Ft8RL&#10;KSJTebg3QgAYrWNbDy1UUmdEUux3caQW6iOIfKK17a5tWG0nBrjo/EFnOP3QNbUV9byIrBTmt6dX&#10;+Vo0OgKxv8wwaqXUAKEjtTYr2EDDEVDPrMMUZWMEtXRdWux30MlyucHrUO3J6VafXncBDCADVKS8&#10;3nKrisrx6MllqMSg7gatC4mxgmsF7yUcLSre3RGSMfrUc66CRvC9uOwBqQ38y8lRiqNs28/P1rXj&#10;hMgwBVwcpbMaXYoyajIeGFVZbp34rTmsWZMrWVNp8yDf2okprcTuQNKeaiE0yndHTvLYfep+0DtU&#10;3bJbCHULlG+Zq3ra/JX96cVkRRRH5iK0Y4k6cVrHmLjJmiL2DdgtU32i1I5bJ+lQW+m2sp3A4NaX&#10;9lW7cFyCK6KdKctkbWbRlMbfHy96nt3UDtkc1fGjwf3zTf7IjzkPj61bwlS9+ULSRajvYmHJxVlb&#10;mAjJP41jyaasaHe9ZE6gAoDuxWkcVVpfEhudtzsPtVr/AHwfoa8T+LdzaTLYz2b5kLSQsw7AjPP5&#10;cV0U0bJgxg/hXF+PIpn8NvOE+a3kWT6A8GuinmM6jUHFI2wtVe0SPKpjHCqqg5IrMeQBMZ5HNLJP&#10;ISYWGMcVn3UjIcnvXqQnofQRiWEufLcA9D1qVriI8oelZHnDBxWTJqARioPtUyqci0NIQLmr3EUi&#10;kseQOK8p1eQv+87J0rvrm6i8s7uTXn+oyLtIHINcMql7tndh4pHCarCjKZgvz9a4+YvjL967O9K7&#10;W39uRXHzShXMrDnsKwep26WOFukmRnZjhSwH4mqhyx2v2rdvbaO5yZWKisl4grZPIAwD3qeQxt2K&#10;ao3bkUkasTkirGAy/JxjtQhIHOadrASbA42CpUXAxgEUyIFQWHOfzqdCwUjGaVzPm1GBOcjtUpfA&#10;AHOafGmASOlAQAbu1NlS2GBSw56VMg25x07U8BdvH5UYYdR0qTMUAbSQeTRg9R0pwBC8VKB8u08U&#10;AR7HxuPWpcM2BwOKACB8xxijIHyigAHP3uCKmUAgKeajTdgk8g1LGAQWPaokzOb6DzllyRgD86eo&#10;5wBUaNkYI4Penk4GeMeveoMxVO78atxrgc8EHHNU0wByTjNWwzFiVGVNXBXYFiMEn5u1XI4hkFev&#10;WqqRkjaw69x6DpVxI5M7mPPXFbciJZOFyeRVqKAhtynj0psK5+prSSLYg5yalxsxJXJoIckMTWvG&#10;q8Dv1qnFEQucVfhSR8MeKuKNEasKkIGNaKDLAdc1ThjZeB2rVs1UjHeumMVYGy5BZgnK9e5qzqSR&#10;WdsJ5enQH3rQtbdiQ4GB3963JNCOqvGHcJCnzEdckdBW0Y3Rg523ZhaR4fmDmW6wA4zjvzXTR2SJ&#10;+7hAGO9bYgEY2gdKcsPljPc1vGn3OedS7Mi3iwQRz71p+Uw57GnsnzZ/CrIBVea0UUZbooTWySRe&#10;U6hlOQQw4NfLXxI0dNFuhHb/ALyN5NyE5OxSOefrX1e6b/lPevL/AB5Z3DxMGVBb+UQCeWLDnAFc&#10;+IpKSLpS5XY/Lf4qaeya9cRwlFW4ZWjJBIOAA35Gvj/xRsOo3TqCoDlQf90YOPxr73+KlnIby2uo&#10;cp5CSKoI5+fk59RnpXwR4lyk1wk7YCZbg5J65p5fpc48ZFKzRynhTTYtT17ZMC7xDcqgj5iegAPv&#10;X6CfDiD7J4D2wFXlluHWUc7kMeBt564PSvjH4caYL92LBllkAkVtnzJtI5B9MV9+2Eljp1kpt5Gn&#10;jxy7YUuR1OB61+wcL4Tloe27n5fxRjl7X6vfZHC61qMVxHvMokZF2KozkYPJIPeuRjQR/M3JPrWh&#10;rEi/2jNP8uZGLBVPC81RQpkDBJJGTX2UnZKx8I22WVknVQwJBz09q9A8May19KNMEgjKKSNwPJzn&#10;APrXnMMhMzDn5f611WjXlraN5zL8w6YHOa6KVRrRHNVS6n0FpJljsVi3E5J3Z77v/rV5nc20kdzP&#10;bxDmIn+fGDXU6brkWi22nGXDySsxYdWIP3c+nWpdejeS/FyyBI2UgEdyBXQp/iVKCcFrscvuXdkf&#10;MDxSuw8srESTzkVmteDywyDgjdQt0rxk7SD1NTJMy5kZmuxotoblTh+9eRam8KjyWbLnnFela7cl&#10;4wgyMDP/AOuvM77y5XE5Xle9ctdvk1OvCbnPXCFF+U/N1Irzq+g8+4ebPevQby5idRMOQvBFcRcA&#10;b5CvArw8Wr7n0uBk1c5mWNAMp61Wi+VmI4yeTV2ZRt+YciqqfM20dK8maVz2ovQnWQ/Ktb1lMAqj&#10;GMd6weWZRmtqCWPAbv0rWjpLQ566ujvdKnMFwrsflzjj+lfTXgqazNylpbSsIp5U3SHAwBwa+QLO&#10;YodikkMcgHsK948EXlys0EBbcudzDoM/X2619BhZt+6z5vH0uRqaPFPiJoUvhrxxqOmyBsC4fG7u&#10;p6EY7GuEvBG0W6XonzZPTj1r6F+PemmGfSvEQG6O8EiGT+JnQ9/6V88TxrcR4YZUjp7e9eDmMOST&#10;ij6LB1HKEZs8m1Nyb+RgR85zx0wfSswgqeO1a+r4ju3VeFB4444Hasg4AYd6+Hqr3mmfZUtYpjeQ&#10;+4jpXoOmATRR3DAouOnpivPyQOVxkmu70CVWswpHfGa7cvdp2MMevcudrZksD1AFeqeFR5l6HyQq&#10;JuBzjLdga8ts2Icg8E/lxXqGgybFjXPy4/U19xlyfxHxWZq8Gev6bfQLLmQlB3z0Br0GOSMWrK7E&#10;Eg8rz26V4+jrJy3O3r716Tocc95br9n5Zhn6fWvoZSvGzPjpxs9DxjxRA0pQhcFmPzMMMfrXkF+g&#10;MmUPFe/eKo1V1R3LncTux69q8J1SJLe+kgUEhemfevmMwjaV0fSZRUbjY52YBnOelVHGBznFXJUw&#10;xIBwfeqjqTzxjpXkz2Z9FDyIGXow4J9KaCxGV5p+Pn44qLdyCetcxqhh4+XPWnIcDApv3jTk20iy&#10;XOaljzu3VFyeRUsQJyBW9NGcjSiHG6rsLmRs55qihZQAvNXYSud3TFdtPR6HFU7l5GdXCgZFadpJ&#10;vdQ3AJrKZ1BB9epq9ZupkzngV3Qk7nHUV0dNDEY8diSeO1PklkCcjOKgimJG3tnirRibacnmu6Gu&#10;5570eplzt1Z+Kpttkxt4xV+YMMhSD25qmRhT9MVmzeDKyHdkE4x3pOv0pxAUAMOO1OQMSVYDB5qD&#10;Yr5IbK81P1UFeTQUBb6U8ZUfKeTQK5HgDgnP0qQ7QCCOvSmlPKbcv1xTuMdDk8/SqSFcbngDoKdz&#10;nb2pyLv68U8xlPx4zWqiIrsAQcmmjcoqZ1XAVulL8qjGOaY7kQUg1ODheajDZbipEXjP86qLsSyV&#10;eepxUqkrwB1qIHI/lTvTFbkMnIJHzde1Hz5BPp+FJuyOe9P4ACDkEYpoTFB3HngH0qwowSc9aifa&#10;rHaeB0qbvkjtQzKZKqhW3EDJqbfsGQOKaMYAH1pxbPJ6dKqOpkSjLqDjnFXIhgBRyarx8k449DU8&#10;coUbvTirsZSLapkFhU0J2/Mahz8hA5zSIcjBreEVc52r7mpG/wA3Sr0dxtCqprCjZgauRbi2entW&#10;97aGE4I2EljEhL+vStCK4EshDDgdBWCVL4z+NTLPKFwnBHT6VtGorWZlKnc5rxp4QsJ7F9b0p2hl&#10;iIBhC5Vwep9jXj0nnRKY5UKMOCH4Ir6WheRVI7t3PSsnxL4QtvEVnJImFvCBh84LYHAx0rzcZgee&#10;847nq4PNOS1Ktt3Pnna2wOOig/WoWJX73XrV26hm0+8bTdQUxzJwynr9aznWNW3ZIrwZxcdD6KOu&#10;ohdmBPQVNFcc4YYxVVm4/d9Kj3EvgnmlCfKW4X3OssroEYPHvW/aTx7gFOcda84jllHAyPat2wvT&#10;GT1r0sPi7uxw18Lu0ejWl0ZJxE5+8PyrYUlehrz+1AmfMhO0du9dbayXIwFPygcetevCrc8bEYfl&#10;eht7myNp74NXlzs+bvWTG7bgeg7/AFq9uym05+tdBxyjYmHy5I70wFvMznGacqs7bVHFWxCFGW60&#10;k9TPRbld92zBPPWsW7Cv8gPQ5rfu0XZisBgrHcDWdR2NaRv+EDaW+qia5xsCN1PXivvjwfewnQLD&#10;SlQq0MQ299wPI5r86rFpFkKR5ByAcDBweDX2v4Gu01HyLiykfyYgiIcfeCDqf5VMkpxM5RcanOup&#10;6v4p0hdZ01YLhmU42RvwQpP1r541nwsE3WQizPEBv2jHy9mx35r69aATRiXqpYHB55rzzxJokMt5&#10;9pVcMcbpB1K54FYU6jSsjSvh1L3kfBGuWlyj7Z0fMZKjnA47VhQQTshMq4YHk9sCvqb4k+HIYLyF&#10;I/3wkBYEL90DrXiep6O9retAxX5cHC4PB5/Wr0nZmTqOPuPocmkT4ztyO9NuEIUcda6OeMxyqHQL&#10;vPAqF7aI/vH+gHpWbpsjn1ONuodrcnr2rOMrKp3Gupu7IRfvXfKnpXOXSLgkDIrOpFo7KcubQpNq&#10;AjPzc8Y+lYowzEk8k1bkWOXO4VT3BZCh7DrXHN30PSpxS2IsDBQ8c005xg1NGm9PmHPrTSp6EdKx&#10;nrY3T6GfcxsAOxNZEigjaTW1dF2Xb3rLaPnmuCrBt6HVQlYS1k+ystwi5aIhh9Qc1698TPiX4d8W&#10;6Tpl5YWJj1GcE3KsceWUxgggYYH8K8g2nGB3qrMoyC3LCvHx2B9raXY9bCYp02zpD8QtZ1Xwqvw5&#10;uFD2jXRuEdwSVY/wpnoCetcdf2N5ZOy3Ee0Lnr7VNHqt1azh4Yo2KsGDEc5HPJ9Ks+K/Fl5rloxl&#10;giiIQqwjyQcjGc9q8ZzdC6PVkvbWudPp3wi+Juo2YvbfSLjypIlnTKgbo3+6+CchT/ePFd/Nf/Gb&#10;wf8ABPxLoxhvI9D1GW3ivQ0G6EsfuyK+08FU2l1O3gDOa+r/AARr/wAUvG/whtPiLpUNq1zeaMuh&#10;TZ/dEG348xAARuxwegFYPifSPjPrHwVufDvifXG02zsdINq1jbfKJ7eBjLGk2MhiD0YYz0Oa8KOc&#10;zq1lTqLS57EcDTpU24dUfm3CVBCnr2rdgLxpz0rI05o5reOWMdVBGetaSAqzYzgHNfa4bR6HyNaW&#10;ridDDkfOD+FaEaYbfWDaSlMk5PHArdhOcOR96vew89Dyq8X1LiuVORxV2OTBAPNUBhW9asKdrV6k&#10;HocU4pmkMk5BxVpZJFPmDnHaqULYJZquxyA11xdjkkiRJuq9a1baVkh5+9n9KwuA+RxV2KUmQIBx&#10;61tGVjKpBNHc6Tqk9k8cFo5EZk8xgpwScevp6+tfoj8EvFb3mkJJLCYrq5CsUDgkmLuB6EV+bNqY&#10;4ygABHvX0n8L/Fsi6laW8MMcMkQ+V2bBBB7H3Haujl9tTdM4I1fY1VUsfrboWpi9tlmfO5hkg8c1&#10;vSr9otyo53D868O8HeILy6RLzbGeMFM/MSe+R2r2q1YCNUwVxjn61+e4/Dexmfa4efPFWOE1O1kj&#10;dmmGcDr/AJ9K47UNPjkQRzqCVOVbuK9j1S0WSLcR8uee5rzy8hiRiGXAJ+UdcCu7A4ltGNal0Z4H&#10;rFost5JYzR5C43Z75ryr4qeEzqejW17paEGGTbKIyACp749a+j/FWlvNtvYiBxtJx6dCa85YNLBL&#10;FINwHYj+LsSO4r6nD1r8tRdD5/GYZPmpyW58J+JNEvtOjjuHt5ESUZjOMg84wcd/rXDW7RCcCUHB&#10;OD7V9JeIINS0qWWCGbYylkUns55yqnsa+e9SiNhIiyrsMnzEg5AJPr2Psa6q178x4lPblW5LMIfM&#10;C25LDv6itKB4423H7vvXP2moG3uxNGm7d8pYnGB3rqYEgu2IiAZe2OgpKZco6XLl2vnRMIjgEcVz&#10;RiaM4l6/Wt8OqIN4O5TjGe1Yd7MPMZ4xwo5+ta7oxv0KRifLMuMelaNp5b4icYPbNYf2+TDq/Q+l&#10;RQX8QmUoCSOvNQ2i+Vvc7+0REbynPeprq2SNvMJytZtvc285LZ25YDjrXTCzDQhn4BHKn07c1rBX&#10;MJLV3PP9Ss4t52L09K4PUrdjE5HVRuxXsGr2Lx2hniAznH0ry3U9wjaAsC2706CuTGUU9jrwc3dH&#10;n9wRjp15rDnwVrpby35ZkbaPSuclTa5A6V89XXK7H1FBp6leMByQT0pdo6DinKVA2rjOaRkYsc9K&#10;yvqdF9bCHGOOvek5J+b8KMrjjtTuQML161adgH58sccitfRrhbfUEmZc7TWIQxQr3qaElOc8d62o&#10;1LSJqQUotM/ST4b3jfEv4N634FMjT6gUeaDeRlfKIKgegyMDFfLiala3NgqwKpkA2sxX5gRwQc88&#10;V2v7L/jxvDfjiJorH7Q0xEThWwwRhyRnjI6+9c78YvCt78Pfitq+iQ5+w3Mgu7Qt/dmG9lHrtJIJ&#10;r1o1LTa6PX59TwquGc4+cdPlujzzU4YnYAgYByeOua4nVI/JyYxnPGOwrr7iRZSSRk1z2poCu1+c&#10;1x1Unub4K6smcdgnknmrEERB39qd9nKZB59Kki+V8DjNcN9bHruWh2/g+aW11eBoI1LO4Xc3pXsf&#10;7S5Y/s7QkNuW21iBSc53bkkJ57nNeF6TNOLuBLYkMWC5HvxXvH7RlssX7OFnaOcrFqsMeOxKo5LZ&#10;9a6cUl9UkceCssfSZ+fEOAULdfrXW6YTLKFH8IrkrRt0hQgdBgemK7PS124btXzGDlqfWYyyTuei&#10;6UkbRNkbiOgB9a7rTLqYyxW0jhVJGCeME+p9K85sJTGPLHy5rqdPvYIZQJegxg/1NfSUmk0z5HFw&#10;cmz6d8MSQwWsVzYTMwm4ZCcfMCc49q+mfD3iCC2Fvb3cgRWj5jLZfIGeB1NfDHhi+kTUVRZNiEHI&#10;JwPm7g9j6V71ouuWy3UMk6lmRdsbjkkZ5LMOh9K+gpQU1ZngzqOjLmR9e2Or2E9vuVxsJ2gdPzru&#10;dP1W1WMJuVgOAVOcCvmDTtXinQy2jFk5BDDmvUvDN7ps1ok0S7J8YfjFc2JwiSZ62Dx3O+VHvVpd&#10;QrOAr9e4rRmQAByc+9ef6VMwKKDuyetd/Zp+48tjuAORnt7V89iKXI+Y+goy5kcL4zt7m9sVs4CR&#10;udS2DjgHNcnaRzRFy3evW5bWK9lMLDPpXn+t2r6PcmOVCoPIPbFduErXj7FHNXp6uozU0nVCriKQ&#10;HGOw/WtS65YYOM5PNcJZXyifaO5612fzMNyHJxU4iHLK6HSnzKzPjH9pmD7VdW10kYlWCNt5J+4x&#10;GFGOvzdc9K3/ANlT4k6j4fntrb5GgifZIQvzqy8KF5GQe/vUHxdWXVPF9x4eRwImhVgWGdpHfPXi&#10;vA/BF1rPw/8AHB0+5nAtLnBeSNflz2bkcevHeujGYeNXCewfVXOXD450MV7ZdHY/og0/Uo9RsINQ&#10;t/mjlQNnPT2q35xBww/KvmT4G/FfQJ/Akx1a5CpYO+6U5Pydcn6DrXo6/Hf4RtwNdt8+mTnmvxHH&#10;4Sth60qcp2s+x+rYaoq9ONSGtz1jzB6Gn5BGa8e/4X/8HQWzr9qNvUlsYzUsfx3+Ekqb4tdtWUnG&#10;Q4rljOS+Ka+7/gnU6FT+RnrlFeNL+0J8GWVnXxDaHbnOHBIx1460i/tC/Bpvu6/bNxk4JOB78cfj&#10;Wyqw/mRPsKn8rPZqK8Rn/aO+C1uvmS6/b7c4JBJx9cDj8aov+078D0RnOuxFV+8QrED6nGKTrQ/m&#10;RawlV7Rf3HvlFeEp+0r8F5FZotcgfb1CnJGfUVHL+0x8GIULy6zEoBx8xAOfoTR7en/Mg+qVv5Ge&#10;9UV8/L+1B8FXbauroTnGAOc0yX9qL4LxSiF9V+Zsgfu2PSj29P8AmQ/qdf8A59v7j6Eor5wl/ax+&#10;BsQy2rj/AL5IP5HBpyftWfBORdy6oeM5zGR061DxdJfbRX1DEf8APt/cfRtFfL//AA2H8CMMf7VO&#10;FOMlcZ+mTzVCT9tD4HRuE+2TNu6FY9wP5E0fW6X86D6hiP8An2z6vor5KP7a/wACBg/b5MHplMfz&#10;NTyftj/CCMgiWZkPRhsxk9vvUPFUv5kNZfiP+fbPq6ivlOf9sP4SW8qxTvNGzjIDbRn6c4pIf2wv&#10;hZdh2sUuZvLGW27AeuOAWGfwpfW6P8w/7OxH/Ptn1bRXyR/w2X8K9zIY7kMp2kEKDkdutZ13+2v8&#10;NbOQxSWl3uXrgKePXgnNH1yj/MCy7EfyM+yKK+Jrj9ub4cQxNMmm3zqOnCDOfQEg4/CsWX9v74bR&#10;KjnS7zDg85j4x681Lx1H+YP7Or9IH3nRXwJdf8FBPhnbQtO1hcbU+8Nykj8Bk1m/8PGfhR5Pn/Y5&#10;gOgy65J9AByPxxTWNpP7QLLsR/J+X+Z+htFfnJP/AMFI/hfBbG6bS7rZnGc5/kpp5/4KM/Dx2aO1&#10;0yWQrjd+8C4yMjhwufwp/W6T0v8Agx/2biP5fxR+i+1c5xzS1+aD/wDBSTwh8yQ6Bcu4OFUOuW+n&#10;b9apXv8AwUt8L2hEZ8PzFm4H7+M89wQDxinCdNaxX4DeW4j+X8Ufp5RX5QD/AIKj+H/MMb+FLoAM&#10;QGEqsCOx46fr9aS5/wCCpHheG2a4Xw/KMMFUFick/Tjj3qvbx7P7jL6lVvZo/WCmOu9SvSvypb/g&#10;p/oIiD/8I5KdwBB86Pv6jccVTvP+CnunoCbbw/jb1LyjH55rOdaE1yyTfyD6pUWv6n6ltpTyNueT&#10;HsM0h0iVf9Uy/U5Jr8oNQ/4KeNPa7dI8PCVjgMRKVdfovf8AOom/4Kf38DMj+G1KqOGZipJ+gYj9&#10;a4nl1CS+FlqlV6W/A/WeLS5kJclGI9c1cZJok3hU+gzX5GH/AIKg3AWNH8Ox7nTcNrM3zenB4qjL&#10;/wAFS71GIPhpTjvv6n25q6eW0lpBNA6VR72+8/YG1a4ZmdiApIwPSvwm+MthFdfFPxbrjOjQw6lK&#10;rDpkqBuK+o3V6ZP/AMFSb0Siyg8NoJZHCoDkqwPH96vEvHefElzqHiHMccktxJe3cGehm5OPYelf&#10;ccJ4CVCcqktrHwPGlW1OFFrW9/wPPFkmuYY5CWwOQynBIPr/AEqT5v8AnpN/31Wd5wljR4DltuVx&#10;6HpSebqXoa++lpofl0ddT//U/ckSxt90g/SmPPBF/rGC/WvE3u77dlZCufTjpWbdTXby/aHldjjb&#10;yTj618TLiGajrTJdZbHvJvLUjb5inn1qH7bpxOGkjH1IrwVXlkfe7tu/3jVlrFLhPnJ4964pZ1Oe&#10;1NDVZHt5m0pgS8kR/EVj3TeG5BlpEX/cOM/lXlSWCQLtQn86je3AHAzWE8xdTR0YoTrqx2GpW+lM&#10;d1myso4rAntNwzDj86zkRh0BFXIzIOGpqomtrHNKXM9is9lJklMComgK/L1NbUfTk0j7F71MpdCe&#10;UpW9jcygHHHetWPS0LgOxAqG3vRBweR6VoC+jcBipFZNotLuX10bSSN7ScgVn3ljp2wtC2COQKlF&#10;5DL8uMe9VJNMMg3o5PenutIlWXQwnG0ZzVcsVI5qw1i6k7jg59aqvbTH5Rj3xWMr9jJmhHq00DbV&#10;71ct/Ed+PklVCuevOa5t7S8BBQAge9SrbXC8yLgU4zkuoXaO2tbz7byWGc9q6u2tcKpZ8d68Xntw&#10;52EEY5yOKfFbsrDLOOPU1vTml8S/EuFXue8xxBXGT+tXTgck15FbzXSKGWRiR2NWX1nWDgLMV+mK&#10;7Y4mME9DeFdI9NaReRmqU128anYhJrhV1bU5xl5B9QKuJeXYAVnzUfWub4bobqX2NKbXr1BhIwP9&#10;6qJ1G5ncySACgSO6/MajKoR1qXOb3kZu76hJJE6kyOFz3rCuZ0U4ibcPXtW29g0w68Gq76XJ/CuQ&#10;KhqT6Gbi0YyOTjtThHE5/eKGH+0M1NcR+S2OuKrrMAuQOalJrRmUi2qWhbDxrjrjA/pWmkemMPnh&#10;j/75Fc1IHmOxcj3qM216XBH4Y74qr6aq4lK3Q6n+xNBlO37NGPdVH86tP4e0OY7ntkx/uiuftEu4&#10;lBkbJ9a37bUJIiAy5FZxUXvH8DeHoNbw/ZIALePA7VG1k8AwBwK211i26NxUn22ynGCc/hWvs4fZ&#10;ZTRxsqybuKrb9oruTFaMMRgc9ariwtTngVapvoyUmcerXEvEUZc+wzWxa6XqUoG6AgkZ7fl9a34r&#10;aOFsxDH41oJfSQjLEEVdOnFv9438kaxh3OWbw/qcmGSPGfUgVCdK1aA/8e7MPbFdrHrUIGHBJ9qs&#10;R6xbORww+orsjgsHNX9q0/Q0VNM5K2SaE/6TEyfUVt291DD/AKxTj6VrG/ic5DAfU0gu89SCKhUK&#10;cH7k7/IqMEtiuby1bgg8+1RssUg2g8Grqz7lyY81FI9uFLNF0q5JPeS/EbiYMulRmQuX4qhLp0iv&#10;kNkVpy3ITJIwO1VGvwx5rhfIYOKKvkOh56VIkTHJXirC3cT/AHgeKT7XCOgpqKXUFAvW0IIA34Jq&#10;41mWOVfmsxLiLOcVbXUIEHWn7vVGqWg6S2dRw5zVB45VyzM351of2pbscLU3m2z/AHj1pOCl8LE4&#10;+ZhpG3JdmOfU1GyFByOveujMVsxyKcbRHXA5HvVKg7EODZzO1SMVQ1jTrW/0S9sp+UkibIBwTgZ4&#10;IrqW09M8jipE06HPzjjuKqnGztYShJO6PihJC9rHJnLbRk1lXUjF9ua6bxVp7aH4v1HQ2ULHHIZI&#10;gOnlvyv4g5zXLXM0YUn2r16NS8Uz6qk1OKkijLN5anmuWu5njcOPWtSZnZC7ckdqwL2RinIwooqs&#10;6oqz1I7i9LjB71zV2/zMH6YrQnbCDuO1YNyWLH5wa5Oax0wkYVyN3zdhXI35EkuEGNtdpKcjFcRq&#10;IazLNJ90nIOaVuxve6MW4kURFSOSaxpFUL15rYm2sMk9aoMgUirgupKMvG04pasygAntUSx5BYnp&#10;xTnuDHRjPyirUZUA5+lNijVBnOal2BiAo61lYzS1Fweo7DFPQchs80EPv2Hn6Uu3JAJyBTZT2ADJ&#10;+X86lYbeBzSrwNo6dhS7cEZ4qTMYkhGQKdyaaqAk56VMUIAcHk9vShK4DfvcUgXk45pBln8x+gGK&#10;kGCNy05LlJlKwKAM4GKlCjblRz60zIIznNTAnbtIxkGs7czM27sVE8vcTzShc/OvWgrtALdTiiq9&#10;l5isGcrx+tTIdig9z2qAg4yee/WrybCAV5xWsY2BotwEON57VqIC43n8KzF+f5x19OladsTgKT04&#10;qiWupcjjOdx/StJSeCoz9arW5wAMZyOa0FAADjJFOSuhRXUuWuQ2JK2ogNwJIwaxhycGtS0Tdgg5&#10;wOlEFc0exrwx4cD1/Suh023SRySMkVlRIAcr1NdXpkLRHeeAa6IvoYzlY1IIccV0dqixRlQetZCf&#10;K2c1dWWQj0FdFPTU5JammpodwTjFVQx69al80E4A6VtzGXKOzk89KU56mod4A56mhj6nrSjuUhzO&#10;qjNcjr0Ru7N427A4/Hiujk96wtSZGifaM8dPX2py10C9mfnn8bDcabpU0t8pVLW5xGucFo8YO7rX&#10;5ueNoZbW6mmACiXmMHnGevA5PpX6h/GFbgGW2tAqTPIyqrEMB8pPU1+WGq3FvP4kgbDSMHwykEE8&#10;nPTtnvXVgMNKUrJHBj6lko/M9r+EPh+Q6gsNjO26K2ZfMx1SQZPB6Y6V9G6yttomkrYW4Ytwitno&#10;xGS1ch8I9Ju9FhmnuMCOdcoinOAfU10/imd/KfyWyCCOff8ArX7rl2H9jRjTsfh+bYhVq8ps86mD&#10;Z3tycck+1RBgI1dBnd+lI6yN7gUszdNpwMAYrqmjzI2ehoxMTErvzmtW0SS5l8vptyeOtc1FKCTG&#10;p4Fa1pO0bI6tjNXTqWdzOpTO5aaCbytgdZIRgMTnjHX8K9Q1C4e78DpdYZ5LcrvA+9g/xH6186Qa&#10;zJPeGCT5EJwc+nrXt3h+7tm0trND532iNQVGRwCQc+9dUanMkuxCjaTT6o42G4WYhQdo/wDr9Kso&#10;sW8xO4PmA5/CsiVSFZJV2S7iCPQjtWb9re3dZ+cNwPwradnsckYmbfy7VbByw+Ue4964u6k2RBOv&#10;PJrodYvwZmMa9Rgkjp71yVy3zb15+lcVd3XKejhabWrMm7RNhA781xd4F84qK7K7lVk3NXGXsgYt&#10;5R6968TFM+gwhhXKHJOaykALnPNaNwreVsY596qAbD8vevKqbntwdkEjkkKOAOh9a0rR1KgDrWdu&#10;CjgAmrlmy8Due4pRk07omeqOntmXcHP8ODj1r1PwVqMcs72hPIBdTnp6L+NeTWihjhj8prufDUiW&#10;V4HYKFPDEnBAPevbws27HhY+mpQZ6x8Rll134YT2wTJsXSfeR0OcY/I18lFj5Oz14Nfb+jwWmpaR&#10;e6E+6V7m3m8lBwjOYjs3H0zyK+E4zKLVYRyUGDj24rkzfSXMlujbI6vPR5X0Z57rm4HylOUDk/j6&#10;VhHLxnPUY4re1eRpNsQ4bJJFYXlkdD+FfB1fiZ+gUHeCuRlejHFdl4bkxGYzyVPGfeuOaMcKeo/W&#10;um0KdVuCHGQB+NVhJWmicWr02ek2R3RlyD16d/wr0TRmKCNWzkfrXntiFyBjg8iu2tSRCiBsfpX3&#10;uAlZHxWOV1Y9RsblXkKyd+lejeHtUv7eL7IoHljPT73PvXkelSh1XBzt4zXoOiTXAYqBkFTg9xXt&#10;U5cysz5PEJxehm+MIrZIXeFy0zYyp6Be/wCNeD6osTz+a5wxAHNfQHiaNXhEuN2QQPw9a8C1rCzn&#10;AA9u9eZj46HpZTdnKy4LcHIqhIVAKmtGbaMgis5sA5A7V89V6n1VNlTriQ9elRSArgseKlYEAYHA&#10;qA4B+bkDpXKzoSHAjJApoBPNIcHpT0AA60hjnCrgHvViFWCjdwKhHzHNTD0FdNJkSVy4GCfMO1XY&#10;WYDOM1nx9MHNXYW24Brrpx1OWcdDTUGQ8EVPCjIcqeT1NVo1Bj3L1qcEcCu2GjOWS6G3bSuBz2rd&#10;g2kbXrmbSTLHIzXTW44yK9Km0edXVindKS2G4zWUzHDBTwD0NdPMgJ+bmsK4jVZS/c9q5qm5NGXQ&#10;rEArhjx1xTCV5OeP1p0hIOMdahDBnwaUdEdK1Hsu3BX0/WlO1cEmm7STg5qyIegFWJ6CIOMntQq7&#10;8hRj1NTlRyD34pQoXgHBFUo3J5iuODTySykDpSjikPXnn0rYBGYKgVaiYlxjGDU31pgUZ3dPelYd&#10;yJgd4OeKmQFuDxSKiM3pzgE1YCoAVbqtCQmyIDgY9aeoIXfR2/WnLuJODWxJLGpbvg1IFCcikUHu&#10;PxpVxu2mqRDYpBzk96mHzDimovXI4ByKsrtbkDBpMzmwXqA3OaduJbgcdKSNSc5zUmwAknjPrSM7&#10;j4mwdo6L1pxmLvkdM1X3A/KRj6VKPlOzHWtIMlo042OzLdqmUqTuXpWYJmC4PQVaVyCDnj2reMzB&#10;xNCJsdR3q5E6gkHmssOcHPT1qRSdpIOK0vfUwcLmhvG8jPFP38kk89qoxL8uSeKfuwQW6VomRy20&#10;LyTupznnNaC3L8MTye3cVlW+TIGPPPpV/wCVZSxHXiuiMjGojK8SaLB4htsFFE/RZQPmB9z6V4Vq&#10;+iX+hX7WGpKf9lj0b6GvpSN88YxTbzStM1iPyNQjGWG0ORnHoR6GvPxeDjVXNHRnoYDMpUH7Oesf&#10;y9D5YMSgEHAz0FQlNnP8VdN4j8NXug3Qju4z5RPyyYOH57ViTwrnLHGOw714FSjKLaZ9ZTqRnFSi&#10;7pkKPgcmrUFwF5HrVFk/iXNQ7ijDBrDncHdBKCZ1Ntf7WBBz7V1mn6kq5y25j0zXmkcoB44NbNjc&#10;7TuY16uHxTa1OLE4ZNHqCXSSHLHBrYjfdGTXC2l7DO4XP1zXTR3bQsACCPevZpVlKNzwa9Fx2Olh&#10;ccEDkVbaX5MnpWXDdDGVH1zUMks0uefl9K0vrc4eS71J7p3ccHHvWaQU5UcVaIYr8pqssg3EMO9Z&#10;1DaCsrCQSGK4Vz2IP/1q96+HGtG1122S4JCeU42AnCknhzjsO/avnozBGJfrntXsHw+1QwBo5Qoj&#10;kBjaQrllDD/0H1p0pboVaNrSPvLw1qX28NZDDtwVdWyp9Rj1962dZ05bq2WWQY2k9Opwa8l+Ht/N&#10;YxxwQbZQqbhz+WD6GvdJLmC5thJGCNy/dPGGPWsqi5JabG+HmqlPXc8E8YwfZrq3t2Ikd1b2wK8q&#10;8U+HYJ70azbqIy0IQoBxuXvx617n4vtF1C4hvQpxDlTjvn/69cZLEZYfP3AqnYdsdKqEUkpI8+s2&#10;5yieDXGiPKuxcZVQ26uQuIPJB3LivZb+PYXwMlj29D2rz/xDai1hZ7hckEDA54boTWpyp62OCmTz&#10;AC35VgajCBA2xSxUEgL39q2ZCq5Izg9M9aybrzfKyMVyYidtD0KOjTOPxIWKupXvz71C0YJyfwrX&#10;lUk7m5x3qm8YLe1ebJN6o9aMupVydpTuaa5Ckd/WpyuG45qpsZGw5zmszWOpVn5yV7c1l3GN/HSt&#10;SQbUx045rFmLqcLzxWE5WOykNYpjmmNGrKfUimtlssPxFIP72cE9K4pao64xMxonXIYfjXP3peNl&#10;aHGFOWz39q62SQrCSSK5q7iZlORuz0FeHmNJODPVwlR3Po74H+LtY1v4e614BtkuZrW3vVvcQSlW&#10;hSUFWIPozjla9i1Hwb8R/BngzU/EXiyDVFtbu0nie6uNzRFWGI0LZIQnoBxmvlL4B+P5vhv42nvb&#10;ORUF5ZyWuZY/Mg3HLLu9w2MHtX0Pr/xw+J+p/s/678PviPqb6l/at1bC1WTHmxBGEjsMAfIcbQDx&#10;XyH1GSxEKlLbqfUwrJ0nznyHaQRxwBosquBgentVtFBLPnkgDHvUJKRgRRkYHT8Kni3SkZbO3niv&#10;0CjC1j4mqne5dtUPGeprcjJUYPArNjjUYJ6VbVyw56V6+GjY4anvGgrKelXQM9KzYcbsHpWgPu/J&#10;XoR3RxTVmW4zwVanmQhcCoFZgDzzilzkgGuqMuhztFpWywbpVxW2ms9DztUVZQ5PvWqZnOPY1Y5J&#10;MjafwNeh+GL7T7K+t5r+QrscsTjdx6Yry8Hac9q6bRNVNnKJJEWVQCCrDPBrrw9W0lY8/E0uaOh+&#10;pHwb1e0exRTDIZMsFZjyQeh+nNfVmkambm3XAHyEK2OhPevzB+G/xCuIJEvtTYW0Sum0qTklexA9&#10;u1foH4U1U3glvLeZJLebDpt6hfXBrx89wd26h6WTYv3fZPdHtD7ZYyj9xXFavZbSBsyTnnHH411G&#10;nyLcRYHDDrmk1KI+SAvOD+Yr5GjP2U7H0UlzxPLLq2SaHyZl3j0rx/U9Nhiv3az3pGVwQeRu717v&#10;qFqd3ygqBgg1xWt6UkpWQKNp9O3qa+nwWIS9GebiqXMvQ+RfiFp0kd2yyMXmZ/NTAAPyrwBXzB4l&#10;spyrxsMPG5Z0brn398V9vfE/QZ99o0IIka4UJg5G0jkt3GK+YfE2kLBqNxcyLgvncnXGOOvv2r6S&#10;m41IJo+OxUJUastP6Z4L5gRyu4kEcf59q07Ga4gYiAkLnnHpVm70ZI7oiEbFAyMkk813ui6XZato&#10;0lnIo+0EgLJ/E23pxWMo2SuXKcWrI5wz+bGTt56kiqd1j7I+4D5uhNS3Vtc2Ny1rMpEicEYwM+9Z&#10;N3ckJ9ncbXz0PrWuyOaKu9DnS22Qr1+lQt5quXjXr/Sr0qsG+YDH0qNE3g7TWLdzvi0WLOZjyTjH&#10;NekaDq91dRi3mxJEowDnkMK81SIjC5710vh61Frfb2Y/ORjtz/hW1GTvZnPWSs2eo+XA4Ed2pYcs&#10;MHsf614r4gt7e2mPlAj52HzHJNe2yaYkgO+VlfGcjp+FeReKEm3vZyoVAO4P3b3q60FZsww8mpo8&#10;x1MJhpAOvUVyc2FPTiusvkkhmKOQ2eOvT04rnLxNj4HIzzXylfWR9VhWZ6BS2xeop0gfdj1oRep9&#10;elNn6hqxa1Ov7RCQCfp1pobPyjimqTg9qFbaxH0pmlif2NTKihtuTTIiCR29qnB29qnm5WRI9O+F&#10;3iM+H/EJhihV/tLxkyYJZQh6D655r6V/a5099Y8GeH/izo8pZbZv7OuE/hVZuVb1zkY6+lfFum3s&#10;1jP9ptSUkU7g3fjtX6E/DuO2+LvwQ1LwBq4EiyWjldpz+/TMqMT1VlYD8K9Co37OM1uvyOWMuWsn&#10;Je6z85zfTPGVVyMe9W0nmYDJ5964rTLpnt1jnIEqfKwHPI4rYjmctuB59a4KuIfQ7nQ5W4o1pEJX&#10;k4I5NVlZ1+XGT2phkDDe56VIGXerDoawhUu7ktWWp0+mSCGRLgk4UjO3qBn2r3X9pKdo/gNDZxn/&#10;AFOqW7KBzlpIn7+4rxXwtcLaX6SsOhwB2OfWvQvjxdwXHwV+youTBfwFSD1GGBJ+nSvTrPmwkrHD&#10;hXbHUk+58QQoIpQg43Dt7V3GnuxUAn5R37159b7rnUBFbvgYPX0713NiSF24yfWvlMFPmkrH1+Mj&#10;Zane2uFIYEGtSN0aYJgNnkj1rChQDHPGKs2h2y+YRznrX09NHzlSF7u56RZXK4UkfKMEjPPFeweF&#10;NXS0SOC1TzBKCSD69vpXg+mhrjDoM7fwr1jR7nyIhM5wxXp0xXs4Sq46M+bx1PsfRWk6iLeB548M&#10;gzjFd3oGvo7eYjbHxu8vv+dfJK63fQhkhuWRSQdm7Gfwrs9E8USWl5FO4yzA4AbjPoT6V6Ump7nD&#10;TcqdrH2tofiGO5mjhSTAQhiueea9sstQhkQNFxuGDg9/evh7Q/Gljcyeei+SEGW54x7d6+idB1l5&#10;oop4pVeKVNwK8D2P19TXj4zCKVj6HL8dfRnttqG89ZmPANb9/pWk69asLgksVwAenTFcvpcxmtws&#10;vBHeq2p6hd2mPJPGcZFfPzpTlP3HZo95SSjrszi5vDM2kXnlRHeigAE+3Wt+JGWMKuSa1Zb6PUbQ&#10;OMiRRjnqPc1lQTqXCY+6ee2a7HUnNfvFqjnVKNN2jsz5F+JbsfiXd3X3lljQAjou0YK/XvXmWqWX&#10;msLyMbmTpz+hrtvivcZ8Y3l+DwpC8dCen6Vxml3qKWhnG/eRtz2PevVl8EX5I8J2c5J9Wz6M+EPi&#10;Gw12zm8EajbqLe7Vkl+bG4OnzYA5JyO9flr470XV/BXxL1vwtcySiLTbt4kDSsu6MnMT4UjGVx0r&#10;7i0QS6J4mtfENsoc25LJkkZJGMcV83/tiaHqVp8QLD4lWcLtpviW3h8yYHciXUQKlDjodm0jPU5r&#10;4riDCqUfaNH1+QZlOD9k3tseL2+s3em3XnWNxNHnB+WRiDjkcEnpVm712e7u/wC0rqRpJ2/5aMdz&#10;fQZ6VwsczRZKnkd6cbnYd2dwbrX5jXoOM7I+9p4+c43uz0C11R2uPOHV8AjOP5Y4NPOvy2DTRLli&#10;33gxLZx055yBXnjXoiBjj6k0sd+7ZVycCrjB9dQjj6rekmenx+IppVUPM4WThgJHUfkDg47ZrRTx&#10;VqUPFvdyiPPzqJWOR23Z4IHp615CJGzkHgcip/tZfCg845HrWkcPGSu0KeZV07KTPVbnUYNZupbu&#10;WTLyAbiepx05qB9XQssVym/bnBDEfTNeaJdlGDDIx2qR9UZjnPIqXgqfYcM2rx+KR65/wlVwUPlE&#10;oMAkfe+79abL4sa4txbg7dnzDI5ya8i/tORh85GKk/tBy3HIPel9Rp9jZZtiHtI9Xg8UXgba07bQ&#10;MD5uB9BWimuTyZzc+ar9Q3BJxj6c14o2qO4C9qab6TIKnAHpUyy+m+gpZtXW82e2yeIJFIgacsqY&#10;XY3QAemKhPiOSQiZHc4GAp6D3FePQXrl8nv1ya01uwyYD8+gNJZdBaiWc1usmelprm9mR5AxC7T3&#10;x7Dj/Gry6lPdZZ7oRKcEggfTHFePRTzgnaxHNWLm/cxglskH1rRYOKB5xWf2j1c6pbwRNFCxd2Oe&#10;eRj8aH11EgIjJ6Yb5ufpj0rytdTZ2UkkBfemT6s8YDqPmNXHBJmc85rL7TPTBr8pIKTFC2Cefl/D&#10;NSxeIHjDOsoGPl/z1rx8aztX2P8AOoG1V2B5wfQVpHLkznlnNZv4mez3erTXUXmtKUA7+p9ORXBn&#10;VMs3nlSM/L8o6Vwr6mdhUsfYE0yPUAwIY1sstUVclZvUe7O0uNUlK+VG21T83AxyarxXtkGYzR+a&#10;w5yexrnxeYG5j+tN+0JIuAOves/q66oTx9SWqkdRPq8s1p5SfLuHRs4H9KzhqckkQRsNkcg9Bjv0&#10;5rOklOCmeRiqwbJMQOPU01SgtkL65V7m7BfRtDsllbK8D0/AUp/s9ZWCKoJ5+prkpZTHwp71BNem&#10;QjceRWnsY9EP63U6s62e5hClYlAOOCDWEyx7CpOVzuwfX1rEN5Iq5BoFyrgEdaPZWW4fW5Gx58MQ&#10;DJgGmTXhkQJwy9dp6GsccqGcYNNaZxj0pckU7WMXWk9zWN7Kjl0+VyBhhxgDoDRFdzbmaU7t3Wss&#10;PkbjzTg7Hr6UrLoRzNmubzJwi7Dx09qX7VIP9YF+b/P4VjqwQ5PIHSlaYbjjjHrV09GKTdr3N6zl&#10;B1C1MhwDKh3dgQRivuHWNQm/tC5vXBjSaKMbduGBKYOfWvz9YFo8ueByv17frX3942Cx6zMyM2RB&#10;FJIv8OfLAx719zw++aLPz/i+pJuDTPOHmWORWT+EDp3qT+0j/dP5iqUzorqR0K5496i86P3/ACr6&#10;Cpa58hRty7n/1f1om0qZCCDmsi4tZN2D0r02S2iC4Zsk1gaiLOMY/i9a/NqlJdTkcbHM2WnwvJiR&#10;sMeldWNEjC/umXGO5HWsKCFLmYRlxHnjJpNQsotPlEcUwcnng9KzjDRtrQCW7tGtzscg+uKziOeR&#10;UJlmf7xzUYYjrSslsSkWgBw1T9eQKgtJ4Vk/0hcqetbS6loCfKIOOmcmtIpPVsuMV1M0qMVUeFmP&#10;ykmt9tQ0aUgIu2rSW1hMR5fShxvsVyX2Zxzo+cAUwCbOMn6119xYrEMxc1jTW8q/MVIzWU6T3E4N&#10;FSPzFbIqb7RM3U/SoTKkGfNPFMbUdPPyhjke1SnbS4Iu53DOahk+XjIqVAkmGR+DT2i4+Y81py3C&#10;xQE5U/J2qUXTMfmxUUsLg8Ugt344qLMVjWj8kpkAE0riMHlRTbfyUGJM/WtlLjSIjiRN/HetIt7F&#10;RsZphXACjrTk00TDDnFdXG+jTruKKpx2qheGwiXEMmOOhrotoU0jEk0accQPuz2FQ/2RqgOAfzqz&#10;Jfva/NE2T+dZ7a/q4OVcY/3RUezj1TFdLcmlS7tgVlPIqot/OAKyZNYv5iRcsGJ/CojKzd6pehEp&#10;22OjGoXBX72KpNeXr5USkfSspBO5wFNXkiuB8u0n8Kd76Gbm2L++YfMxP171HtU/fFWVtL45JXHp&#10;UZtNRxxGahp9hJCrNAgxjpUovoo13Dj61Sl0rVT91QPWqX9mayDteNePfNS3JbITutDe/tRSuNmR&#10;jqKkS9ckFc4rNitLlFAdOfQVdTTrxgDtx6ZOKb5maqReEyuct1FSpPD/AI1XFlLnD8fjS/ZgT88i&#10;j3yOadmtbBzFtbuEfLzij7RnhScVBDYtK+1JB+VbcGjyFSN/NCbeyGtTMMzt0Y8VXeWQEbXrpB4f&#10;c8u5FRt4eU/dlJq3CbXwitI5wTShgwck+lXYbmTOXOQa0xoFuBlmyR36VPHo8KgndxVxpT3SGuZG&#10;X9rPcDFTR3ibstwPatlNHsnXLEnPpUv9hWecRsTjtmtVh6l7pIpKRSjvl+9G+PUVfNyZFxu4po0W&#10;NT1IqdNLCciRvoBVqjV2sXHn6lB4hKm09TVRrN0P+NdF5VvCvzAnvnFN86ynQMvIFR9Xe8tGaaHL&#10;SW0wPC5qDbInJQgV0dzeWcPBcZ6YxTUKTDKDcPpUfV77CvY5+KZCcd60k0yS6GUcKfepGa0BKsoz&#10;9OatR6U3Dw5C9etOGHk3Zq5fMVU8PX+/5pEwfTNaUGgiNg80hOOeOK0IYZkYZJxV9c424zXp0sDT&#10;esose5WFjEOcnFPKqnfisi98T6Jp1wbS5lPmDqqqWx9cVQk8WeHr2JoVZnVhg/KR/Out4OHK3Tik&#10;/mFzod8JON4J+opxUeteLXOjaIxkmtLuVXbO0c/0NVobN7Ig2t9KSB3z1/HNeX7PEX/hfiPmRlfH&#10;HRL+3ay8SabHvjz5FxjHG7Gwk9fb/wDXXz467jtIxX0xqv2rWdKk0q9uS8cmDluxU5Bz9a+bb21v&#10;bOd478APuIOP513Kk4K7Vj1sFXXJy9jGmVYjtfj+tcxqLI8pjU4xzWzfyv8AcByF5zXOXdxGsDgL&#10;lj/WsZyPWjK5hXcgZAgOCKwzgZHQdq1MYDEj7v51z9xcKrH3rOMb7m8JIG2sCQcEdq53UZoihSTD&#10;evFaNxKEyB6dawLofJvzk1o4qJspI5m/ZVVWTpnGKpFt3PQirtzGSpPVvSsx8BwuegqW+wJhKOfW&#10;kVQeCKnwWXOOKeiA8nj0pR13LQqKqruFWQrhSRjBpiKVG0HmpB6AYrNskhx8u08UqKjsGzx3q0I1&#10;x/tVEsWQCflOcY7YouK6JDtHXvSRfMcdiak2jdtNMwBn0PWpMxxEJU+tRDpgd6ARjjoKFYb/AKU0&#10;uomwZDgRnoKeBgbeacCG+ccD1pD05NabmalcaFH8XNTJgAqo69KhOcccVMpCrz1oAlAy3NBSTOFG&#10;abuKn5eTUke8/vA2CetAD1TJyRk1YiwPkI+uahViHL/e9MVc3KuWHU0EO5ciVCu3oQMmr8SkARkc&#10;nmqEEnzEH5enHrWikx5B6dqaM5XLsDFTtXn07VpIWK4ORx+FZCOCy85rTVt0e0mq6WCF+pdibauc&#10;ZNdFZKQikjDHrXPR/I6bRntXR2rbVwDTppmz2N6zCeaJJDxzXVQ7ZF+U8cYrjY2GcdQa37WXAVc1&#10;ovM5qjR0isegNXklUqFY1mchto61MrDAyOa6IvoYM11fBJp+8NwpxWek2zrU6ygnFWTYsZ5+bmlB&#10;I+lM6g0E5GBVRYCMcnGay7mMYLD0q3MSuTWXd3UVupklztXk456VrFX2Je58E/tDsLCKSUk7VdpD&#10;KoCk8YI59elfmj4bsZNS8SQtGuCZGxg5Kq3B5PXAr7o/aY1m/j8KTvPPm48x9o4+6W+X5exwcV82&#10;/A7Tjd600sUqK6FVjRhlWzywJ7GvreFsI69a72ufMcS436vRc1vax9JeG/D1romjB7KUyROFAU9Q&#10;QOelYWtSfad0LY2xtwO/1rsprK5tbcxo2NuTjryTyPoK81vI7ua9eQNtCjoe596/ZY07R3PxOs+Z&#10;tmYY1RfpWdPC8f8ApJXIY8fhWheRFz5OCrdTVa8U+QAflCjFclVkxdmVIirMQTgDkmsy91JoSCvI&#10;PSn3ErCPB4GOa5u5lE8u7oBxiuVya2O6nS5ndmzYXhM2XOMc17X8O9dkuNXW3ndUiRRghcnr+ZJr&#10;57E21sgduteheCbq0h1ALMWaWRdsCoCT5hPHQiujC1XrcVegn76PVfGEC2euziE+Ysr7969AT1+n&#10;tXC3V4zKIxjEecY4613PjCyuINLstRkGElba5P8Aex0x7V5DNc4k3A5DZrslVtE850rz0DVZGmVs&#10;HKMuCK5cMoJUcDFW765wQRznr+NZHmFUO3GBXA5t6tnqUYWVipqDAZU8cdB3rjXAU5xx0rdvbxt2&#10;1+c9K524cMC3T1rzMTJNnr4WNlqUZE+UsxwPSqTEkZJ6etTSHMuFGVAqEsFbYen9a8yo9T0oqyIc&#10;kjd69qmhBBBVuKryttz35qaNgHCtWaZbWh0dkWD57V22nlGbJGSex6VxNmPkBx15rpbKbaVkPbiv&#10;Xw0rWPIxcbp2PevDF+1s8N4ZtrDKgDgDggfzr5N8SabPouu3WmOwMsbHO37pHXIr6a0q8SKCJ1Uf&#10;IQTXz18SYIo/GV5IoKGRt4UcgBuetGap+yUjlyLSrOB4/rriWKPK4wSQfX2rmGjZX5P1FdRrTKYm&#10;GcsvSubAODn0618FW0kfouGfuIjPBG6ui8MjffgYzxmuePDfP0rf8OsiTbznGcZHPWrwcb1I37l4&#10;n+FI9Wt2RWzjr0rprE7mC1ysbbQMjnt/jW7p8xMmPSvuqK5T4zER0ueg6UAhEa9Sa7awunglBHp+&#10;lcHp8u6ZGXtXcQlAoYc5616tCR8tjFrdnQav5NzpgWTkE9q8J12BElfAAVM17ZIytbH0HIryDxIr&#10;rK3mDy0K7S3UZPI/GsMcrxuaZZJ89jzq5KlumBis1lLDArVn44XnHrWNIex784r5mr1PsKWxTkSU&#10;N6Y5prrkcGrBYH+lROqqfauNprc6UyvggelSJjFINp5BpUZSOtJFjlI3bemalJwQo696jCg8ntUg&#10;OQDW8DNluPkbemKtoflBFU0bkHHHercbjoPwrspNs556mhbMQuSKsrgEkc57VWTOcLxUqdcjiu6J&#10;ytal6IEH5RXTWLmM4Fcqm7GQa37NnwPSuuje5xYhaG60nm4U9qyLpCdx9O9am9gAB+NULwkjjvRU&#10;i7nHS3MBixbcD0po/GppVKjr9agyhbGeDUHciVTwDiriSHJx3qonBx+VTqMcrz61SJkWd7d+lIW4&#10;zimDlcfpSquGyO9bRIsLju35UgHpUpU5oKAEsOKsLkJ+8AvWlVWLBTmlAY/MTjFO24wB9afKwbG7&#10;MHcfXGDTg2O3WnFG6jmmDO0EdGqlHuK4YJHFOUfMTjNOGVHNIi7jzwatCZOvSng7R05poVl45NPE&#10;bdaohu25IBxxViInGGAz61AoB6VKhAYjFTuYskG3BHJ704LyDzn9KaCBknp0p2RjavFFmSG1QCAD&#10;9TQrH0wR60B3HzYx7VG252yTVRQywi4YAnr+dThl+6O1Uw2wnb9KkV88+9axM2jURcKTn3p64wCO&#10;vpTIGBDA1IiggbzitonP3J4hjBI/D61MEwg44pka8ZxUinaevNUmYst25VAcA9c8VZWQsAcfWqSz&#10;dFxmrTEMoxwa1jIykrk4kCnd1+tTxESy5YlRVDzFCfMetSC6VYWYdQOK0XmZuLO7u9E0LxBpP2C9&#10;y6Ou3d/Eme6E8A5718s+KfBOp+Fbmax/4+YbcDdIoPAbkFv8RXv+n6m0R3I5ycZA6V6pELbWrFNO&#10;u0M8U6fOsX3treprlxGEVRefc6cHmc8G+SWsT89ldXBjiqvJEM/IOR2r3L4qfCDXPBV0+saRazXG&#10;lbhmdAWEYbor9+Oma8R+eXnB+hGDXzdehKm+WSPs6FaNWCqQ2ZXXIbI5xV2K528DpVVi2cZwe1Rr&#10;I4+UjisFNxWhs48yOqtJomkGDyK6u2mLHaWzj1rzu1nSIkqfrW9aXxc+Zna3avWwVe6szzcThr7H&#10;p1tcMuIzWirbRtJ61w9hqDsf3jV0SXUj8DvXrKZ4lTDuL1RrSzc5f07VRlZjnHboajE8p+X9aTJB&#10;O3qacncyULFUsS53nOa7bwnqEtvPJb/J5dwvlvu7L6D05rhMlW+fk5rf0T57+JWI+ZgBxWSfK9S6&#10;0bwZ9qeD9T3T/Y7VxHFGIVLvkLt/wBzX0v5kQG6NtykcMvIr478GavZ2N3p9vaF1CkGbPzDDk8nt&#10;gGvr77PLDZIztvc9xgcfh7VtVtZHNg/tIx9XiVV81QDk8jHavHEiijEtq/BU8D1yePyr1zVrxbeN&#10;fM5DDHHqa46+jt543kAG9fu+vNVB2j6mOIjzSuuh5re2NtJKXfKOOAR6D61wXiG1CCQSYImOVC9j&#10;716dq1leLbslwPlA3BgecAc15/qM9v8A2abx1LYGAvcmtOX7Rwt2djwzWA0TxxLGcxkk/jXN3cvm&#10;JtXg13t1G1+rzAfNwcE/kK4nUPkzGgw2ea4cTD7R3YaalZHMM6n75OQahbO7HUmmXBVHwRgGovMD&#10;JgHpXBY9uMbq5O2MjacjoahkUn2oGMZAwRyKCcjA71iNKzKLRYQluTWe8IGOOTW8xOwriqr5cFm4&#10;rGaOiE7HPPGySbB1NVZR+8AQ/Wtt0Dnbj8ayLxUUHAwBXLOFkdlOd9iv9nknU+WM7etU20y7UxvL&#10;E4SZSUJBAIHXHFdh8PhY6vqz6fLOIZDGZYwR/rGQg7M9s/0r2OLxHqep3zQ6uqt5bBFUJlVBGCBX&#10;zuaY6FBWaue/l+Aq1feR86WPhi6v4mYRFIy4UlR8v6d69y8NfAv4ial8P9X8aa3Fcz2hkFvpsyq0&#10;saTK23ZKR9wPkBR3NexyWtjYwJpV15UJt1NwuCMMD3+vtXReF/HfxG0/w3qOm+FdVeKyup438nC7&#10;YpFIbeqkZ3Egc9q+bw+Oi5c9rH0k8BOMbSPjTx38HPiV8LvEsXhL4g6ZJY37xLOIyMq0b9CrDhue&#10;DjoeDXL6daXN25t7GF5GzjCKe1fbvi3x38QvGV5Yal8StRfWJ7GCS0iZ4wreW53nkAEsD3qxq1nH&#10;pUtouj3MDmSHzDtUKyj0x3NejHP409Nzgq5I6uux8SX8c2lSJDqCmIuNy5HBponwc9q634wz3kni&#10;eFp2G0R5TbwMHkjH61xFjIHHz/cZTg9ea+my3No1op2PnsbgfYuxu20iFwv5VqZYDHp3rJt4xneH&#10;5H8q0dx/+vX0dCopanhVVZlxSWHy9cU5R8wBFQq+DhTzUpJLgnrXTGWpysnGA2McVMkh7HHNV1OK&#10;lRwG3c5xWtzORdQZ4PX3qWE7XAY7SD2NV/NUjA5FWoAsmC4q1JowkrLU9W8H+I7qwEly8/7tpFXy&#10;2GQMDkj6iv0Q8EeIbJJsrOIl8qJwyj5vLIwwx7e1fl3aLLG+YWCqw53DIFfXHw88Wf25CLi5tylx&#10;bQDEi8Ko+7yOuT7V2VF7anqcKn7OfPHyP0s0K9iW38yKTzQehOS5HpzXopKPGQ3Qivm/wB4sh1+y&#10;W7SQiSBjG4K7Q3HDKT1Fe6aXOqQLbEHfjPrmvhcywzpz13PsMJWVSClHZmbeQFzgHjtmuWvrLzVZ&#10;VXlQePWvQ7mGNkKsud1cxdRlW+XOO9Tha1tEaThc+ePHtl9p0uCeVygjkyNvBzjofWvjvxtBbQ28&#10;90s26UMFIPKls85btX6N6tp0Mto9sEDb+T7fSvkHx/pdoupi20yJxDu8wlYsqpHGTnrn1r7TK8Tz&#10;LkPlM6w1vfZ8q3Nn9sIlR87VPy9eazrCe6sJDJAG3x5GT+vFdbqtpd2mt3Vkw3PEymTGPlVuQOO/&#10;eq0+nvcIWg4Ueo6/WvRdne54Ubr3WjZj1jTdfW2srxdmOAe/HU5NSa38OrOTdNPKTFcA7SMBlA9/&#10;WvDtbutRjMiWrBNucVPoPjTU9Nge0vZvNhDBljI6EdeRzXLUuvdTsjshRclz9TuW+Hv2OIB7rzFU&#10;YGfvH0JqtH4HO8l7jBxlV28e+azz48huhvjVlPIJbFRweK726bLP0OcD2qqVnoZyjURqv4OhT50u&#10;P3hGAO2a0tL04RERIQWX7x681Sl1+CeNDsw56rnj61qaDdC5WXJJXOQ1dUYK3MjGo5W1PSdMtGur&#10;dhKQVHAx1rz/AOIWmSxad9rjTf5LBTt6gE/rXqXhcRG2YAABz8uDnI9fzqHxPbXU2nSpbxjevODy&#10;CO5+uKwlduxrBRUFI+KryBIppbjGGc5JrnZ9pXcSK9A8S6U+n3e6STclyCUUe3B/KuClij8whRwD&#10;z6V4GIo2kz3sJUUkrGLOfLcBahdtxyauTsrBgo6d6ogdq4pHpxfcAMCmP0Jp/G7A60xjjk8UFphH&#10;94N39anz6CoYxjkU8sOlRKwpK5dt5NzjjBHINfZP7NuuR6NrsMNrdN80zTS264+dSQvT0/pXxlAy&#10;pwTwa9O+G2rxaX4i+1xzvby+SyoUH3iBkKfr2r0cN7y5Xszz8bB8vNHpr9xhfH7wNH8Ofjhrmi24&#10;Atb5xf2u0bVEc/zbQP8AZORxXlAuHHCkV9zftleHLbXvBfhz4pWOXutOC2N0dpBMUi71JA4G1sjn&#10;rmvhCAoQCOd1eLiIOlJwke9SqKtTjVXVGvHPJKntWlDIgQFjWPG6Bdr8VeguYVAEgyR6VjRlcxrQ&#10;tsdjpM+2aNR0J611HxoaGL4SK0Mu5nvIlZlBIB2kgZ9eDXCWFwVnTacDcMn29K3vjHJbv8L7W4Li&#10;RI9SC+XnG5WjPJxzwRXr1anLhKj8jz8LQ5sdSfmfLunsguFmi5JHf0rt9NkxKCa4qyASU8D0UDnF&#10;d3pCqQGIGcdTXyuBVppI+rxz0udUJTtAA49a0LJzIpP61lx4kYIOBXQWMPlMQ/C+1fT05b6nzlR2&#10;Rv6Qzww7WbC54/z6V19zftHaqqHIJPPfn09q4gSxoMJz70guJQNxbKjoK7oVtDyqlLnd2dF/aclt&#10;+8JyewNPTW5B825lPXAPFcZPILhsk9OtTLL6dq0hiWloTLDRse//AA31h7jUkhPz7jncx4XFfVng&#10;nxM+mEWd5++tYONuRkZJLV8I+HfED6KU+yYZzjI7HPbPbmvoXRNY+yo1pfhNly28Edfn7etdka3t&#10;Y2kcig6cvdP0L0TXLa9QT28mVUKNuMFS3Qe/1rqdRO+Blxux0r4z8C+PjazfYBMzdt2QSecAfh0r&#10;640HUpNV04uJBI2SA2Ogx0yK8vFUPZvnR7uExKqqz3OCm1KQXmLZtgxhhmrOmyTNKIslmY9/esvW&#10;Yza6gRz8+c/XvVrRbwRXKvIM4Of/AK1byScLmSm+e0j5l8eAal4vvmVgj28jRlFGFBwMgA98d64p&#10;NOELK+84j4HqTWzq9u7+IbyeQlvPmZ1Lct6c+/FVnsTLL0+bvjvXVU91JeR40Jc7u+7NG3u0lj2v&#10;8vHf3rY+IPhWf4sfAnV/BNjCH1LS8X+nqpyzvF95APVkyB74rxK91aXT746eY2deTuzgA+n4V6P8&#10;GvHEx+IUNhfROjyqQGB+XaOxHvXmY3De0pyiz0sDilGrFH5tWIlngSZjgt1U9Qe4PuD1q5Kvl4DD&#10;r1r0b4yeDovhv8VtW8JxMBCZ2uLdQDjypfnHP44PvXE+WLhT6H9K/H81wk4TaP1DB1FJIxiyluOt&#10;TI5fgcZpRaSrnuRVoWpUcj3rzHNo61FX0GrhTtJz6UySORXDKAR61cijV1DMOOtQuQAfc13Yd3iY&#10;1IO5RaVw+4mo95ZyTUrYDHcDioDljgCtjFprce74HrntTo5AvDHGKr7ijbTSsVA45pDUmKWwQQal&#10;VsNyahADEA/hV2KEKNx7d6aQm77gHUsdwx70qXaqwIJ9OlSMils/hWdMpHU49q0hB31IqaLQ3l1O&#10;M4ODxxUUk4dt3auRZzGPlOfWnfamYDGefet/ZnM5tbm9LeBUwpzk8VV+2FlwT061led5mAM8Uu4q&#10;xBNWooynNssLcM3DnAPTmnGeTGAcmoV2fxnAqpLIquX5x3rVW6Gd5PoWmnO8gUSSrwoyKoCUIwJ5&#10;qZ3Vu/AFaqItepYF02zmr9pMo4Fc9v5w1aFncCOYFRkd6yqx7GsXbc6csABuPUVmTTmCT5TnP8qd&#10;cX0aYUHgciueurp3l3tzn0rn5PI25kbFxcIycD65rMDiQkflVBp94I7CpIm2YYH71aIhyZcIZRjN&#10;KilCO1Nfey7iBkelS4wu8cfWpk00XCT6lrIZfQVWmz91aerYXdnGDSSOjMXHeuaUX0NVPoOjOPlP&#10;608EjoapO/PH41KkyYwRmo5WOM+5ZDAioZWx7UgZuSDUErqgwTSjuVJpoka4ClCwyM549ua+7vHM&#10;pg1Uy2j4e4to/OjbnbuQY+ntX59Xc0QjYsOFUkY9q+5/GNymoX1nqqDi4s7Ztw6svlLjNfbcNzT5&#10;kfC8VU/djJrqc8xMYQdCVHXpTsy/3lqtLMWCgnG0YzUXnf7Zr6dxvqfFpJbH/9b9ib7Tr3HmDIPr&#10;XNT28yOQ2a1D4naXIfULfn+Heuf581mT67oygmfULcbeuZE4/WviqmVSk/dIdO5k3kEki4PIBqpB&#10;AIzlx+NV73x98PrKRI77XLGIyHC7pl5J/GopfiN8L7bi68Q2CfWdP8an+xql72D2JsbiPuimE7jm&#10;sRPip8IARu8R2AD8KTMvJ9Bz3pt78XPgvphH9oeJbCHP96UD+taf2PVfQPYM15BIV+Rc0xYpz90Z&#10;+tckf2hP2ePmA8ZaWdnLASqSKx9V/aj/AGa9Iszc3ni+w2jsjbjz04Gav+xJsPq56Z9jnB3ZxWjB&#10;LPbrweK8Gj/a5/ZknDtbeLLVhGAXwrnaD/e44/GuWvP23/2XLSSRJPE0TCM4JRHbP0Cqaf8AYko9&#10;SlRcT6wj1mde2frVo3cl0u1wK+Lbz9uz9mG2ZFh1l5y+CAkRxg9yTwMd881SX/goD+zCspiXU7hm&#10;B28R9/zrRZTLZsr2bPtJ7aGQkv3py6dppA3Njtwa+IH/AOChf7LoWWU6jcZjByrRnccdlAzzXP3/&#10;APwUj/Zet4kkEl8zPgYSPJGf7wJBFT/Yy8ieVdT7vmsEt2ItnOPrzS20bKcu/wCNfA0//BSr9nW2&#10;jEotdTmjJIBREJJH+yWDAe5ArBb/AIKefAoSPG2iaooGNpOznP8AwKqWTX2BJdD9IfOi5HWo3uIQ&#10;2M81+aU3/BUD4MpGRYaBqU8gzhWaOPp7lqxrn/gqZ8K0hdovC14ZlYDZ5ybh7nHA/Om8maBwP1Bk&#10;vIlGCDzUD3cGRzk1+Ut5/wAFUfB7YeHwZdKmfmMtyg/DhTyaxW/4KteHmuQqeCp1XIHNwDgHp0Wq&#10;WULqT7M/W2TVLeNDJMWAHt0qsmt6TKMoWYepU1+R8f8AwVWsAssc3gktKT+6U3PBA/vHBx+Fc5d/&#10;8FVZCS0HgtFYes5xz+FaxyeG7D2a6n7JHVdNUDh8ey1XOu6SAR5Er49CBX41D/gqn4hnkEEPhG0i&#10;JX5TJM+CffaOKy5P+CovxGiusv4W0xYsYCpI5OfXcR09q6I5RT2aIlTR+2A8RaGqAm1kBP0qxF4m&#10;0lCFW0kB98V+E9x/wVJ+NbSEwaFpKL0CiF/1YvnP4Viyf8FLv2j5yTbWujIrH7rWjE4+u+tv7HpE&#10;8i6n79DxhDHzDZsx6YyBUieLbiTkWe0+m7NfzyXn/BRr9pOWXi5sE9FjswFH13MTVnWP+Civx+ut&#10;JsrbRJoba6RG+1zSRq29yeDGowAoHY8570PKqa2RSjE/oVfX71hhYcHv6U03+sFNyAjNfzcT/t8/&#10;tQ3BEY8SNHnq0UEa4+mQcfjVW5/bi/ahuI2SPxO7rgAExorAjudowaX9l0+qH7p/SWL7V2GXiJbr&#10;044pj6lreMiHGenFfzSXP7ZP7Ul9beVJ4nlh/wBqNQCSO+7HFYzfta/tLbSp8Y6lllxnevX/AL5o&#10;/sqiDSZ/Tsmoa43+sgA/A0y41DxKQEihAUfWv5dB+0z+0OyusnjLVHLLjLTMMH14FY7fHb44STnH&#10;ivViuP4bp15NP+y4dioRj1P6l5JNXmIaXcrd1J4qvsuoh5rNx1wSK/ljHxh+LkjGV/E2qb2+8TdS&#10;HPH1rEuvH/xGuwGk1+/Z14y1zIePzxVrKqe7iKUI9z+r46zqMAXyJ41P+0Vz9etNfxdraKWbUoYw&#10;Op3J/jX8n3/Cb+OhKsh1e7bavy7p3bn2yapx+I/E6hg1/cMGOSPNYA/rWsctpbcpLjHpI/rDfx3I&#10;ExJr1rjuTPHn6day7nx9bpGzyeI7RAvXNxEMfrX8opu9RdzunIBz156+5zTJTPs+RyGPfjH5V0xy&#10;2iuhmrrW5/UtL8ZvBaxDz/F2m7OoP2uPnn61Tf41fDZFEkvjHTSpOAftiYLexziv5bdsxfqNuMBS&#10;AR+uaabCOWPyZCWQdFJJUfQdBWn1Cl2G3Hqz+oqT49/CyFFkm8aaeqsxUH7UhG4dRwe2eahtP2lf&#10;g1o1806+NtM82Tg7Z1kBx6jJFfy8x6RZR5KJyRU62kMRDxrtb16fyqHhYLaJbstT+oKT9u34EaSZ&#10;DqHjHTJUiYKflbOf+Ag/pTbn/gob+zvaxK0msROzruXy9zbgemABmv5ghbYuReHBY5B+h9RTLXT4&#10;IJTOgAY9D6fSp+r+RSqx6n9O/wDw8b/ZqEW+51OVCONpt5sn/d+XmubX/gp9+zJLC89pLevGjFXc&#10;WrhQR65r+b7ay8B2XscE846ZqiIhCzMvAPJ96UsKt2he3j2P6K7j/gqj+zMZCttBfzFc9bZhkj06&#10;0i/8FUPgOYYpLe0uQJn2BTtBGO5UEkD6gV/O35YbDDj3qFrW3JI25yOp60Rw8V0JeIXY/fy9/wCC&#10;p/wrvNUFlYaVelNw2usQLSMOq7Sfu+9Nuf8AgrP8KLR0gTSrxiMh8R8qR6KD/WvwGEEUWFjJQjGC&#10;pII+mOlWcIOo696PqyTuiPbH7h6h/wAFefB3mPBpnhy9mGMhiUiJ/Ak1jXv/AAVt8LT2YhvfDt9u&#10;/ijEqrg9hvTOR9BX4nKBuDkdKnyh+Ygc1Xsl1RXtrH7AP/wVA8OxXbQv4SJjHIZbzk57ncnWsuf/&#10;AIKlWDORYeDJNo4DyXSj+Sc1+SMgXHC7jTCwK+U2Me1aLTZC9tfofq23/BUa+jgQxeEwZMt5mLkl&#10;Qv8ADt+XOfWqV/8A8FR/EvlhtN8M26EclZJmZsf8BUCvyvG1RheKTag5A6+tXGXkNVL9D9Mbj/gq&#10;P8RynlweGLDaecmSUjHpgd69c+A37Ztv8fvGs/hbxlb22i6hLGBZRozn7S4yWALcZAHTv2r8dh1I&#10;9K1PD+taz4V8Q2finwzcfZNQspBJFKADg9wc9iODUV6cakHFo6aFfkkf0OXqDcyOBXKXIWIYXIxX&#10;PfBj4raF8dPA8PifT2hg1KL93f2cTlvKk56Z52sASM10msK8VxMMFQMbe9fMVVytqx9HQnzK9zmb&#10;zzI+OcHqa5O4OZNr8DPaupYzOWeeQsB3IAxXK3WEJCdCfx571MbaHbEzrggjg9KqttYZOc81bZHZ&#10;SAeO31qCfzIwGIzTnC5omc1qC7AAnfvWVJbEYY11lxCHUADnqay3jDMBIMCsJU2aR3M2NSRtNK6Y&#10;PPGTirrRKjbVOTTNuCfM5Hao1RoVFVgRt6+tW41xkuKYo2ggVYjHALc46Gla4pbDMgLnpTgWLYHS&#10;nMo3euaEODlafIzMQgbsetRyAKNx/GpwQDsA+91ocLt2E1AGcWTueDVbJYe2aWZMNgHNKpyM4rWM&#10;boUoXRZDBvlHQDkUoBbBqJfm+UDHfNTxjHJq3GyMVGxOANuetRnKoWJoG7ORwBTupyvaoKERmJDY&#10;zUocJ8z8c0wkgfWiN8ALjtmgC2X3tv8AWpQ37vGcGqImVsEDNWFlJYMeB+dAmXo3YkA8GtaE7iFa&#10;sNCoYADitm3ZcZX8KaIZfj+9WlHIpwrdT39KzUl74FXkdX4HFWhXsbcRIQRtzjpituJX2jNYtqQo&#10;+XrW5DcKy7ehFaRFc1rPqAa341V8Y7Vy8TlRx3rUgnkU4raKTMJxOkSYggseQKvJOGXNYSz5OT3q&#10;1FIxXA7VtZImxqB95q0j7SWzWWjEjPSrCMGxUOQmjYjlBA5zUjShFzWcj7O9JLLkYFUtSbEM87M+&#10;CePSsjUppItPmmhB3BTgDvxV58txXmfxW1htD8LSzQSiKQc8naNvc5rpo6EN62Pyv/aT8T32qeM7&#10;fw7alPKt8lgp6sDna3qVzz712Xwk8Ku2lm/eWFyGDgx5G8g4/SvENeu38bfEWa8tyXiVw0fl8gqP&#10;v8+/evsrwxpn9h+HV0SIBcETfMMFPMG4KT1xg1+v8J4K1FVLH5Nxpjuas6Fyhr1zIrmzhYb0P7zB&#10;PGfauRu0WOMyEds8+vvXT619iWcrDt88HLjPOMcZrg9VMouopZjiE/KwXnBr7aSUY69T86UpTkzB&#10;tFmi8w3TbySSGPp6VTnMmXaVeF7fXpWtPMssm4Dg/wAvSuQ1n96qysDuVjxnjnp+VebVdtDqpR5p&#10;amVeXW9mjXpWWm1ecUrjHyE9KUdN3SuN6nsRhZaDsE8DmtzSGZLmNz8uz5g3cY9K5xpXQ/pUqSS8&#10;Kp6A04ysxThzKx9Ha8Wu/hut1PPJKtrdqyuc4IkHK574PWvGruWPAkQ/OFwB2/GvavCQs9e8Gv4V&#10;nbaot3kPBO2bqvtk4r50dpbfdDPnzEyDkY5rtlP3Tio0+b5DppWwN9VJ5B5BbOMUksqS7T0NYV9c&#10;MGMan5f61wTqKKPUpUubQqTsZMt0xWbIYwKtvIRjuBWc77mweQa82rK6uejTj0KEgVT8v1qFWAzg&#10;9806YKpO2qu4kjiuJnZFaDidx2kcipYT+855J4qoxKHA71ImSwjQZepNHHQ6yw+4ec7a6GzyVCj6&#10;1gWZjiQhuG71sWjoX384r1KG6PJrrc9I0++QMgOeMbq8k+JQc60l2ikLMp2k9gD3967W1mC4POa4&#10;LxxPNmJp/fBHPFbZk70GY5ZT5cQrdTyPVYir/Xv/AIVzrDBrZ1F2bMOTxzWOnzpubrXwFbc+7oJq&#10;GpEY2IyR0rrfCisWlO3OwA5HbJrmNn97/wDXXbeEhGkU7sAGdgM/TtXTlsL1ok42pajI7NBgDy+a&#10;6OyUBdzCsuKONVy2Mnr9KvRnawVBwa+zgfJVZXVjtdNZc8DNdlZyMWVTyM/pXn2lTlYmAP3ecd67&#10;awkIVX9Otd1GWx89jYHTGUvCYx6V554hk81Gic7lI5HvXco528elcP4h/wBYJAu0HqaeL1gYYBWq&#10;HlF0B91jgisdiyjP866HUBukK4x71hSRfNjrXzdRbs+zo/Dcp8A4Jpsh5xipHUbRnvUXyr/WueUb&#10;nQiFh/FijgcLwCP1qTnPt2pPu4BrG1i7ghVuvFWF9P0qFAN2MVOrY61tDYiRPEMgDpVtFOR6dapx&#10;yDdz+daIwTkV3UTCZaX5hxnmphktUaISMAmplU8HPFdsNzkky/EE3CtmNhGBxkVz3Oea0YXcLjpX&#10;ZCRy1I3R0QkOzHrVW4Vjgt6U6B8xhvwzUjruXd1/GqbONaMx7iM7Me3NUAMHANX7gPvJ9DjHrVeR&#10;STkCsmdUNhyA8be3WpgHHHSqq7lfBODVuPOfmOTQhSFPHIoTJPHSpWKke1Ki5XrzW62RJMgyDml+&#10;ZuO9PjDDg9qcFU/NzWlPUzbBYTgscClZDgBQD61Zw2zjrSsilAW6iunkI5mUGTgt2NN27zgDgjFX&#10;fL3HaaUx7V45pOA+YpmMketPRMk54qyU2529TTSmOB1pcocwbVwMdafgCMjvimjcSVI/GpkDEbT+&#10;dJxZnNkQRug/Knp5m8egpwjYjDfpU0QVT701GxFwG0cMvWnHLLzz6D0pSAHx1JpSAxwTjFUTcg7d&#10;accY5P8AjQ2Fxtp0YDnc3BoGN/hIHHfmpEYFhng0FRuORmrEUQLKx6elaRRLZZVOOORVkD04qJdq&#10;A4704AoME1pE5iTcR0pynJyDTAQTj0NTKpJA6c81Rm7D1fJHWrm4sce1VkjA5Bqbpye9BnJkeMEE&#10;inljtC4znrULtlsLSorM2Go5mKxfikEZ54rr9N8QXdpA1vZu0ZIHK4Ga4CQ/MMGrdtcFCeOnFa05&#10;X0ZlWpKSufWFjqtrqoXR9VkSZXXJ84khyACNwHHXr618xfGb9n3UNEsE8Z+F1+0xyMxuUhJCx55B&#10;CnJx71u6Zrvk4iuWxHn74GWANfTfw28YXCOginjnVX2NI7BSI+mSvoM1VbDRqQstRYHGVcLVT6f1&#10;ufkbbyxzrtBORwfapNmx9xPHSv0r+O/7MS+NPM8e/CiGE6g7lrmxiO1Z+cGWEnCZ9V71+b2oQzWN&#10;5Lp19G0M8DmOWN+GVlOCDXy1ejyux99RrxrLmgZ0xKPnoeoq/FdRkAjORWbdMXZWHUdB7U5Jyvf6&#10;1zQk4y0OhwvE7GyuDjrzXY2t4qoN3WvNbWc5BrobS4xyeM17OHxPNozycVh7nexTpITjk1NI4ALD&#10;qMVz9pc7G4Nan2vectXoxszyalJp2QFwzZJGfStOxkVZlI5A9PWsR2JOQPqafFKFAC5qJrUUoNxs&#10;fS3w5vbQQ3VvbjYywgs5JOAG4H519neEb6O98N295HIs7MnzshzhsYKkdiK/Nfwvrp0q6jaUsYc4&#10;ZR0OemR35r7g+GXiUWUBt7iNVFym4MMBdw65PQnHGK3i1KDtueckqVRc2zO/8R2chsmmtgzMpU8n&#10;+Vedalfz2cOyUMGIXJxwoJ7n1Nez216t3biYofmHGfbpXG+JdGgvUeW7BTaCNvb6kdzV0qmvLMWI&#10;pXTqU2cva39jrls1uSDgYYGvJ/E9osMszRHAUjA9cccVJpc1rpV6JoGYRvlDvyD17j27VL4uKm2j&#10;lT+JsjuRkdc+ldTp8stNjyXVdSHmjyjU1jhHyfefkD0rh7+2txM0oYlnGcE9DXZ6zGDtkQEMO+OT&#10;iuJnj2zvIM8nNcWISaaOnC6anDa1E8JjOOJc4/4D1rGVtre1dxqENvKyiQZKZK+2etcjc2UsAO7k&#10;djXkVU47H0mGqqUEhivkcmkDhuSaq5KDGelKBjiue5vyk+/5sSGo3yTweKrsSGz1FSgnt3rO2ty0&#10;rEMnzH0NZUpUuVI/GtdyPvL0FZ05BG4jmsZLVo6KTszkdUgn3+dbHynXIDLwRn0xX3n8J/CNz8T/&#10;AAvZ+NtWuIdNgkjNlt25DTqAozj7pPUk+tfFE8Yf5ZRlSK9C+GPxg8RfCyw1Dw5E3m6XqjhpoSAd&#10;jAbd6Z6HGM9+OK+S4hy+pWpt0dz7HKMakuWR5R8R9B8TeCPF994e8ViaC9ilKoxLbSgPG0nggjmv&#10;bv2fPifq1trQ8H6xF9tguGGSMBzgc9eSQK9h8X2+gfF3wbAb+VLxrTIt7iP5p4mYcox/iHfHauM+&#10;FHwI1vTPHen6la3sc8gLeVEUMbM2O5PSvjJYtU6NqsbSXTzPrab5rNbG/wDGLXF8GaPDPorAy3Bc&#10;I3B8snpnPQ46ivkiK78Savr1pNqV7JJOHQglsbQDk5x+PFfoH8ePh5YrpF5pkiRyEn5rq4PMZIy5&#10;UA4HPAzXx14C0nwtptxFBr17Gl2+WQzMArgfKFwefpXLg6vPByqLUdWaUlqefeJNU1bV9eu57mbz&#10;4kkIhPT5cY7VParsKxhuSgY/U1u+OPDkmg6gt5Eu21nztOeAw/oazLRI5mWQjlQMkdK+6yZpxTR8&#10;Tm71bNGL7QrKyAAjoPUe9bKgykdAcc1XGxwCgxmpM7TivtML2PkqkuZ3LSuqrwKf5hOKprubnIIq&#10;VW289jXpxWpg4lsP+FWFIA+99BVIH5qsBiOPXpWl7GUkS+aeBgVdgl2gc1mkng+lSxeprRO5E4po&#10;6JbnA3KdwHavT/DHivWNLvTcWTqN0ePm7kjG36YryK3fgjFa1tPcrKv2dypQ5BHXNdmHmlozz61G&#10;60P0s+GXi7w9OlmsMrxuEEUqiTKh8ZOBjpnivsTQNZhZ41DZV8rtJ+YEV+WHw81zU57BbNbyNwmy&#10;OUSIqkH7wIPHNfdvg3xnZ6sHguFJkjI3NkDqOwrhzXAqrDnWp05Ri+V+xlofUxZJ0/dMGz3rFu7b&#10;LjI68EU3RrqORMKMbuh7YrWlBc7xyRxXwtnSlY+rupI8/v7NoGMkHUGvKPEGirq141s7tBheCACG&#10;Dc45r3+9gBQx9Ce9eVeJLGSBhM2SwUrtHfmvdy3Ee9a+pwYuipRs1ofn7rmhxW8khjSSJmLtIZfv&#10;KV4UY7j0zXN6XZOQxjzIobp/e9vavrjx5pf2qFdRnw4wEkUDJIB68ck15GLfSIZi0USGNzknGMew&#10;r7SlNVI8zPhcVhJUqnKmfL/iiztUvM3NsyMN5UKPvHHQ9q8Fa4ktTI1wpjc9V7iv1MHwy07Wbf8A&#10;tJSiJMhKgjcMEY/MV53qf7J8GpWHkWU0LM+Cz7SCOfxrlrulPTnsz0MNCrS+KDafY/Nu5nuHLO0h&#10;+bqB0Aq5pGryWzrArHqcnPX2r2r4kfAXxN4JkKi0mETP5YlYfLnPDHtg14KirDKIXUpKpYbSDzt7&#10;gmvPlSqU3dPQ9mlOlWi0l/meo6ZrsMrl5jjgY9hXYaZfqknmRk+W3PHTpXhkEuJ90XUcEdq9K0Gd&#10;ls1t1cFy2cDGfeu/CYhvRnl4zCKK5on0V4P12yktjp85khkidRG56HvgYr3x7fT9R0I3kWHA6Y6l&#10;uhz9K+UdNvYp4YZbUjMEgKkD+JfWvpHwTqsV14dTygSzSN5pwQN+fmx689K6MRB8qku5w4dpNwfY&#10;+ZfHWiQvdm6jgYvtZN/ZfUY9D1rwi9SMgbBsH8fH3q+4/iF4buPKF7ZxmSEYDRpndg9yTwee1fJf&#10;iLR4bBibbcqkFlWQckensRXHi6SlFTgbYWq6dTkmeWyxgks3TH51RIAPsK2b4RpLkDr0zWfLjaa8&#10;CpHlZ9FTldFFsFvlqLGTknJNTMMcnr70wgnk8g9Kg2AbuR2pmc07ODgdfeg4FJq5SHRYY/NW/pFz&#10;cW8qz22NysCM/X1rDQgc4+laljLskDqMH866qE7aHPWV4tH6EeE7Kf4t/B7xJ4TuBGt3e2EohhOf&#10;klj5iZj3yRnIr8o7GaYZt5lKPCxjZT1DLwR+dfpF+zj4strfXN+o3AiaJ4zF1O7OVK8ce/NfJf7T&#10;HgxPh78d9Z02GD7PY6ky39tgEKVmGX2564fIPoazzSKuqjNsjm3CdF9NTy3zCwCk5qWE7OelZ0co&#10;ZhtGSM4q6shJyBg141N2dkerUWiOu0mQM4jfkHvWd8Wbtv8AhGLezQ4QTjn6j1qayJRc557e1c18&#10;RrozeH4Ybnp5uT+XWuvET/2acfI4cJD/AGum/M81spgrZYZC9/613emMgVVHII5rzfTcJI7YyNvy&#10;n1r0aw2rBGXGNwGa8jAuzue5jlZWOqgUZD/lk10KSeZz0HSsG2Rmtw4xtHSteF88ngV9BTldXPmq&#10;25oq5VfLQ4FVnkaM805GbJPb3qtPtJ3ZA+tat2WpzRWth4cHPvVZ7sI+0c5rLudQi3eXGc56kUll&#10;y2+Q98Vy+1cpWizqjRsuaR3GiuguBKRwSN3ODx6ehFevT+JongQx5eVeBuxkY6Z+teP2S+Wo2896&#10;0J9QEcLEnnpXdSq+z0Zw1aLnsehJ4jNlP5kszFc5KK23kdOR79q+yf2cPi9Be3cnh/VZtj3TL5KH&#10;/ZGP1r80WuBcMHlJwP0r0vwB43uPDniayvwoAR1A9zngf/XrsjWVa9Oexy+wlQkqkN0fr94usfKf&#10;zVIwh7993pXBR6gNOEt1ckiNEaRu54HavTLm7bX/AA5b6vIgjeVFJ5zgivGfHUjaf4R1e8RhuigY&#10;A/XGazoTco8svQ7cU7fvY9rnh2qWsRuEuICzNMxf5uqnqM+9FucW4Y48yPr70WNzHqthFex/MpUA&#10;+obHNRxssTOoycH8/euqo+jPIoRs1LueCfEb7Rp+rKTIUjmXcMHq3cD0xxXL6Br2pWFzJqdlOWmi&#10;wcv2GOP19K3/AIzMhjjuIRhw+QxxxxzjNeNW2oKvF0uV9V647/hXFUrWujuhQv78T3T9pvSl1rwl&#10;4Q+MV0Nt7cRHTbtAc4IJeMkfTNfLb3GYwhOPcV9h+GHs/Gnwf13wXAgvJbK2+3wsdxZZAGIAzzxg&#10;KMdzivhuJvNsUKlu2Q3BBHUEeoNfF5zgWpOR9zlOL5opvdfmbqNgArz6VPHMJflbggHNZsDF0x04&#10;61bxtJ+lfBV6XJJxPo4VObUehZQOTgdqRskbjio0Ys3zdKeZE6HrVUp8rsaSIxgLgdu5qMAKuM8e&#10;tTrg/d781HKBjHrXYc1XchXHOec1AqkcsMgVaBRhnFIUwQASc9qDIh2leR3qxESBk8ccikWPc3zj&#10;pVkRNtxjHqKYEHnBWLAcjr9apXZE4ygOauSwscOO3Wo3jkxkniujqTPYwJIDyFGMVV24IHeujkQF&#10;cYrPkg2AZGfeqUuXQ5mrlBELZ9aslWPB4qSFQrHPINWMoQR3NXGdzOULbGSxWOfIPOMYNU5WDZ8z&#10;k5/Ord4oV6ph8jcw6VaJQitnDMMY9anaSQ4BwB7VD5uTux1qCSQMCorqhsDJJJSD0/Gpo7jZIWXk&#10;Gs/zScrnNORiFKMcAdKzG0dDI4kTjr/KsyYruIOMVHFc7EIYZHSo2dXYg1LSElYg84o3t2qdJF4J&#10;NVJeO3XpQApw2PrUtIqxuiZXiLgfd9KdFJ5wCkdM1Vg+dSQOD/Kr0UKqUWM5JyOO1c8lbYqABST8&#10;3JpkwcdT05/+tWm1uVwxPy56VnuHyyDk0lsaIgRiwye1PHLD0FNVCW+UU4FUGPWolsMnU7BjpVa4&#10;jXG9eMdqaVVsFz2rOnc+tYDRSvdxgck44NfdOqX1jqUVpc6ajJELaFAHP92NRwOwr4YljjeLdLzx&#10;jB6V9i6RM8ul2kU3Mv2dSxP8WAOenbpX1fDM7VJLyPleKYuVKNujLMiM7YGOlR/ZnqwdqqhbIx6U&#10;/wA6P3r7U+AR/9f8cf8AhJvGCOXbWLtnznJlY/1qK68ReJb+JoNQv551527nbKk+hB5/HNZmGJ9C&#10;aAXJ4/KnyI5/by7kEQvPmM1xLICNuGc9Pzp6iXPMknAwCWPH0p4QgY9akAIwuOtOwnXl3IdtzyfP&#10;lOe29sfzphiY481nfb03uzY+mTVwZP0qLdwW9aWvQXtWytLC7psjJUHrgn/GmeQCHjlZmDY4JzVg&#10;t83PIqTg/Njmh3sHtZEXlR+d555fGN1WY5pYwNjsCDng96YATSY6Y4rJxk9w9qxsvmSsWkYt9TwP&#10;wquLdCmzHBOce9TOM8Gmcg5z1o9mwdRk3kptwQOTmoDZW5beQM+tP3uRg804FiMGj2bEqkkQi0hR&#10;94UE+tPa2jzgAY6/jUuSOtJuz1p8jBzbI1hTj2pyqM7SM81ICOGHXpShQf50NNBzDGG8/MBxSbeM&#10;Y4NSEEdDTA7hifT2qVHuHMxoiRTkrz608RL1IB96eCXHNOJCZzx7Ct0rIV2RNCuOgNNVEAwFpzFm&#10;IG080pVlPB4pSVxXEOwnLYOKkWVtwUcCoDGelOSF0kBIpJNBcsSFcfNVV8HhuBV91zkAcGq5jIUh&#10;857Gqu+wXEjVF+7xUpAAyvU9aaqYA9anVeN36VLTYmyFnOzBquQauOm4/KMVA6HfzQtOgczGoM5z&#10;T1fZ9yhBnNPCgJgUNsOZkAY4Jbg05S47Yx3p+0d6OAMmtYyaC4z5t1LjrmlC7wWXkGnBCPu80/aM&#10;kYrsTsPQUoc4ORSkjO0A5ppUlsjpT9ox3GiRjz0qeJjyX6dsUnk5xjipDuTkDipc2xC7sjA4qRUJ&#10;XBOaiPOO471ZQDaMU+cdxhVl5yaiYjqvrVl1LDIqsIpOd3ahy6iHeaD94HFIWJOE6UmGB29M9KNj&#10;dAR9Kr2oDWJIxTDlhwfarSxEjimSRtGM9qXtfICJfNC9c+9JuY8k8CkXkfNUu0AEHp6Uc9+gEecM&#10;d2BTZGI5H6VMyrkA1GAPun9aFJdgIfMcrjBH+FJhs7lPAqQpk8H8KYUCgbu9PmQEwJf5uMU/GRk8&#10;VFznHbtirHynr2o5kA5PL6mmqc8qOvSkwrdfwq3CiqASMjFJyQ7nonwc+K/iH4NeLo/EnhwCWIyK&#10;Lq2P3Zo8/N3xuAztPav2f0TxX4S+KHhiPxz4DuhdWUzEOufnicdUdTyrD369q/CJbdYmDjv0Fe0/&#10;BP4x+JPgv4hOq6eGm0u6YG/s1A/fBRxjPAYevWvKxOEVTWJ7GEx3s7Rkfq7MuxirDg1j3UAjG9ec&#10;1r+EPF3h34peHIfE3hxHiSdN7QSYEsYPYgfofSi+0+WJSnJH8JPUV4fK4tpn0dOopWaOcEYZtzcm&#10;nLArczDirYhwNh5PrVuK32YjkOaak0bOSWrOeu7ceSWAz6YrnX3EkMMg8V6FLGhG1x0rEubRSC6r&#10;mqc0wpVTlDaxxjLA5PQ0NEAmX5NaLxRtkSZqhIGz9OlYSV0be00sVNoxyOKQ/dGMVORn6j2qIqVw&#10;OKSptasjmIQWYnA6d6d907844qTy+NwAPrUe9SC2ABRZBzCAsRz9ahclzubjFWsnv1NNKI/yyfgf&#10;eiyLuUiAetNJRFYsOKsSAA4AqH2556UtjNvUewOTGO2Dj2pylmwAMLTigce465oCcdvpRe4hcnPF&#10;IPlGAc07KqAWOMUAh3IB47UAN27qNxTr0xTijY+bvTQKAFGccfd9anic5GM56Gokw5wh471YRlRD&#10;69DTsBOpYE+X0FXEnwQVNUIn2qdveriIAo45NbQWhLNJZGbvVqGXaSrc+9VSB0j6+lSIhL4YcfrV&#10;2MzpYpQFGDn+daUM29wFPQ1zsT4JB49MVftZiCFORirRLO2iY4DHsKnjmYOMcisOO5KjYST/APXr&#10;StX5ye9aJkM6ASMcYrRt3zhGrnROT1rRt7gBRzRZ3I1OhGAMU9TgVkrcE8VItx2NKwGt5oJ2U15R&#10;27Vmed/ETVWa5Mals/59aexD1L890IsF+hr8/wD9rn4jX2l2zeHZMSGWTy1iYc+UR9/jtkd6+rvG&#10;XiVNLthcagjpAg3eZHkncO2OnPvX5JeM9UvPiD47kv7hon+zN5W9WJJUuWwR6qDg17mVYF4qokjx&#10;8zxywtGVRs6n4MaO+rawxs2WN4V8tg3TD9cDr0r6r1K7ELyhAGU8sQepAxxz0x0rhPhZ4b0vTNNl&#10;8URRLbLHmMRZOW80Y3884GKu6nOGkLQSKG9RX7rlWG9jRjTfQ/As3xqr1nVXU57U7+Ga8aa0j2K2&#10;Ac9SR61z99cyLaOr9X6/hV57i2a6Kls4HJrF1NwxIHAxwDW2JqW0OKirGYbtNuAMBh+Oa5nUG3IV&#10;JyfWr91uiXPvXN3DMHz6nivLlJ3PVw1PW5TZ2K8rn6etLjI+YU0HnGeM81KvzZYnJqT0ERNGHXK9&#10;qfFmPAXp3qRFDGn7Aehx3pibvoe4/C2W+/tGOaIHynZQVXksB1/KvG/E1tLp3iC+hdsgXEgUHsMk&#10;gV2HgO71S21yF9MkZJFIAIOFPrmsr4v2l1ZeLJpGCYnxKCDzjHIx9c1vJ3hc5sMv3rh3PPZ7mNRu&#10;J5PpWLJJvbI70+8bO1V6EZrPL9WHYV41abbPbpUrK5LJkIN3rVJ1B+lSSO79arOTsyOK5pT6HTGN&#10;ilckn5egqq+Nny9qsSncSo7VXIHIrm5rs6oLQg7fWrVptEnFVn+U4HOas2i7iRnmqUk3ZFy2OniY&#10;NtB/Ot+AFMKRnNZNlGm5T7V0KJnluvSvWpaI8atUV7F1ZVRd3cVxHiyZzbMQcYU12vlny8MetcN4&#10;piWWMRE/KTzg0sY70pIWBa9qmeRXgzGp65AJrOCgdDWjfFI5HgQ5VTgfhWaCAdo64r4irHU+2p7a&#10;Bs+YsvQV1vhkGRth4ANckHyu30612nhmBWgMoOQTwfeuzLl+9RhjdKTueggKYxHtAq7bouV39qz4&#10;TjAcHPrVyMsuSetfWRZ8tI6i1hQplepPJrp7KRQNpP1Fctpz7sc4rqIbUOvmMe1dlM8XFb6mxFJw&#10;RnHcVm6hEs6+W3IBBx6EVLEGRdqnn3ptyyhTnvW0rNWZy01aV4nj+ohop5MnOWJA9K55yQTmuq1S&#10;2JnkYk53ZFcvOwD7R+Oa+fxEbSaPr8NK8EQsEAy1QYU/e4qXA7dT2FQ7vwrkaOhIY2D16U7I/hpC&#10;fmJA6800nb+HWsZSKFwByakU7scYpgPNTr71cBMcibi2D17VfjdEAx+tUQQTkHFWUTGD612UXsZT&#10;RrRuMVOOME/Sq8PCirpVSR2716EDhnowVhnjmta2VGGXNZIwD8vU1oRL82c/WtYp3MqmxuRsqIAM&#10;YzkVKP8AZ5zSRCMAL1pylVB3AsproS0PPluZ1wCTjGT7VSwQSp5B7VoSKqn5BkVSYncT6elQ0bxZ&#10;AYt33T+dSKnO4UHoM5PvUmdoAU1JYKct9KvJGpOfyrP+YsxY49DV6HCnjqO1dEehEi3EgAOeatCF&#10;RjHaoUB8sZ65xV6P5hzXRHQ5ajZGyHGaPLKgEmrG0dKljgyuRxWqkjPnGpEjnao5p7QrHyAB7VaQ&#10;YHsKsLCXPNCdzCVWz1Mcx5JqGSEg5rp47Zer9KZPbqF5xzVxvfYSrs5QpsG5asBsrgdatyrEjFcY&#10;A7mqoVXO5TinU8jocrq5EQNw3DmpldSQOhpm1Q2WBpm1VO7pmsuQNGTMytyeDUZxng0sYRm28jNP&#10;aIjqOaOWxOiImO4AinBDjA60+KPH3jVxYATuqkrbhKViOOME8VcUDbtAoWHYMHvTmyq7aq5hKd9h&#10;Dt707JJyelNYELlRmmHgccmtI7EFtWVkwOnrVsPt96rR4VNq1Lx0PStLGbVx+Q3GKUvhcjmoPMA5&#10;IqTjlug7VL0JasNLg8nrS5I5PPtTCyg4I56UMCoB7GpEOX51BPJpwkKZApeNoGR9KYFYnB570DJ1&#10;mlA6810ujajBAnlHcjFtxdTj61yu7awH51YiwgLZrop1WmZVIKSsfa/w9+I+sQtaWepFPsyYityM&#10;KwyT6ccDnpVz4yfAPw78ddDk1Lws1vY6/DlYpW+WO6IG7YxHIz2bt9K+O9H1bUkv4UEmy2TdyQTt&#10;JHUY5r6y8FfE+2jlEcEzJsVZBKylV3KMEZPAJxWeJw6qpuG5eExk8LNc7uj8ote8P6z4T1u48N+K&#10;rOSw1C2YpJDIMHI9PUehHBHIrFwMg44Nft38Xvgv4B/aK0OLWGtkj16O3ZrS6jk2byVwqTFcllB6&#10;Z6V+M3jjwR4s+G2uS+F/Flm9tcQvtJboxxn5fXjkEcGvnZ4dq7a23PusNiYV7cj/AK8v8jFg+UZ7&#10;1dguDv2E4rMiyRzzVpGAzgVzc3I7oqcb3TOpt7oq2B1rpIplZdw7159bTrnPcV0Nrfu2E9K9ahiO&#10;dWuebXoNnSLPiTPb+tCOd2COhrLjk7GtCJkU4HQmupyOOUbHV2UgVArHk9xX0V4N8SyQRRi3h2R2&#10;yoPvZBJOC23HBJ618wo+FUZzivW/DOotHshziU4j3YyApPVvetsNUtKx42Ppvl0P0D0PWWupBbSK&#10;E3xiREXkAdzkVev5FuUYSDIH54ryvwvrj6hfTf2cFVbJQR3BVxtPv1zXcGZ4ot+OCMA9a3dK7uZU&#10;q94WlqeO+M9Otra7YzRkbVVsp93luCfesjxBNYNCLtCSi8NgZx6cV6Zr1tHfQjzlzgYGPbmvJtTx&#10;FbvAQSTlfm9D612XukeZUjyybWzPMtTglMM1yjDYpyB9a4W8jkSJbkDhmC/ia9EcNhkI+Zeo7VwG&#10;rRSy3IRZSIOD5e0Y3eu7rXFiV2NcN2OfmUuxYDJ/lWHeruHJrek+ctgYx2rBucscHtzXkyPaw7MF&#10;kycN0x1qHax54OKv8sSpx7VXbGCOlczWp6MWVF5BJoZcJzkVLgNnHagoQd3eoa6mlysWx8y8fWs8&#10;555/OtJ8AHPWqrrke1ZS0N6cjJmbPOOageCOSPY4yeuavzRqB9e9Vwpxk/hmuWpaR2wnZJobY3+p&#10;+HybjQ7p7Zx821OAWxivoHwb+0NcWOjq2pxLHe24AWR3Zg3PODwQ1fPr9ACOvatvQtCGpTG5LbAh&#10;GOMhj9K+VzfLaVX35rY+iy/MKitCJ9g/tEaqs/wSOvmVElvJYWjCuGd0ccq2PmHTOa/Oey0681O6&#10;tL+dJbhDINrsDgbTwN317V9BajoreI9Wd7mNiXUIADwEQYAH+etaOpR2PgPwrA4X7R9nl2pGw5JP&#10;cj1FfPYbDxpQcYbs9mrK8nKb2M3x7Hdf8InFDqgKlpVC8Hk45ArhbNc2gZRjjntV/wAQeNNZ8eXE&#10;D6lH5UNpxCg4A9z6n1rOLPgrGepzX1GUU3GC5tz5LM6vNNpGhAcRBWJJNW+PLOeaqAEBf6VOjHGG&#10;6V9bS20PAktxseQ37vjnvVz5dvzcGq+0A55qwD8vPNehGT6kseuA2O9WP4sA9aqxu28jj2qfrJ1r&#10;XmMZ7igEd+KmjIQfMKYG4AFAO4YB5qoyIZfSQdO1WrS7NvcrIPpzWYJGwEYfjVhYw67iOeoreFSx&#10;m4rqeueFb+FNRg+0BGAcsylSc4B7D0r71+GvirSZ721ghZ1E0IV94CfMPTrk9RX5qaXqdxY3Ud5C&#10;+yRScd+owf0r6K+HviPUreKU2MSedABI3zFyqMeOD3I5FejdVYODZ41WUsPUVWB+smj3wZRG7AHJ&#10;xznA7ZxXeRussQcdT6d6+aPAGtXGp2SayzK29AUXAz04yRxmvoHT7rzEjVuCVHP/ANavg8zwrpTP&#10;tsJiFVgpLqW54t45rmtTsRcxO/Qxr+ddcyk9TkVhXBMMjIeQf5VxUJNO8WdE0rangurxwW8zIUIY&#10;A7d3TPY18y+INCm0y6aK4YMzOWypyDu5r6z8Zaa0ryXGdpjUAZ4GM5NfOHia2kuLxZgduVIPcHHT&#10;6V97ldW6TPkc3pd16HlcXiXxNppe207UJI4GbhE4wPbOR+Ner+Ffi5qk/wDxK7+dUdEADv8ANIce&#10;uABzXkl/YG3kIjBBycjsM1gvYTyMJYywYDBOeDXtPDUqy99I+ZhjK9CV4Sfofb1j8RfCmoW50nxD&#10;Ct0JQN2U3rgeorxr4ifsm+HfHdne674AuBbzshlit5kzF5rHJUN95A3pyBXkVhPLC3ysQykfN/Ov&#10;p3wD49s7SJbG5MvzlV/vfTH415GLy+eFTqYR69t19x7uAzWOJko4lJdns/vPy1+IHwg8a/DK7hg8&#10;TW2xnyDJEd0JcHhQ2Op7etcXazm3kErHa4OM+hr9zta0Hwj8T9GfRvFFmLq3QlQT9+Ns8MO4NfFP&#10;jD9j3UdKv5r7w5epc20j5VFRg6DBPzk8H04rlwmIpTnab5Z9uj9H/mepXhNLmS5o90fIXh3W9Riv&#10;FiRgBKdrEDn2OOlfYfw/1SKBbfRpRJlIySMZ+b1/GvljWPCuo6JH5jwMsuWDZBGMHvmvRfDOsrDD&#10;DbwSuLiMKqSJxuyckGvcnFuPs2eBWqJNVKaPrC6jeW3aLdjKg49QOnHrXyT8SNIe+v5J7oiJJOEL&#10;8EMOf619Zso1WxWWI+WemOvQeoNePeOdFu76+ZV+bCBUOzcNw5IP+961xRpp6MrEO1pxPh3VLCe3&#10;keJ14XgN/e9xWC9uCoEg4Pcdq9x17Q72BzcuCFlJ3R4+6QeeteQajBBbTtbwl3yd+cHA3fw/hXiY&#10;zDOLuj1sHivaI5yRSMpjnpVZWOSVGCOxrVkU+ZnpkVVlAPIAGK896HqRlchBwBxgilyKSRh3OcDi&#10;owAw47Go5ytR4POTVqKTaKojhsdKcrkc1tTlqDjc9l+GOt2ln4h0+FpTCEk3O3+yh3Ej37V7d+23&#10;4el8V/Dzw18Y7dF83T5DZzAAjME2XRvQYYHPruFfIemt5Fwtxkrs+bIOK/Qbw5LpvxT+BuqeA2n+&#10;3SalYM0BIOYpYE3fmCBXbiIfWMO11ic+EmsNilPo9z8qIRuO9W6Y5rQEy5471g2E0ptgjjBT5SD1&#10;BHBz71pwgkjdXy8HyyVz6OcbXTOmtZcAflXK+P7qZ4beI4IRtwB6Z+lb8KPGhbniuS8ZO8ssSYwA&#10;Mn61pjK37qUTLCQ/2iMkjmoWlJV9vzN1A6V3Nlv2qv4VxUMQ8sN3OK7bTAFCq9ceCi07s78c1Y7C&#10;PKIPL/KrKuQNw6mq+6McM2APSsK+1+G2ZoYdrds17Tqqmrtnz8aUqjtFG/d6qtnEZGwSB61x15rU&#10;uosFRWjWsOSe4uB+8JbLZArqNLtFG2WdAT29q5KmIlVdovQ7Y4WFCPNLVmhpmnBM5+6QM56109ta&#10;wu4CD6ZqujxRjsN3Oe1Pnuo7dNyEc9u9dkLQR51Scps27mZbdDDDgsBWHJdH78vrWct8OSOp71Xa&#10;UvkvzjpTdRS1RdOnZamol2JmwwweldHo6tJewCJPNeNlZVHXIPBPtmuRtogZBzz1rv8AwlHLJr1r&#10;DEuDI4U84yOp/CuzCyvJI5cWkoto/X/wVrF3q/gK11G5KoGb51QdGVQDx2GeleefFa5t38OyW1vk&#10;i9DK6jHI/wAirfw0SPSPCLWm1j57eZySduRjFcl8VofO0mJY1blWwQM4z3+td8aSjV02uefWrN4d&#10;X3seG+GNU8u1kWEbMEcH24Fbkl88chu3UZOcIM4Jri7ECB0toDhsAn2HTJro1mMkDylwDCp68V1V&#10;YpNyPPoN6I8B+Jd9d6nayWF2VdLnE0QUf6sK3I9e1eMSXccWApPPA/HpXpXi9YrS+d4cFnOAynKg&#10;AdB69c15XPiOURRngckf/Xrw8Uveuj38HrE+if2dfE95oviwvJGZIGTy5Nv3tjEc/gea84+PPhr/&#10;AIQv4ta1pkwIW7n+3RehjuDn+YNcfpOu3egalDqdsSREwJRSRuAPQ4r6i/assZfFngbw38WNMiCr&#10;C32S7yfmCAfu8+o3Ej8a87Nl7WjzrdHqYCfJV5JO1z46UgDavQ9aeLhtxVuwqktyPN2AcetSylRI&#10;rgnFfmuIg+bU+0pVIqKSJRMrNjpuqwso27PSs0Elg57U8OQpySOa4/ZtO5sqty6ZD2NKZRIpUjpi&#10;qBlOzaTT08wKS1dcL21Mqid7suF0B+YdOlQs43/KcZqu0khyVwQPWjaXIFWZlppxuBzzVhZwyhie&#10;c1kEbOpp7TrGoTvTE5JbmiZQ3t60xpAwIHQVUkwIwarmU49utdRjzal4OABuPHIqs80bfLkcdqq+&#10;Yz/jVd0IOR19qkylKxYaRcfMaDMFbaO9VScqEPOe9Ry7scihK+w1JDLsIX45NUHVkGBwDTpCWzuq&#10;u4LdTXRTiyJO70FV25Cniq7Eljs5qbC/dTiq4fbwK12EgAcH5uhFThAMY5zUAkLcMM1IHOM0CluE&#10;gKrikXj5ieKaST1oK7htBpOVtykI7FjxUJZlan4IOecionkyeaybuUkXIJypw2SDWvHORJuXA21m&#10;2qRuAc81dEMaEDO4msZFpFt7qaVNwPIqrJcSg5JGSKkeMKoPr/KoWj+bBGOKcNxjVmZgQDjNQmZz&#10;kml2qG4zVbDHJBqWUhouJW+8ajLPj72aa25eB1NMbPK1g1d6GtONxkpdoyAeTxX1JpN5MtjZyhyy&#10;RxKg59uR718uxbmdV7bhmvpPRJiui2tq4AEakr9K9/Im4TbPC4gp3pcp6BDK0kec8GpMe9ZtteJ9&#10;mVR1FTfaR7197CScU2fl86bUmj//0Pxi8scs3frTgirjbzTyMjKjNDMA3TGetRzs4LjSinkd6UDJ&#10;xQrAvjB/pUwQ43DBo52IruvBA9KriDcK02CqM1FjefkFHOwKPk46VKsAHzHORUgXaQO9TjK8nr3o&#10;52O5UaNup65ppRskGrDttJ7Zph/edTzT52AwIWGFpfJIPIqVEO3cxxUit8oBHA70udhcq+QN2G4p&#10;HTaMrzV/jtz6VFIg6DjPX2o52FzNwwORUoOB7CrYhZR1zVeRBkg0c7C5EsZJz2qbZjJ6ipkiGB7V&#10;OVJXJo5mFyhtJOcYpCB34q9sb0xTngEYBPOfWknYLlJY+cg1LsypI7U/eT24pHBB2qOtaqSC5Wf5&#10;Dgd6trbgqGPWmiMYy4pRIRwDn2qZStsDYLCpbB61KYSp3Ht2p+V25AxmgsT35qediBW3Y4qNmUNj&#10;FLgDHYdKa6k45o52BDhg2cUgGTzUiLIDjtUuxc0c7Ag2N941HsycjmrhUdFppwQcDBo52BVCndjv&#10;UoBUEcVJt2DdilbB68Uc7ArNGe4z3zShN4FWgCRUiIBgVSqvYCusR28jnvUixkjPpVrZkbDxSAjd&#10;tz9PSnzoCFoyrn6VWKkHB61pKcKUZeWqAoe45ziiMrsCogJYI3ANWzERy3SnpGW4HWroVlO7A6VY&#10;Gb5S4wBSSHomMVcMXG0dcVWaMEbgMe1ADY13AVOYhnb3qFUkxkDpyatJ8jbwM560AVzED8p7UGJI&#10;xu7mpDtJLYNINhHSgBioi84zmopACMDpU2FbJB6UFRnHXikBUERB+UU50wMVfXIUK9RyQ7wQKAMl&#10;2XAwaRRzuAq1La7cDr9KljtMfMM0ARxIr5yMipHiVVxzUTb0yF6e1IJ9w+c9O9MBiQl22YrRWFjk&#10;noOM1HbklwFOc0puDgox4z0HWkgINqgjAz705X2H5fm9jVVpDuMdW7VHcjAxWqh3Ey2gDYKnn0q8&#10;gMfU5B7UiweWOBUijPb8arkTOdzZ1Gl+L/F/h27i1XwtqM1nPb4ZRGxVG29A46EY46dK/TH4SftL&#10;eA/itPB4a16RdK12SLBD/LbySKOdjNjG49FPNflMeWABII7Cklg+UT8q8ZDqw4KspyCD6g1y1cDG&#10;Z6WGzJ0kkz9xr3SriymMUsZD9P8A69U0gCkpIvzA/jXjHwa+Omo6z+z1N4s8V2p1LUfDzNBKY5A0&#10;s8YwRJIOSjAHkHrjIr0b4ZfFDwF8V7Pf4avljv1AL2E5CTqQMthScsB6ivLxOVVqUPaqOh6tDOKN&#10;afs76nQSw71yexqhcQPIpEa9Rn3rs5rSSGZ1mjKFe2P1rJaFixTbhuvTFedOnyM9GniFueZXMEsa&#10;fP1zjFUHTivQryzjbI28/SuXvYWt2VGBw49ODSitDoeIRz2xR84qvKucnpjvWjNHjgYNZ8pKnPKj&#10;HNG+50QqcxXY7X2se3aliKKpUcZpmxAcrhTTwOKHFFi7RtwBg+tIFONp6U5iQSKb5gJKqORXNYLl&#10;fBI3Mce1M2MvzqasbSuGPHtQqMTvNVyMjnKwV+XYfMakRvmxz81TeXk5AyKaU2sCOcU1HuHMJjPf&#10;NIEx1PI6U4HC89TzS9KrkRPOxCpYgnpijnr3pR/SkH3eKORBzsVQF+7wPSnYLKefrSfePy9KkQEc&#10;Y61rFN6IOdkyj5sLyO5rQQCRsjoBWWCDyRjNaEMpJAbqOwq+Ric2aUaEfLnrTo1KHa3I9agEgAw5&#10;/L0qTzBv2qeSOD2o5GTzsvQkk7+pOBV5ZccsKy4Zynyvg/SrYnR+FpqL6kuZu2bvPk1rRGQgYPpW&#10;Bp8zJlDW5Fc4Teo5q7WI57mtHKQSrd6uo28bVPSsMTswwwxVqCf5s/nQmTzamursvWrqXCLyeorN&#10;WWP+LtTHnWKLeSNoORgcmmXdvoa8lyCnmg/hXK6trMFlC9zduECc4Pc9h+NZ+o635MfmQYbkcelf&#10;Lnxb+KFtplpPDdOhLMPKXP3Qo+YA98mtqdKUpJJHFXq8idjgPj98Vb4rc+Fra82tOu5gpJ2B+R7c&#10;V5f8KfAWnTX9pcZW4QO1xNsOGCsMY/OvIvD1pqfjLXDf3yKJJpV4LMAADkAE+1fbnhnTdM8PaY1o&#10;D5l68haSXaF+T+FARwfWv1bhfKHRgq00flnFmbc7+rwkQ61rbNdfYvK8pI1ESjP8C/d4FcPq+oiF&#10;fkYM7e3StPxLPOl758ihMjhhwT9a4+Um7O44A6Zz+dffOrGMVGJ+bcrc+aZCkvyBzg1nXLMzMx6d&#10;s1MzxxqUB6nmuevL1N2Ceei1wVpXO2lTvLQzp53Zjn+E8VlNy/IqeWTMmzHPWkK5O6uZnrQjylcD&#10;PGKcVATmp2VQPeolXPDHr0pIu4qBs4U8CpNhJAPIqYKVUYNOZdo/lTsZ8x0Ogfu7qPc/k5OA47fW&#10;rPxrtV+xad4mEwkAZrYso4wACOfc5rnLe4kSRUHBJ4r1bxRYDU/hjNCqF5EgLooGdsgcfMP+Ag8+&#10;9aydqTRlRl7PERm9mfKJM4RS2SW5PpTchCQeDUEdzgDeKY8glfAGBjOa8GbPpopj2f5sCo5ZY/LI&#10;Xr0pjEocnjHNU3dicetck5WNlG4x2weajZmwSvWh+3FNxnI7msU7GyViAEs+fSr9kFJx6ms/OyTa&#10;e4xWnYOn3u4qqbvJDqaROsspRtJA+6a6JHTG5ufeuesiOFUfe/zzWwrAfIAMrxXtw0R4NZalm5uA&#10;sWB16CuF1qYlGP8Adbt2ro7l3zvdsL0/GuV1GURRPcAZ68ep+lc2LbaaOjBwtJHmupOFkbkc8/8A&#10;16y2YHpyMVcvMS3Du2dzevb2qizNsCkV8nU3Z9nTjohByRx1rvvC4cQFg/3DytcEinkn0ru/B7ZS&#10;RW42447GujL3askc2YfwWztoSW5HGD0rQUhjnpjiqYODn3rRjYbSBX1kT5abNmxYR49a6iKZsAe1&#10;cxZKpYA966GEKh+fqa64SseTiFfU2EkOATjA4qlcHcdq8ZqZCWT29qrSnqB9K0crnJCPvXPPNYYr&#10;KcDnOa5iVQ5yO9dVqpAuSZPutwPwrnZiu5tgxXjYv42fS4WVooyZCU69/Sq7cYx3qdhl+eajkHy8&#10;VxnpR2Ig8YAI69qMEnPSmYyakJ2jcTXK9waDDDB71MpPX1qLYScYqTJHXp2rSBLJ1XJw3NW4SAMC&#10;qytk47CpoiGXpiuuluZN3NaNmCg4qff39KqI22MBh9KsKrtgGvRgcci1AgkY1rxqFxz7VVtoiE47&#10;dKvp1GR9DXTFHHUZfSQk+V0x3qUnb82OahX74zx61Yzn5SOldUdjjZmzlQpHUiqRY7iH9Ku3C7Wy&#10;OfWqsiF+R0HrWVRanRArF3bB3ZpQR2HNSyIuzavak5zx261mt7FsduA+8OOlWY8qevbrUCKMZ/l6&#10;1Kpw3IreJD1NFNytgnjrWjEw4HtVGP5lBz1q1GCwAHrXUlocs0X4kaU/KcDODWl9nZT+6y1JZoPu&#10;Ac17R8LfhhrXxA1eSC0KQW1qoeeeQ8KD0UDux7CubF4qnhYOrWdkjim25KMdzy/R9G1S/kZbW2M7&#10;qNwReWI9hXpNt8I/GNwI5oIFEUi7v3riNxxyCpGeP1r6o0fwpoXgKOa609SJZs753Xe4A4Cj0B69&#10;Kq33jt5YvMvZfNeNjguoU4+o9O1fOvPKtV3wsLo+4yfgDG5jBVYwep4DbfBHxNdxLcBRGDnG845B&#10;xyMcV01l+z14mYxNLLA0THEhD/d+gxzXSv8AEG4dcCViT6cY/wAaox+OdURDBNdOc5wcfMv5cGtJ&#10;4nNGrxSR9hR8GMY1eZxfiL4DalZ20r206SuASu7IO4dsAV4vqHgLX9KtzNqUO1c4zjHNfTdz8QNS&#10;hCxGYuyfxN3rTtPF2k63L9lu8OTyAR909Dz71zvNcxw3v14Xj1t0MM68IsxweH+sYdXtuj4fngCT&#10;eWwxjqKY0CPnaMV9L+JvhvHqUK3mnwJFK7u7gZIx2JPbArw6+sZbO5e1nABQ446Edj+NfQ4DNaOL&#10;jemz8krQqUJOFRWaOctoM5J49PerjwK/IPNWooyj/OO35UoQBa9XlTOWU23uZ4iD8Y6VMPkwFFTB&#10;RtGB+FH3Oo71XKhOVxuWHzPxTH5wGHXvUuQze1MYDGfSlyoSEIB+VaRgDjAGadGMZemHOc1pFLYt&#10;FtQDgn6U91B4zUCHBB71YQknBodzJ7jNgXGOalKY/HmhmXgc5pzLvBzSZLdyIjnOKa4+YAetKxAG&#10;aVSu7K85pDEfy94Bzz6U8HYdo71CQSwbPTtUnzAbh3oAPmY5xx61KJVMfXoajXpmkXAGSe9AieC7&#10;8pzIO/A5resPEVzAXinO+FhzECQrGuUkyPuHHrSJMVOBW9Ko4kypKS1R9j/DT4kLpdp9pubram5U&#10;8wA5+7xHt4AVfb619D+N/h/8Pf2jPBSaR4yiVb2FP3F9H/roC3IYc/Mp7g8GvzAtr2VCYyx2Mcke&#10;9fRvwz+Imp6Lc20WpNvDgQIygkkfw7vp0oxOHjXXNF2kVhsTPBSWt4/1qfGXxp+AvjH4Da2bPXh5&#10;+m3LFrS8HKyqPXGQCO4rxfexAlUjafT2r9/Eg8LfFHR28A/EGziu7Qwl4XYYZTjDMh6hlJ61+T37&#10;SH7MfiD4DX8d9YNJqnhy6yYbtEJaH0SbHRs9D0Pavm8RhrOzVn+fp/kfaYLGrEq/X+t/P8z5tiOD&#10;9a1YJGVxzWCjlwGU5FaEc4I2Hr2rnpS5Xc6KkTrY7pQgBPXrVq2uArc8CuUinYLhj0rThkYNn171&#10;6cal9Tz50bI66KXJ2Ick13+gX4gmVLttu9QgcHqe30ry+0mW3mDseT0HrXW2N2XlX5ARnpmuihP3&#10;jycXSumrH2DpF3GEt9Qs25RRuCuCWx6geteyWGs2uoxeam4DGWz0Br5s8KXOmNo0t3b4MpkXy8HB&#10;wRzx7V7Vol8GsIombOATnGOCegr2ormjc+UVRwqOLZ2VwCBsXBLg7c9AfWvIdciFmBNOMI4AyOmf&#10;/r16gLhjA0SHDY6n0J7Vxfi2z8yAF/mTjBI71KbvY2rWceY8p1K3jQieL/gfPX0rzfWXRJljRCA3&#10;OTj15Fen3OdjGVAY+615/rNtukETA8HKt3xWNWL1uOjKJwWpkQwm452Dr7VgTfOFZOCRXT3OCjxg&#10;cHqDXMzAqdvU15NSNtj2cO0ZrxMMkZ3CqxbecnvWi6tjPcdapBMsTnGBWKj1O6MrkSgDK0Z4/pTv&#10;LypKnjrR5b5Bx1pctzRMrSJv5XtVdkO4HHtWgsbnIxzTGiKrmsp0+xcZWMmZMtsU4Aquy7gQTwe1&#10;aLxEjcy4qgwUMMZ561xypNanTGd1YzJw6jepORXvXhbwXrsXwgtvixIqy2D3L2e5eFSQMQVc/wB/&#10;jIHpXhskLSAxL/FX0J8Fv2jdf+G3gm/+COq6fZ6l4P1F3nu4J0xMHkILSQyZ4kGBtyO3avBznDVZ&#10;Un7JXPfyjE06c71DX+GNv4eufH5svEcbOrwZtgGwBL1zn0x2rv8A4gfA2w8QatFd6Tdzpanlrfg7&#10;W9vXJrmn1r4SXBVvC+roV27o0lbbcQ54AJPp0qmPjvd+A7+G4h8rUvsqHaGkJ3NjC5ZfSvlMLCqv&#10;d9m7nuZlGEmqlOZ5D8UfCWjfD1bfRr3zxqM3IIwI1X+6R1rzCJyJOWzjrXR+PPiB4j+MGvt4o8Rw&#10;x27j5YYU+6nqc9WJ96wraHadsg/Gvr8voSceeSPl8XKN9zQhfcMYqccjBOcVCFYYC1NjnI7V9FSV&#10;lY8l+Q8EHg0sZKsVPIqDluRzUhYjGP0rqUrEWL6LjpUpZASR2qBGLbSOKdz0961TuYuI8HGADTwO&#10;c9aiDYzxTkdiBjgVasiWrFhVZjjOMVdhdh8rVnjJ61OjqDljg9qZDNeHDscj8a9K8GarqdrqGywf&#10;as2BKA20uE6DPtXk6TAfdOK0LG88qQBzxmuujLWzOGvR5k7H6S/CfV9dtrQrd3CxW8zxlGLqwjHV&#10;g+PXoK+4tEvHuIS5dX8vABBz+Ffjx8N/F1jpFvPbajA5jZlA2AkZPQkfh1r9HvhTrkN7pcU1qzBJ&#10;lLMGPIPrjuOK583wvtabrL8i8mxHs5OhJ/ifT8biaMMOMj9aztRtpHUSxn5k7eoosJyYw7YYk8Vp&#10;uguFwDXwzvCR9f8AFE8y1+1NzZyRBNzMpGDzXzH4gt5bKX7DqURhY8oCB8wHXGPSvru+s7mPMIA+&#10;vsa+WPilpRttRbU7kbDzhgSdoA6fjX1uR1VKXs29D5/N4tU+e2x49qVqs0bYwx6j25rEOnyIqyYy&#10;HrPv9Wmt2LSsFVuU56460yHxJHJ80z4Veo/z619ioyitD4edWE5MsiwhXIdnKsf4TwK6DTbltPdJ&#10;UZkMZBA9cdDXPwX6XGBEcA9scEVbiaKZAh5fpz0xQ7vSQR01ij1/RvFtxaSNcRMSrfeIOCc9c+te&#10;s6H8QNONsn26ZUO7qx5H418o2kM1q7hGBXgEA54rWmlaJSh6MPTpmuDEZfSq7nrYXNKlJXPqTW/C&#10;fgH4jWkkV2gkDEfNH2YdDj1rwuX9k+XSdROpeEb8vFICZFnAI65+XHQ+lY2keItcsrRIdOumtl3L&#10;82AT1x0+lfR2heMrBEW2u79ZHkwNzfJn8+K8utTxWDVqE7rs9T1adTC49fvYWffY8m0nwH4h0eE6&#10;fdxrJhiUwdufU9KgvfCGpJLtZj83J29s19PR6qhk+bDbe/X+VNf7FdD5xtUHrjiub+1qnNeUDp/s&#10;mnyqKkz4a8S+DXEpX7Mkm/liAT09R05rwbWvhfd6wxs9NUWm4llLBgsZzj7o6k1+rk/hSxuIHCFV&#10;DDvXIyfDyzJB2k45LA9/61vDNqE4uMlqc1TKKkJKUGfiRq/hy/066ntL6Jo3t2KOSPlJHcH9a5O6&#10;spIiCBwRwa/Wr4sfs62XiK0ku9D+WUITIgXlyPT3PavgDxN8LtY0iVEuUlRdvKzLsOR1GPWplhIY&#10;iPPhnf8AQTxMsPLkxCt+R4DJDhuOPeqchOTg10upabPYSMk8ckZUk/MOGUng1gT4QYxzXl1MO4aH&#10;r0Z86uRCQFR3p5dOMA1Xye5I+tI2Ou7pXO3Y35Tat5YkHzdRzX3D+zBr9xpNxED5a2SsQqkDILH5&#10;/wAxXwMkpDBlyTmvbvhZrhstUXRol5umVd+4jYSRyK9DBybi4PqeZj4OEfaR6anlHx18Iv4A+Muv&#10;+Hv+WUty11DkAHypgHUgDoOcD6V53bMc7u9faP7d/hZ49T8L/Ei0Rdt3bNYTSbsl2hOUZv8AgJxn&#10;2r4hjchcA/Nx/wDqr5zEe7VlFn01CXtaUKvdfkdLFcb8BweOuK5nxLlnTB4HHNdBaycH1rA19GRo&#10;pCeMkH6mscTG1PmNMPpVSMaOMDH1rrrMEorDoK52OFCgJ/KujgIghCkYows1bU0xTvohdY1N7QLD&#10;b/61xkZ5GO9cnDaKzeaVJyc/ia1J7N9QvQ7D5QOvtWpZWCBh5g+VaJc1WeuyM4uNKGm5Pp1s0bKc&#10;A7u5roWESLlcZqqzRQY6ACsmS+JBRfXArrhaCscU06kro1J7+GECHbu3DmqLXG/1/wAKzSRuAbrV&#10;uNFGQx4NU6nNoP2UYomBdj5a1oQ7vLwOtCIqDI4yMVeijQIAvBHc962pwd7GMpdEWbKCQsHP8Pev&#10;cvh/BY3viKziit/OZTuwvUbfvV5DYrvBwCRX0Z8KrKCxvrdQXb7VzMrfKEIGQQRyfpXr4ONmeJmM&#10;tD7q0CS3OhxeRgFvvD0x2rH8cJcSaK5tNoMaMzM5wAuOTU3g95JtMjac5kJbcMYOAcDI+la3iGOK&#10;Szkt2HySRlWGM9a9GStI5E+amfIFiJbaZHuWEsrgAkdweRzWbarPJLcwKTtlZ+Dz1rsfEemW9pqI&#10;m047EVFIX0I6k+/pXB3N8dJ1Vbkk7GG5W9z1FdU43hdHlQm0+V9DxLxLBHAkcMC4IZt/oT6j6+le&#10;Yy/LISwznk16x4zZPt7RQDYFBOzOfvcg/wD6q8punOchR6HFfO4pas+ny9NwuxiyqjggDjtX2Z8N&#10;rBviz+z/AK94I1Jibq1Zngx/Dtw6dPcEV8WsoLfIO9fXX7J/ixtI8a/2VKd0NwdkiE+vQ4781jGm&#10;pRaZ1Vp+ytUXRnxTpoaW2y/3gSDnrkHBrRwh4bqPSu8+L/hW1+HPxX1zwjBkQwXG+IeqSgSA/huw&#10;a8/yWb0/rXwOY0FCTSPrcHW9olIkOwgUSlEBQ5x2qswZhwdtMXcFLvnHoa8FyvuekTqpI3N07VZT&#10;pmoU2ONqsPpVhlxGMH6VtB3QSk2MICtkjNSHa5OentSLbySDKgH1piRyI33TgHkfWqIIJ9qRb8cC&#10;sYy53F/wroriIMjKMiqI09wmccetMzqFlCXgCkfNioXt8wlX4IrQW2eKJQRz2qDyJDweveuoxM4R&#10;CMAg/XNJJwcg9q0/skmz5hVWSArxj86VjGe5Q+YdaoTzhRwKuzttzuBxWLIRzkcGtKcdQsKkrOGx&#10;xg96cg38mq24KMYODWtbAeWTj6V0R0AyZDg8Uwqrc9M1bkQEmquB/D2oe4uYaR8w29PSl6ZA4FBB&#10;PWkAOMUCeomRnFKuKVRzUmFArKoUnoXEWNlGRmqc0SxtwM1JCxJ2ikuMqocmpXc2jHqRQ7wdmAPS&#10;tVCdm8nBrJDZAOa1oXwcdaykW9BCxxufnFHmEgtuBNXGhwBnnI5qo8SLkKBThuFyrNIQ+TjA6VQJ&#10;bJx0zV+RUY8jpVd4wG4HbtU1dNjSEL6lYvk896rb3BOasMhz0qBlLEqeMVhsdEXbYkVGYfL1/Wvp&#10;iK2tLeG3CkkiFSBnuQM18x7jypI9ua9zstSuLlLOWdtxMWB+Ax/IV7OUy948jNveg7ndWkxYeVjb&#10;nk1d2j+9VCDG0OvereT6191CXuo/M5r3mf/R/Gcs2ApPI9KOvUc0gQKOO3SlXOd3brisjzyRDmp0&#10;UqcDvTUDOePxq0xAbOOgoAryRHGKagUD5TUpySXYgegpwQnkD60AVQE3fL1z1qTYx5PXr9alEO4/&#10;j2pyJggEZJoApSjJAXjNRBcfMRWg0aq/NOVEZcmgDO+YkgcCnkHbwKtvEAcDn6VIiuxwgzQBSHyq&#10;Gan5HLKc+9WHtiDk8e1IQuMOPyoAqjBIOSfpSbB8zDqetSOVT5h17UyNnPA79aAH4XA7YqUfOOai&#10;Ks4GOopNxUYPWgCQldhOSDmnsoIUkkgUxWJyG5BqXYcUARMquCUFMUNgbhU4BAwBinlDwx6CkBCI&#10;i3zDmnxwjGdvPrV6NEVA3Y96WXaBvB4FMDNYKoJHIHamHlCRwKZlpHKrVlw5QDbgUAVshkLUo28D&#10;2zzUqpxzSHgdKAItmTxSgfMBjipQvA96AWwQhxQAiqAf3nNKMHtmnJ79+OKlCKAcGgCm2c4HLDtS&#10;Dzf+WtWljzLhRznk96nWBnOTzQBRjfP3e1TL1NWvIXpgg0zYIzg85pxVxXIg2fujPvTCQox271MY&#10;8naOCalkjDDBrTkQXK0LhiVzVgRkfKOppqRunCDOKvRDzG2YyR1NEY2YXKi/IxTH40/J34DEqMda&#10;veUAcY6U5Y1G0gc1YmVOoII/CkaLADEdausqbstg0i4l+Q/KAODQIqeSSu4HFQlQjcGrToQf3hwR&#10;SsoA46UAUNmW4qR4sr8lXNpOBjOauogVSDjHagZz/lYwuOOtIi5zj14rentkJ39M1R8sKpYDmgGy&#10;BEOSTzmpNvY8ZpjOVOSDVqCQYC+nrRYlSuSfYxIAymlWIRtyOa0Y5FYgAfjTyFA+bGaBmFdWYI2x&#10;A8nmqbadMy7lH1rqW8s/J0FQK0DEqpIxRYlySObjsntmB6n+VQyW0srls9OtbjglmwT04qADrzWs&#10;I9xc6MdLMlyetblrbFV4FMVVVsqetTJKxbYTgVqRKVySTIGBUDK4XcD+FPd9wBjGB70jKAmxjzTM&#10;xioXAbBDVNIZEXyk5z+NVY3kRywJNTxyuzAjgdz6UmJrQ+lP2T9UhsfHNz4XvWMNt4gtpLaf0MgB&#10;MRx65yPfNeO/FjQdQ8D+L20+C6xeW7llmiBjYEEjIIOR+dZWj65f+H9astY0tsT206yZ9dp7Gvqv&#10;9onStO+IPhLSfiv4dRUguIAszcHbJGSGVgO/UV9JheTEYR0jxJTlRxMazOb8B/tneOvByWOkeK7c&#10;+INPhCrJNcP/AKWq8ZCMvDAfw78n3r798EfGL4T/ABZ01r/wrqKQXKYD2VwRFOjN0AU/ez2xmvxO&#10;vE8tT3I71g3MKmUXMLeXMvKuDggjoQR0Ir5Wvl0JarRn2FDMmviP6C57byi0Mq4faOCOcHoa5u+0&#10;wvB5m4fJ2r8uvhr+2P8AFbwalvpfiNotcsLNSv8ApIzcMmMhfO6kA9A2frX2j4E/a++CPxA8uxvr&#10;p9A1BwAUv12xEnskq5X/AL6xXi4jAyg/dR6VHE8z1PQZtMJy4GPwrMmsAELsvtXpslgb+1i1GyKz&#10;wzDKSREOrD1yvrWZcaMQm6T5COSCDyK5HGzsz1KdV20PMJbRlGdvGelLLZyFd6cAdq7F7MoWzG6D&#10;rk9MVSuLUM+YuhHTvSlG6N41u5x7rIW6ZpAmR8vWuje2RD/jVRrVHkyB+NczVjXnXcytpX94RnHa&#10;l3A/M35VpvbKv3uPeqzwRsOR+VHK3qhc/YrEY/edBSDklW43dKe8TxnK8j0pyrJH8+MntRawRlzF&#10;Q7UO0gnFCsvXHSpX/eOMjHrQ4UKdp60mxSl0GYI+bsajx3pWcY+Xk96RMk7WNK5KbQ4IduasD51y&#10;ODUMQKqMgkHpirTIrEDkcdqo1GLno/NWlwQecAfrUBBVfT1NKGOzfkH0q4uXQmSfQmyw45A706Jn&#10;H3ug6YqMej9+xqfjIQdRWsb9TNprctxuG4/Ol8wqoNQA4+hpTImdo5Iq0yNzYgdwetbEN3sODXLx&#10;y7WEbcZq5JcAAs3b0oY0rG+brzJN2elX4b0Ku1j82a5KK8t9mQ+M1WvdUjs2BlPy5GSTjFCiDnfR&#10;HdyamyoXUiuS1nxXHp6+ZdE7QCSRivKPHPxGsvD2mSXIljmCMFdUlUOpYZHHevkr4l/GxbvSPJsZ&#10;WCkhm2t8xwehz09xXTSw7k72OGvi/ZrQ9Z+InxuexV0gwUCKRggH5jg/lXxNq+uXXi3XUthKzQox&#10;ZRnOOecexPWsbUfEGpeJ75k379/AGMcH29q9q8D+CEhWMRwB5ZyC2cqQF6g+gPrX1OS5T9ZqpW0W&#10;58zm+cKhScqm72PXPhP4fvdLhS5uUVYRGwBYAkvnA5PoK9ZvpYt5kjGMVj3N1BpmnwWelx7FReVJ&#10;LYPQ8n+dYbavNFbPNODIw6D0r9bwcOSCUVZI/G8fXdWq5X1M7X7g3V3EkedoHc56VlzvbxqQOM9V&#10;pHuJJm+0KuM+tUZZkkUs1aVUrmMU3uZl64CBQMHHSuWuHBfnrWpdXbkHvWNKy9ehNck9T1aELIhf&#10;lfRu1OQ8ZPamtsx1pqNzjFZtnUStlhletGdoA/CpQOgPanqnGCOKaFcdnoopXGY9p609UyvTI9el&#10;IEbr1HcVVzC5IoweTmvZPCuoSSaZPYffDxNEp7/OOw7mvHArA/uxx0Ndv4Uv5rW5jt7fqhBy3Q88&#10;Z/GqjHozmrq+qPm3XrdtP1y402aPY9sdrD0J5wazuiDH45r1z436dYW/jMa9Z5H9qxmaRSOAyfKQ&#10;vp0zXi3mLtKrk7iDzXz+Ji4Sdz7DDSU6cXHsiVjKfvHAP61A5AG4dT70sjMetQP6DArgc0zrihGJ&#10;PWgZ3DmjLEbeDUTEnk8YNZrQ0toJIT5hNaunoFXnvWLk7t3r61uadh5Ao61rR+O5FXSJ1NpkKAta&#10;HmOoLHqarRjCAEDipMkIc9K9xa6nhy1ZVuXGD5h964vU7jqE5611U7hkIJFcTq3lpHlPvE/pXlYy&#10;ro7Hfg4Js4+42SSfL2qMALhDyBQ/+tJz9aj3KG+U/e6mvm5dWfTR2SHFQw44Fd34PjLQzl87kAwe&#10;3NcMisx216H4L+VbsMRlduR7Nx+Wa7stSdaNzkzB2oyOrUFRt/i/nVqAAtRsRlB6c1OqKCNtfVpX&#10;dj5eUrmxabc4Aya6GJdyetczDvVg6kcdq2oJW2jvnmtYvQ86ujVDFRhRiqMxfBb36VaDMePxNVjt&#10;bczHnnFVc54LW5xOrfvJfLcZAJ5rmXxtJ7+tdPqkDnDLzg5NcxM2M9+K8/Er3mz38NrFGa55OelQ&#10;tjPPQdKnk+6ZenHSoWIdffFefY9NaorgkHJp+MgcZpMbh9KkXaBz0rmY2xRhevel4PPamggnI6Di&#10;nck4FbRVkQTR4PSrSZQZUZqvFj6VbTGPWuijuZyLyfcyentV5A2B+hqrGrBRitBCQMdeK9Oktjim&#10;7XL6n5doXjHWrSKcb+3TFVUPAU5q6MdjXRc4ZknJ4OQBV62KgAjkmqCkE1dQhV3V0QehhPaw26Ve&#10;h/KqDgg5NX5dxyzcmqjfexRKN2VBlcjP3Tn2qMAcE1KR82R2FICdu2oUbO5oPXpgdO9ORSOfXpSI&#10;d5qzDEZDgc4qopktk0LHG1jWlbA7htBOOpFV0tio3Nit62iCxnAxXR0OOrNHZ+DfCE/i69aCGQqi&#10;7Q+z75z2XsD7mvu27m0vwdoVr4e0TzEk2fNLgBywH3pGAwWA4ryr4BW9toPhS51GCFHlupAzyZy2&#10;FzgAdvwrH8a6pfzapgSOkZ+YqSQMtz0NfA4t1M3zF4Nv93DfzZ+o+FXB0c8xsq2I1hAs6t4huZtt&#10;uZS+xQhY8byOpI9zXDX2oy3SmP8AhFUZZpfM3Hmqe6Qc4r7jC4KnQilBaI/snL8qo4emoU42SAO6&#10;sSMc0yS6mZyzHBPJ/Cjdzk0xgvQV18t9ZI9OOHive6iPOzE7jkHmrOmXcVpLkjnqPr71mMQrY61P&#10;CyqcEdRXLiKMXFruc+LpqcHCWx7L4Y1wSZluZVV1YA7uS6Z5/Ida4f4veGJxcL4us3RrOVhFtCYw&#10;2Mg5HGMdM0aBdta6hG6nlsR7T0Ibg/pXc/Elpbj4XXbx/MqSxrw2BtRxk8fpXx0qX1LH05UdpOzR&#10;/Ivi1w/Rw9Z16Ktza/M+U5l5xjmmGPC8mraKGHzZz2NO8oHKnmv0hQSP5+lK2hnKvGWFIwGMCr5U&#10;IMN9MVnOcMfSnGF9iovmZXkBUZqMDptNSfOw46etMCgHj86mSS0OhaIeMgZWoQMqfzqYEd8nim5G&#10;fbFZq4ixCqlc1YUA9OccYqvGpC59ualQ4Htnmncye5OpjVicU1ypPFM3DdyODTGbByecdMVLYuow&#10;rjIz2qLPTAxTvf14pCxb600MMsg659qm3YwB37VCFyeBUhVQd2Mt04q9BifM3BpVXLZzSn5SMnrS&#10;KxIJxgCsxEcw5DVVOSeOKvyBcYIqIIi4bGT6UKaLi7EMZC8dvTvXTR37/ZRHvMeFxlTgj6GuaRVY&#10;7u/PerBGRuJ61pCpZ3JqRUz6D8HfEbVrG+02GRmljjxDJIWwTGex9ffNfdXhbxb4a8beGpdG8TRx&#10;X9heh450kX92yDsSf0I6Hmvye0y8uUj2XJyD2HFe2fD3xVq1peiwsHeU3Z2uucBFA/hHRa2rUYYm&#10;FnozOhXnhJtrVHnf7SH7JWu/Ca4n8a+A1/tDwnKQ4ZTvltt/8Mg6lVOAH9OtfGsRLYkA+Uk4zX79&#10;/D34gaNcRy6NczefbeUFmW5XcuDwUPUMD9K+N/2gf2KYJYbr4ifBD95HtLz6WASy5JYtCSf/AB38&#10;BXz2IwzjLkno++yf+T/M+vwmYwrxUm/68/8AM/NQsAQT0rQikUDk1lot5byvaanH5M0f3lJ5B9CO&#10;xHcVZRtwDD6CuePNHc7akOhsrIGYGM5A7+ldJYXjAYPJA61xKSMfuHp1rQgmmjb5fpW9OpY46tBN&#10;H0T8PL9JXLRBty7YAxwFPc19L6XqS2cP2e7jwwIAK8gCvh3w5q81jxHwdwPHc9q+qfh/qVxe2Nza&#10;antkQbXjAG7axPzZPoa+jwk+aFj43NMJyVXUR7Guqi1Qwyjeo+7/ADqlqOqW99aqnfPyhuxNUr7y&#10;XmiltRtixjaR0IqGe5t7fa04G48gemK2lG2p53tLXjfQ4W8V4bkwsc49R1riNcMkt2pVSQqEFh0X&#10;nv716Nqk8F1MXJyfbpXD6hI8L/IefT1FOS5kTCdnoeZXW0lwOcdxXNXYYS/TtXaX9rFEXWJQpY5/&#10;E1xssLfaGdjkHqK8XEwcXY9zCSTVyrkg5bgHtVfykU4HNW2279o6VXlOGxmuZHeiIpEo2gcGpwo6&#10;jmqbS/PuFW4JQME0R0Y2mkW1ijHJpGtopTzninJ8/I4qdCAcN+lXa5i5NGZNYc5iztHrVCbTJpTm&#10;MAEV1xCsme9J5an5vak6CY44qSOIXTvmCsp4/nUU2lxjKsmSOhrvWhRvl2jNQ/ZwW2sPm7VDwkTV&#10;Y1nl02grvLmLAPfHP51GlnEn7pU/SvTJrXcp8wc+1Y0ltEnQYrlllsOh2QzCUlZswrW0aIElfpUr&#10;xd8YGea0nUjp0qtgjO4Ulh+TRAqjk7sptEyMA3J7ClY55YED2qyQdysO1NZTtzVKNinK5ArADBFL&#10;uG7LcYqPeWbAFO/h+YZz29K2QJEysAuM1ICv3qrKecN2qdG3KQOlVzENEpbJ4PXpU6HpxVYMOnSp&#10;VcdDxVpkSRY3AnFOBBAzUa7SP605d45JwK1jsZsmUBhhu1WF3CQH8qrKMjLVZjdgcP6VonqZs9A0&#10;fU7r7KUts7lGfl7n/wDVX3J8FPFcELWWn2kn2tkXZMRn5ON20k9x7V+fGnzGCZGiYrgjNfQvw78W&#10;LYytaKwRQQODtIyetejS/eU3BnjVX7Gp7WPQ/XDQdUiu0QKM4xtI6V3MMmRt9ea+cPAHiCxuLdbm&#10;O4SNmCjBbPbBwPevedMvPMcRdenPbmviMzwns5tI+zweIVSKfcu30Qlw5znoK8K8fw2sjNbXKCRH&#10;UjB9RX0HJ0JPIFeaeMdKaW3a4t4g5Vh1PUHrg1GU11Cqkx46lz02fn18UNKljhtJoLcLCCwXb7df&#10;1rxG6vPKTywecYHFfW3xQ0fUJdMlDMY41zsPHDE89e30r5O1XTEsZJLe4YMMj5sndk9/pX6Zh589&#10;JM/OcXQUKzVhNL1Oa2kV5T8voCa7a11uC6kWSIlD/cJ5ry0HypCGYlScVHgROHjYkZzjNbaMiUD3&#10;z+30jIJT2fB60X3iVTCEjXHPOT2ryw3zzxjHU1PFayytvzkn1NCgt2c8qk1pc7S48QSAqqdN3XNe&#10;h6Pqi6jAsc4LIoGfSuK8KeB73xBeKrqEjGNxJ28f419WaZ4N8IeEonuwFSSSMCXLbgQvcL6mvm85&#10;zulhfcWsvI+hyXKa+Kd0tBfD+rzQwCK2Z2Zvl2bckn1HpiuhtdduVl+zXQYs3RdpycfSsYeO7LT7&#10;cX9vBG+4nygxwxA459K9F+GHxKl8QXnkG0hMNtw0m1SQzeh7elfNxx1etGVX2N0j9Op8F5gqHt1F&#10;8q8jk5viVZ6VKLWfcMt3yB9Oa6LS/iXpGpyhbchW2hsHuM4614t+1voV1pMkPivwYxEdycXSfL5c&#10;DLgBwD/fycj8q/PGLxvdh3tDdvbPM+cA4Vdn16Zr0qFGhiaMKtrXPjsfUxWCryoTWx+3On6rFqMQ&#10;uLbDo2cEYP8AKuC8Z/DLwt43Eb6jCGmhfejsW+U9+M81+f3gD45a7YGK3F8GitnG5Ao3be54wT9a&#10;+z/DPxbj1myEytuRQGOcKxDdBg8/Spll1bDy9rhpfcKGNo4mLpV4/Jnz98U/2e9KuF+1tueZTtHy&#10;ELs74Ir88vFnw81Tw1dPDPAzRh2IfHRQeK/eiC70/XLVUfbkgHDHsfb+hryT4h/CDTvE1jJBbKF3&#10;DGAo79cE8iumjj6dT9zi1Z9zOeDnQ/eYV6dv62PwxlsrhAWMDKDyCR19MDrVIpuJRx82cY96++/i&#10;r8I7rQ76CO6tcsdkYPXCr0K49a+etf8ACTpeSDyUj8tsEAgknufrRVy6MtYPQmGZpNxqRs0eIJZl&#10;EDyNjJxivQPDiHTtVt9QYFfJcEHpV2HQDcsvlrygyePyrvtP0E3FjMNquihTI54xk4OPX6VvhMC4&#10;O72McXjozVke5fHjRtQ1/wDZFuWwJrnSpbeaUgc7FfLMP9kA9e+K/LS2lZ8PjOcGv2msdI03xd8I&#10;vFHgu1l80PpsiIxBDcL2HpkcV+KWmMy264+8vy/iOK+czmm1WPoMjqqWFt2/4b9Dr7dd7Bhxmsbx&#10;AknmQxyZAJyPrVuGco4YngkfnS6hvuLgeec+nHSvKqvmg4noU3y1FJlG1iGzeR1NaDgsRtPWmsgi&#10;RQnQ1IgCrn0rOkuVWLqSu+Yk2yRkGP8AH6VJ9oRFMYO49fSqFxdvu2rxgVTkuHPJ5xWzmuhl7Ny3&#10;LNzdOy7QaqiV3we/pVcM0nBqeP5SM8EVCqPqacvKi7EqS84571qRxKy5I49azYXycAV0MCllAAx6&#10;100ldnNVlYsWUZJG4ZxWl5eGCsO/SmW8PlNuHNbFvGjSgE8/nXq0YnBOetzY0qIAhegBr6Q+G1pG&#10;14kF2SrtJmPJ427ew9a8Hs4Yx98ZIIPpX094Gt4r6907UEQLEuQc8kHGBj/PFerhlueJipqbPqTQ&#10;zvRBICdgA9CeKt62v+gPOpwygkA9/amWSP8AZ4ywKFCAfw9+4rev4o5bIu4GMcV0S0aYRj7rR8re&#10;K4Qk0shOWl/g9OMivG9ecIYZJIswMpVz1Yk+3tXvXjaK3s4xdAEbiwkZjnAJ9PbtXhWtzStbEA4A&#10;JY8dQOOPeuu/u2R40ouM9TxrxKVub77QxwwUgem3sPrXnGyMgpk46816B4ihufI+0xkBAcEk449K&#10;82aV92f0NeFiVZu59ZlsOaluMYowI9+K6/wH4im8M+K7PW7Y/voHXy9w3DkgEkd8Ak1wzuRkjmnJ&#10;IyETAnKnOR2964Vo7ndVo3i0z69/bc8OTR6/4e+KMIEkGq2v2WRgoASWLDLz1JZSTz6V8eRAtivu&#10;PxeR8Xf2QLmWSQyah4Zuob0L93EQyj/X5K+JLJMW6O6FMgHjoARmvl83wzjVl2setltWPs4sV4gg&#10;BPeiO3Eknz9BV+UICEbgYqFQG4I5/pXxTlZ2PoW76jPs0asTxz0q5AhOOAQOpNVgdrc8r/KrQDDO&#10;D1rem+hLNW3hyWVcAHpxThbRs21gd3t0qnFI0QKE81TknZHDgkZ9a1EbBtYCducHvUHlxKhXHfmq&#10;Yuz97IyetNmui2VH8XpTMqr2Lu1XTaDke1QeS4UMrCqf2hlcbf4ulILwZIH3hW6mmZFzyiOn61Wl&#10;hyORk0z7cwJXqaBdZyyjpVrUznHmRyt8rB9r8VlyYYkt07Vv32Wyx5Oe9YMik8r1reLOemmtyvju&#10;asxl14FMETbvm61JtAPB4rRGjaGZOc96gKfMT2NWggZSV7dagkDk4QUGbZAcg4qLBySKmZe9MUNn&#10;mg1S0BBkkEY4pSu3gVJmkPIwaiUbjWhNbom8E0+/RTEqx9d1RRDaeKWQFmDE1m9EaqeqGQRMnykZ&#10;rQtEd5jnox6e1VAz7qt28hQbgM49aybuWy9dOIiETgYrNklz1PX0qSV94NZ7Pg47U4PUQpYucVHg&#10;jkduKOFGV71G4DLgnFTV1ZpGTSGOQBt71GwyMLj3pr5DZU8Y71EJGQEjvWMjaDI5ACuFwcV65ZNH&#10;5Nn5Tbj5ZyteUBFcjPPtXrWnxoI4IwOUi4P4V6eUr96eLnMvcTOzsLq4adJnf5BCUKY4356/lWp9&#10;qb0X9axrYARKFqfn1r7ukvdR8DVjzSuj/9L8cJPlYYGRSonAc8Z61caIbsJzipoYhzuHA5rI88gi&#10;iLErjPvS4AOF5HWrpIhOEbr6CmQ4fhQM470AM+zF8gDAA7dasiybYobOOvvU3m7QcKORyRSGSVuU&#10;wpC9TQBRmtvLOR+FRAENkde+Kt7wy8Y5HWqx+UkKT1oAiKZOGz6UpjJwSeMU9pM5P501XdVAHNAC&#10;CIt0PHrVmzCK3zfdHfuTTHdsegqpNMYxvHOOlAGm4ST5+v8ASsyWPc3z8KOmKqJdNuHOO9aIdpeR&#10;0oApeUxGRz9aEiBOG6+1WGXI3Dg/lVV5SWwo4oAmcojbU5GKgBy3zc07J25PFLtdflPU0AN+nFSZ&#10;BXdzkVHTTnoDQBYVmkO3n2rRi8tV8vPzelZyJ06k1ZYqFyvB70AXYVjyWmAbnj2ps7wjAHSqG9gg&#10;Vc+1I8mRyP1oACIFHydaCWOD2qIYPKikyw60ASMQQQKTgnmoWbB704dOKAHHHVucUjfKOTSkc/Kc&#10;A9qRlHegBp6YNW0JPIHHpVB2A4PJqeGRpW2ocFRQBqxqjNjoTVgui/KoGacACoyATineUGbkHFVG&#10;N9xMa3z4HSoHj+UjipzGqthAasJbq5BX9a1StsIpJbP5eTxUUkZFdFDEhXBAyvBqjcIEfaenamIz&#10;EiLHnt6VOrGIADn3q5FAxfANPa1d3CEfhQBV3qMlOp65pS4JX+9Uq23UDrSSQ+WwLcGgCsSC3PSm&#10;tIEUqec9KjkcAH371AGCvknNAFhlXIyd3HSp/Ly3HHFNijHA6E881aEZYEAH60ARICAOmKcJMEq3&#10;I9qtwQbxhR7Ux7SaNiHHHUEUBchbYV+YYzVeR1J2J261rpaGVvnJGKo3Nv5TFlPFAGS7F2OM/Sg7&#10;xjHWrBjQfORg04RK656+5pszi7MajEfxEewqaSYDGBSrbO/yx0gtBn52pI0auV08x5N6tj2pzSuv&#10;1q5FbBXwKeLJmwB3JqkznnBmdljwM80zBHH+TXRjT0aMFc7hWPJZsJCAfumqi7AVuB2pFDFy3SnS&#10;Iy8ngVcggLdOc1sncljEUgAHkUOuD844q8IVGQ3WonUI2JOlV0AzXUg5Bp1sjNJlRn60Y8x9qCtr&#10;TrXcxL8KKzk9LD6FBoGk47dfpX1V+zzez+MfC/iL4KamQ0X2dr2zJ5Ksx/eKPrwfbmvnAwxNleg7&#10;V33wb8UW3ws+Jlj4zvpT9lVXimB/iSQbcZ+vP4V6WV1fZzSPOxdPni0zyHxfp9xpOrz2VxD5YRiM&#10;emOK4eaTeuB+dfVn7SfhNfD3jqXV7NMWOslrmz2tvBR8FjxkD5jxzXy7eRqWAUAN39a6cckptI1w&#10;MuamiiqjbjrVaVWhYSJwffpVrlh8vGPWonU4PcV50Yps9WMnY7XwN8Wvil8NbprzwPrlzYFgVMQb&#10;fCQef9U+Uz6EDIr6h8E/t1/EaxjXTPiJbRayn/Pfbsl/ELgV8O9flPAqY7e3WieFpT1lEuOJmtIs&#10;/W/wx+1J8GfEVs3/AAkGoNpNz5gCxPE2Cp/2gCoH1Ir1zRfGnw/8YwrJ4X1mzu95KgLIN4I7Edva&#10;vwy65Ruh6j1qOG5vbCcTaexgdDlXjJUjHpjvXHUymlLbQ6Y4+otz93rm0eEAEBiTjHc1nlFjG1l5&#10;x0r8eNI+M/xX0ePZa67dEeYsm133L8vQHOTj6da9Q0z9rH4oWUTyXqWt3I+M5jKYweuQa8ieUTTt&#10;B3OyGOutT9KtrPKEcdeQO9L5UZ+ZRg18DRftsa86Ri/0GEyLwzpKcn8McCurg/bL02S3D3Vq27B4&#10;2jI+gHp61DyyutkarMEtD7FlRcFv4snPNZEzFeE4JHrXzdpP7U3gK7sHu9UlnifqFEYbPrWxpf7Q&#10;Xw41Y5fUEtI+SpmGPz71i8BU6o6qePhFbnuKJMSQ3GKeigDHBJ9688X4ufDALG/9rwsknzDBxx+N&#10;Wbf4leBr64aGy1KGUp1OcYz254rOWDlBcziXHMKc3ypo7IIwO7j3pmVJIIzznNYx8U+Hnj3RX8G7&#10;HC+YuTTf+Eh0iQB1uIzkgDDDr0rP2T7Gvt4nWQEMBjjParmG28D/AOtXJf29YRj923nAd1GfyoPi&#10;uxYht5iOOkgI/CtPYC+sLudS6ZH14pqurKFBHB61ydv4rsOVkcc55x0p0virSETerEoOclcD86fs&#10;7aWH7ddzqiyRsFJyx5wajMmDzXn83jbSY3Mksi4IyCDn+VRzePtCEXMkfy99wzQsO90J10+p6Ot5&#10;GCdxqJrxVGyP8Af614ne/F7w1DI0Usigg9VIP5YrzrWfj5plrODZAybjjPAPHtW8MM2jKWJSdj6e&#10;l8QW1s+yViSpG4DqM9z6VXufFsIn8hD16H19/pXwx4j+Nt/eXUos1SPzDuDcnOOgYVxOofFXV7+F&#10;hfPIJnAHyNwPp6ZreGCb3RhPFJbH2Xr3xQ03SLjy5LhcckN2GOp9+a8H8V/G6SW8vJFvHeFFRwp5&#10;5bnaP8K+aNS1K9nt1+d3RFKoCT8uTn+dJb6fd30G6ReX5PHWvRoZbp7qOCrmFnds0te8c3Ouu73M&#10;pBzuAyMHngfh0rzlrySbJlT/AFhyB3NaWo2kUSfuEOFIOMY+tdR4C8MWOv6zCdcY28C/NvZSR7cD&#10;3rtw+EnOSpRWpx18VGMHVk9D0rwH4KSygefUIka9MYKKMlsNztHbJH5V9M6XDHZ6eUU7ZJAGkHOV&#10;wOFJ9qy/DsMVhp8Utzh5HJdTtxkDjp2q/LO1y+Rk5PB/rX6dlOXRw8FCx+S53mcsTNsdLJvJw2c9&#10;feqLvhjD2xU86BBksCw6+lV1gJy2OD1r3UklY+fT6syZ5S33etZVwwPDCta4hVWOAARXNXCyFskm&#10;uGo9T0KOtjNuQeWXvWNvDZ/HFbVz5mzJbOARWDvwT261zzZ61Fe7qS5OfrQjHPJHWoy4B/woGNxZ&#10;azNGiycSsFzyKv2qg4TODWbESCNxBzWhbyRKMYx61cTKpojU2DqO1QvCQ25hnP5VaUjIA5BqTbhj&#10;nmmcbnYorHg4A47VtaY4im8/uKo4L/KvApVCRj5RiruKburFP4nJBe6DHduMG14UYzkMeRn9a+dH&#10;Zsghcn/PNfSOrqL3SpLKXkPgH1wCDXztqNvLaX1xbvhdrEYHb6e1ePmkdpI+iySadN030Kvm84NN&#10;eQAELVIswNKXBXvyeleDzHv8lifepG71pjHIzTA7FcEYBpnQcnrS5iuUlU+YRuGMGuh0wYbeO/Br&#10;moxl9uK7PRkBUMR3rtwkeZo5sU7ROijTMQz6cUswZV3DgVY2EHIGOKhuZowBCTkmvdaSR4SbbOa1&#10;GWIKHbGa4zUG3AknjNdJfksGx2rkdRYFcDqfyr57GPc9zBx2MGRTuK+tRbCCQw7VYTLPtB+bPSmv&#10;HIz5HX0rxbHuJj4klbG3ivQPCilJZFX+Mcke3OK4uBHVwgrsfCYL6oqICWOU9sda9HAQ5asThx7v&#10;Sl6HcMIwCEJJ9KmViF5HPvVyeJQAUXbjqaqE84NfTLRnyvNcvQ4JBP4gVv25KRkZBzWBYMqkkda3&#10;YplwSo68VcdjkrlhiSvzflSMAsfI5HSlWVfK6cmq8mMdOoqjCK6HPaisg3SAcda5CXGSwPFdpqWT&#10;b4Xr6VyEjIpLAc9MVxYlHs4T4TLmDO/yYAxVR/MPz7gQB071ccc4IxVcgH5l/HFeez1YvQgyW46d&#10;wKQH04FSFQDlaiwMmsFHqxjyMHJ4p4yTSDnrzxTx1HtVoTJ1UADnNWVHy8d6q8496so2BtrqpqzM&#10;pGnC5bB/WtKLswGMVmWwGwc1oxbgwGK9Gj0OKoaKsSc561byR0qohJbNWhyM9q6uU4qgAnduFaKN&#10;5gCqMYFU4gC2K04gF5UVpFGFRkUnXIqjMuHOK0SgYbqpyKDzn61o0EGU2BBx60oVeh7Gnc4x3Bp8&#10;RDOd2c8cmsnd6GtyNFLgsemeK07NQSpPbtVQRDBTODmrlvGRJvPAFaQutzOo7pmyFLBlHpxWhbhm&#10;j8sdR+HSqEbheV78Vp22XyF+9nHpWutjzKlz7t+E9nprfDK0vLSNUjeJlO8/LvBbLNjpk15hqsUk&#10;s6yXTEnGAvYY7c816J8DJoJ/BLaXeEOzTFGTI+6RwSB/Oue8V2FzbambedQvlDBOckr/AAk/hXxG&#10;TWpZjiIS3Z/SPgVmNOHtsLJ+89Tzi6jjzgCqbW7bj5n3ccV0N1EAvmKOM9azQDI/ydulfdKcXG5/&#10;VFB3hdGS1uAcD0zVWbylACcE9a1LhBHkEZYViuDyc+9KVXmXumtWXu3Gsu3luw60wuFXcPakZkkX&#10;6UzDE4I4wMYrBty0ZwzndWN7Q737PdC4JUlcEbhxXr3jLTW1r4T31jZEGd5FdQgABaNtxx7YrwmM&#10;LH93rg5PevTPDmsq5/sS8QTW0yhmyxGGAwSMc814GcYGcqlPE0/s6n4r4ncLVMyoOtQV2rnzxawy&#10;yQBpWBRuTt657/rTzEEYIcqM5B/xr6G1f4Txa3Ot34fvFtliUZSQblJx2I7Gslvgv4p8wGWGMoU3&#10;JKj9T7g8ivXo5/Q5f3krM/kPFZFjKFSUJU2eHlSzYT5u/SoV02a6bciEetfQFt8FfEqzK84jURne&#10;WzkNz0wPavc9H+Fng60tGl1W0U7kwcMckn8azxXFWEw6unf0Iw+TYqo+VRt6n5/TWv2WcQTfKT0B&#10;pzwEfKo3Zr9CD4Y8DWix20lrGEH94A4H/Auat6b4U+GV05tGs7d9/Az8oPryK898aUHqqbPYjwrj&#10;Gublf3M/OV43AyBx2qB1O7jqa/QHWvgf4JuESXRI0slZzvVXMmQeD15HtXzJ8R/g5r3ga0/t6Ird&#10;2DSMoaPO5QO7L14HXtXr4DiXCYuSpp2b7nl4nLa+G/iRZ5CqExg5qXZ8oAORinwBZIw6nKnpVoRZ&#10;IxX0EoroeVKdnYp/7XTPao2OenIFX/JBTOKoMGU7sVjKIJ3Ieg4708oTzTj/ALYpfQHvUFEQyOlS&#10;9aac7TxzTVzwQaCkPYDG3tTsMSeOtKSuBjpULLktzgYpMkSRwOByRRyDkHnHekctt2r19aiZlZsc&#10;1kBNkbeQO3NDDLZB6VDnK4HWnuwyOxpst3Wo4zeT0BNadrrBSMwxs0ZcEFlODg/SsJyS2M81V2FH&#10;yp6VdOduo3TUl7x7/wCAtdt9PmV7WQxXUY37pG/d7Bj5PqetfdXw9+Jv226mmuZEhAKqoQ7VXjPC&#10;9eRX5XW0qMwMhPy+lepaX49ezsPKad42Eq4Kr1Hf3ruahiY+zqHJD2mGnz0z68/aC/ZO8IfF/Tbn&#10;xb4FgXT/ABKA0wWM7Yb1iP4weA/owx7+tfj74k8M+LvAurnw54306fTLxeNk67c46lT0K+4JFfrh&#10;8PvjJqPnR6ddTiWGJcxNkDcM8jI4617B8T/hj4B/aN8Jf2Pr+231KHm1vMZlgbqRnjcjY+YfiOa8&#10;XFYapQVqusej7evl+R9RgM1hWjy2+X+R+Du1eCeQKso4UZORmu9+LnwY8b/ArXX0rxxARBIT9luk&#10;O6GZQcZVh/I4I9K87UhjvzuUVxwp31PWauuZbHR2kzRhVVsEkYJr6Q+H3iWS1XIDLJLnzSPukAdM&#10;V8rRMwkDZyAc4r0Xwvr9/bakmHGxcHkY49K9DDV+WSR4uaYT2lN2PuzT7m1ljQu6EsBhe3/6656/&#10;iYXBD7twPz7v6e1ZXhC80q7t1UXabup3YXDHqv4djW9eQOWFvJlsdT/LmvcjNM+Gqc1rMyDbmWUh&#10;eo7VyOsxFLkMRgqMD6ZrtoMLKFJxzXL6vaGWWZzxnP4imEeh57qshZyRjnue1cLO8b5dOK6vVlni&#10;lEZ5QgY9vXmuSuImVi3A54ry8YtT2sHHRMoM46rzWZcMCSrCrMhIb5eD7VUkkDDBry27M9qmilnH&#10;C8AVPFNjNVhnkUiru4HWlzG7V0ai3O1vvHHpVmO9AfHH41g5ZSc0qMpG5utNVGZOimdlHeo2QPzq&#10;aG4R3JFctA6sm3vV6GVouo5rojI5Z0Ejp94d92OPWncE7x2qpazbl6Cr2wsAxPPpWysck/ddiIqV&#10;GOuazL2DjKda2XUDljjNV5I1K4HOaaimOnOzuc1tzkEdutUWRgeK6GW3ReRWa8RLHPFY1KZ3Qq9j&#10;KKgjnpUZGBxWkygAp3qnIp24FczpnTGRTO1sKmM56U3c3zcU9ogQBnkUpUgnfyT0NRyGlyPLD7lP&#10;VQOc+9NKEgUIxBqkrBuWG557Um0D5getMDbc9wadu7VaJZOhWp0HJIqmPlJq1Gw6dDWse5nKPYmU&#10;7W9qkgfLYqIZI5P1p6KzOc+tUnqZtaM1luPLO5eprqtJ1D+zrhNRijSSRFPD/dJPr6iuPQ84/Sta&#10;zuHSYPGBn/a5FdNKrbQ4K1PmR9/fBPx1NfXb21zZIkKpGfMX5cMBgkL1wSa+9dA1CC4AhRsAqCMj&#10;GT7V+NvhPxHd2t2l6zxxTRhIVIfYGTOTx3NfpL8OPFl7eWUaXiltjBFcNnnGevfFLNsH7amqkTbK&#10;MUoT9jI+qrWRTGcHJHBFYetwh7OZFOM8qD696m0q/LxlpOTwT7CtC+WKSPJ47ivhVelV1PrJNSjo&#10;fI3xT0y2uNPuYLmOZ2EauDFztGOp+vtXw94otJrKVRc27KLkfKzg/Njpz61+lXjzTtUOnudK2ozu&#10;EcH5jsPJI75/lXyX4/0y4uNNmVVNxFE/mAggFQMhv19K/R8kxXNSUT4fOcLar7Q+XDBLuGYsAflS&#10;6dYvLu3nA9Dwetaht5HZlBIZRwG4x+FRQyhNsRXp1r3HTseI5XRq2+nxrJ5atyeRn0rudAsllby5&#10;do9zXM2z2jhZHJXsvoRXRWtza20UkcrEBhwfr6VyYib5HYyppOSufVfhTSLTRvCo1O4i2yzguc9Q&#10;o+7XBa1qp1BzMpI2AgY716R9usdT8GQXUEhEFxbqFI5YFRyDXz+krOrlCQMkA8gnFfmeGj7arUqV&#10;Hqmf0r4W5bRrN1WruOxiz6vLd6iltKDtXrg16x8I0kttalW3ckOS8a5wuB3PuK+dbqSX+0NwY5zx&#10;2717t8JZWgvHnJG93CYPUDsRX31OmoYdxit0f0ticPCjg+RLRo9q+P8Aarqvw3utEdRLLcWrPG+O&#10;FMZ3YJ65Pavxu1PUFZpbm62bxw4XuRwc55yOlft742sb2G2guAm8SLsZm+7noA31z+Vfhx49SbS/&#10;F17ozMHmtLu484YwQHfgAeg618/Qjej7vqfy74j5PGM6OKpLe6f5mho+ryWzm5hJR3x8y9ePf0r3&#10;Pwz49mhxPLchDCm6Pfk/OBxx0z6V8yJtZAsRbditq3lIiViDkVvh6/s37x+Q1qCd2fpz8O/izq1p&#10;pscOpT2s9w6hienB5wDn5jjvX1hpPizTNdtjeWLrImFDbeeT7elfiVovjabTZ1iUhSPlR2UNsPbF&#10;fV3wy+KurrdNFdTwlGiESMqiLLA+x5+taYjDUcTecNGGGxtSjJU6q0P0P1bQNK1+wLyRIZTxG7Dp&#10;68V8WfET4EQWpurmC0ZRLmQSofunuc19CeCfiVa600lteL5MkYB3bwysB1zjpXqEk9jqtqLdwskb&#10;ccHNcFGrWwc+Vr3T0K1CjjI80Xqfkle+FbyNYYoyiq6jcQ2SOeCeO9eqaH4ZKWht2G8Ab9qjjPqf&#10;Wvprxr4D0+EG4tFVQ2NpwAOvIP8ASuMttIXTQyRgfN1//XX0CxHtYqUDwKmDnTlyzOg+HW6zntY4&#10;SrRSny3AAGVbjnucelfh14lt/wCy/G+uaSV2rb6hcouBgYErYx+FfupoGyK4iK4Qhh0r8c/2htKX&#10;RP2gvE9hGuIRc+dGDxxKA2ce+a+dzmK5lI+pyLSE6b7X+7/hzzizhjkbfkZUZxTXV5Lgs2cY71Pp&#10;5zG7cYHJ9TTL67S2jE1x8gbge5x2r5qrJK57UYNvQz7m6SNvJByR6VUN6RJtj6VmGbOZSc5H6VXE&#10;vOa4lW1Z1uj3NKWQFsZpskhC4WqauNuDyaEIzyKPaiVOxbim5AI61tQR7uGrOgiP3sc1v2lu20SH&#10;qcVvSjKW5z1pJbFm2s0UliPpW9bRBU2jH1NRxxgJgdjV6MgZcivTpKzR5VSq2PijfOc81owgJKD/&#10;ABe1USwUCQD6Vbik3EMcDPavSpPU5pO6Z1+l3EH22ETMAHO3J6c19d/BzSriS6mspmIKHbCABtIJ&#10;ySf6V8peHvLtr+Gfgs/yYI3cH0zX2j8EtGujLcapfjyxb/LGpyXbI9PTmvZw9H3XJnh1WnNRifQQ&#10;ZCDFnGO/arKTCWIQDsefSqgh3gxlcd6s2KR8gc88E1bsbJs8Q8c6ZHqC3GnzD5cEkjt6V826rayP&#10;qEzvlFiCrhuhwOT+Jr62+IcEelRC9XcFnYK7EHAx90Z7Zr5E8QmaK6aNhtDgufmydueh963i7xuj&#10;zqsfe13OD1sWF9bGCPozfMAOPqK8JvIylzIG4IYj8M8V7Tq77Lb9ywA6dPyrx7VBtuWU89zXjYxe&#10;8z6DJ5OzRkhPmKA8DmpEzGdxJI7incKxXuaRuRXl876nuTs9D7K/ZS1q01rXNT+Fmp4aDXrGWNf9&#10;lthGPpzn6ivj6++0aJfT+GLlWEmnzSW8gcYOY2K/0rqPhp4ju/B3j7SPEVinmPa3KSbN23eB1Xce&#10;BmvQv2wdIvPDPxxk1ZQEtNftYb9FA4V5BtdM9C25SSR61wZradPnfoLA2hVdNep4m8xMewnIPaoV&#10;mDEg54HFYRvZvMzGeD2q0k0rnB+tfm+IpOEz6qDujWjkViB6cHnrVwTqqbAO/UVkwhxl8YweOKsI&#10;cfKMU4XRaRf83aMZ3ZrOlJ3YJP41YwzgbeccGo5LeTadvDds1rzO9hNDUlcttzU2/IJHbtVMRuSr&#10;559qsJvA6cnqRWpm4p7iSsye+KrmbksBzViUHZ1ziqABL89u1BlbcaXORtzUguJAAp4xQ0QQ7ZOD&#10;2oNu+N65OK1jIhoqSpK789KotAScVvxZc5PCj1pXsROuUOOe9Up2M5RctEjnSNjZBwaGCniPvWzJ&#10;pku3C/nRFp8ynDJ3710xrRsSqDMlYsc4/CnOrAcYroU03ysHGRSvYM/K8Adc1XtYlrDHIuh6Yzni&#10;oxE2cMc11B0i6OWC8DkmoH0y4LlkHTv2oVWLdiHTaOd2AEg9qd5XGRzWvJaEMOM+tM8ghsqM47Vc&#10;tBK5mrE+MqKnFurLnvWrDbkLuxilS3LFj0xWMxp9DKWE54PPpUmz07VYYMjEMKrsXJO2sDZNdBny&#10;4OB+dZ0uST2q+zb0xVZwd2B0pplIolRjceajJ6Ad6tFTjmoiu1h6Um2bRirFaThOntVaTjAH0q1M&#10;D0FUmLY3N0rOZrFIkRGaQAccete02j2oMKRr83lKCe/TmvF4MzACI85r3BLeCCS3Cdol5+o5r1Mn&#10;/iM8POY+4mbqMhwgHAFS4i9KjgwSGHK+lXcw/wByvuqXwo+Gk9Wf/9P8hMM74XtS+cME/pUhZUQ/&#10;wn+f0rIY4chTmsjzy8JdswbqO496tbEl5HGRWPEp3D0roLWJSBvbpmgCGMqIxCvTp7VC7ZYk9qnn&#10;kBYhTx2xWZPw+3PbPFAFoSQ45GSe1ROxJyRnHQ1RJ/eAqT0qY+Y656UAMaQ5PGM1Pv4AByO9V3Ul&#10;cDn+lIrEcFaAJQyuCM8Cq7sjp8wpZFcYYHFNfOzAGaAK4A3lV/SrMUhUbQc1GkYJBz1qwLUH5zk+&#10;tAFmP5vmPNSGJD0GPWnpGQQAKeU7twKAKrIc5P4ConXJ9hV3vyarS9OBQBWfaAG9KQdMN1PSjvhe&#10;fWphz70AOjbHy0rZBweRT0G77gHvTlVCfmzmgCs3tTigYZY1YMfYfnUi27gbjyKAKS7dvFIyknOD&#10;VwxqCARyaQlckKOe5oAoJGSeeMVIFAHIq0I+h61N5SsBgZoAzBEzHNTiIsQKvCEn8qcIxGvPUUAY&#10;dzbSCTArSs7PYAwwT/FzVzYkjfOOFq7BbAoHVff3oC40L5hby+B6Vr2zW5hB25zxSpYlgARjNawt&#10;fLUIpAPUVutibmQ1oTIBEpGanFoyxgOu0mrcTM8y4csy/lWg6sQAoyT3piMdIdg5TJHemzQCTnit&#10;ho8jrgmqF3hT+75ZePagCBLcKjfL+NQIGdschqvohdSJD1700NHgqTj0NAEaIXJyOPWm3EUZG5jg&#10;YpZJ4tihGye9U3n3Jn1Pf0oA5q+m8h9qHNZbM2cjv2rZu7SSZt8I4zVUW8y8Rplie9AF+03tApPO&#10;ODWojOQUHIxVRRtjDYwTVlJEVcEct0oAvWknkkqo/wB6pztnfZEScGqCqRy3Az2ratxHGd6DnOaP&#10;Ul6L3SRbeXaQRkYrOltXZdu3g108C7ssx68jFU7gAqQgJJp2Mud81mef38cvAQcEYpLaGRgu7og6&#10;Vu3Ns74yORVq1sVl+UnGOc+1I3M5hsQHGDTY03pkDNbctmF4IyO2as29mnkEAdT+VCFJ2VzmlgnV&#10;y8nIPT2qxArK24Hdt7ela7W7rlWGfpVuPTtkWVH3qp2OfWRlNNIAARzUUiGYHy1wzfyq7Pb+WpjP&#10;ODjmi3VfNWM9CaDMypLPHyAZq6kSxoDx78V1kdpE+JCMn0FV7vT0KNKB+daRkktQucpiJ+RyDWZe&#10;R4lHGR711UNgqDLd+gp0lhGwyOfrVc6Hc5S0t9khc9OwreSLEZC9AKbJEBMAvQjjFXELqTGoJyOA&#10;aaSbuFygiKQABmmXsBubZoPX1rTVCvJFStChOJOjelb0lZ3JltY+lbjw6fiL+y/psmkPENQ8KKY7&#10;iOXO8RsTwCPXqAa+EryyPnyT7lZn4Yp0yvBxX2V8CfHNj4K8ZSWesnOk6tEbWUEfL5shCoz5/hAz&#10;k+9eG/FL4ef8K88Yah4bGFjRzJAAckxPyD/QV7GKTrUoyicGFqezrShLqeJFQBg8kdaifb29a0rm&#10;2HJTj/CsQrhSQxznPNebFcu57Cd1Yim+Rto6UIGz0GaJl3IQevWmxSMynI/CrW4LQi+VmMh6+tIx&#10;YDI5p74xjBFNQAjA4obKuQqxzjvT8gJ9KbgZ4phxtKA9ajQaaK0rEZYDpTI2LL6cVKyADaDmmgZ4&#10;GAcc1VtC0yLfs68ilOZFKueDQQo79KjZmA3A45rNq42uw14sjbknHTninfvACqSMM9eaQkA4oB6k&#10;0nFDUmgD3KAHzGJA4yTxVmDUtVhk/d3LjvwxFViaUEA+hqeUr2sjbi8V+J7SQC1vZlVRgfO3c/Wp&#10;T4z8YSfe1G4Y9yXJrnjkHGaZ14P+RTUUwVRnRf8ACZ+LHjKNqE5DD+//AIVMfHPjExiIX8zKF24L&#10;HGBXLnofWlxkYHehwSHzs3j4r8SLxHdPGQMdart4k1912S3BdSec9TWT75pMgHpSaFzyLza1qhO4&#10;t1PXNJ/bF7tIU5zkmqAOOeOOlKDhd2Klw8iucvnVrrKh2yCOaZ9ukY4PX2qsoycjg00IxYlck1UX&#10;bQOc6jSdRMsn2GdTh8BT6MfWvWrGw+xQLBD8zAHJyDz6V4jp8F/LIsdihaQnI9fwNeyeG/DXjBZ0&#10;AxF9pG12YZIB6mvby1Sbs4t+Z4eaxilzc6RJZ6Bp+pl5nViejAcEV6hoOlWWmBVsw3ygYLHJzWpo&#10;3hJLOLyC7XEpBLEDA/CtC48OMllHONyBwdpGc5r6nC4KNN81tT5LE4+Urw5tDr7ZnvYCzEZQYOOv&#10;PPAqwWwgVMrgd64SPSdYjjxbuzFBwd3X606y/wCEhhtzDdkbjIcdyR259K9aNVrQ+erUFO75kd6Y&#10;o2UBuAT370bVHyudpHNc4moX6kLIm6myXWoXQLqqgj07CtPbM5nh13Jr+VN+xDk9wKwblXMfz8f4&#10;Uy5vZ4mKyKN3+zn9apNdyyYE44+lYzknsddGm0jPZJmcxryprHu4BF8pOD1rpYrpRn5cAdSa5q9u&#10;zdzFmUKn8JH9axnJbHo0m72RSVtpqTMnekARuDjip0jTHBrNs6rhH1GOtacO8hi/Ss4KQR396swB&#10;1YknINCkrmM1dG1HlGBUdKvDLtiqlsRtBPHariLyAOcmtlqefPccE9OnvTG5+UdavyRZ6UJb/KzE&#10;dKdjLmMq43BNq968t8W6czs1ygG5AST7e9etzoXjJPy4rkdYtYSjrPkqy8+/oK58TT54NHo4CvyT&#10;TR8/SM3Bx703zJWPzDBHH1qW9gdJGTqAcH/CqS4yBg8HA5r42pHldj7uGqui4Sp5NISOSOCajDEH&#10;nHXj6VKMq2KUXoDJIhmTGTk85ru9GRY0VV65zXCx43AdzXoOjRj5Y0HRea9bLlrc87MH7ptnJXJ6&#10;msO9OJMjsa3ZRtDIvFYF7k/OPSvWqu6PKobnNXpVsrngGuVuwWIAFdBdI5Yc1h3ZIBEfXHNfPYrq&#10;e9hlaxkggsSPlPQ460Jjd1zjr70nKjA/HNSQbDLt9a8yO56TL8a4j3DjJ6V1fhO3E+t28CEKGJJ3&#10;EgcfTvXPqqqoUetdH4WKpr0WRxjIPbPavVw2k4HnYqV6cvRnplxEYGaNufxqg6gjcRjPWta6hkZG&#10;nfrxkelZ5jyBzmvo1G8j5iEtAgCr0rVjcAHjNZyKEH1q2VYsHTpTjCzJqal9WDKAe1PkDggr6VEg&#10;KqM/jU8mCAR06Vczne9jndTT/RW8skMe9cTKr7dzY613eoAmPCjrXFXDKGIXmvPxKvoevg/hKUjA&#10;IWNVRkcHvVpvnBJqqDuwT2rzpKzPRREeD1qIHPJ9amO3GT1pmAGwOfWszRAP5/pT+OhpgB6E1IFJ&#10;OcU0ibk6hVKleasqAfmHrVaPhhx0GavQLzuNdMN7mc3ZF6EY4rVhwXw3SqMWS+31rXhQEE9O1elQ&#10;3PPqyJx8q8VJzkDOKsLGCmFqd4Qy5PQDvXecUpogT7wHatHaNm4AiqsaKi7j0q8HXbhutO3UwnK+&#10;xGEO3bkmoWWN029qvKw+tROgZQMCi5KlYyGjYylu56CpIxu54x0q48WF6cioVVDkR4yaS3NVO4Ig&#10;3AKcn17VZQkHqMmoUbKg9D6VKgLYGOf5VZLNWDa0fP6Vq2RbcAvr+lYlmWIAPBrfghETiQHJ7iui&#10;Gt0zir6HrXw28Wx+EfFcN3KzrBcsscxU8BSepHtX1r8R9Ni1zSW17TELl2HscDgH8q+AgODMoBwC&#10;QD9OlfpF4Ykef4Y2kmoHzHW3VhxwPk/UA18NxPFYPE0cbR+K9mfYeHuOqYPM6daD2e3c+WxP5URs&#10;bj+I4OazSEgbMfSrS5PkCVg7EffPQnJqTUrdchY+g5zX1kZx0v8AaP79wM1CMU/tK5lSRSTMXXv1&#10;9qwZLZxKVz+FdjaP8hVF3bv89axXtJ5JyiDGeprCnUam1fQVXF2m6b2RgJEFkAYe1S4Ij3J1z+la&#10;Uul35QMM/wCfWspo5YnMUhIGRke9ddKpGezuRGvGfuxYfMTx39qTzZreXdCSCcYqdSzAZ7Ux8nAF&#10;buPMuVouphYTjZq51ml+JNUsifIb2A7V1Vt4/wBbRdkspK5zgdvpXmEEhhJHUVaabB3Lx3/OuCrl&#10;dCfxQPna3CGBq3lKmj0K4+IWssoge4ZsHduwBkenFK/j/X5XVRMUUdMGvPydzAoN1P8AmkG2iGT4&#10;VK/s0a4bhHL6bUlRV/Q6648UalcgNNMZGI5Lc1THinUIMNHJz6iucbf1HBqLyz1NdcMHQWnKvuPW&#10;hlOGprSCOqk8W6sXjmjk2lepU8nHrXqfhvX59bsU0/VHMsRzjcpGQ/DAnoa+f1TBAxxXp/gHUru3&#10;ujaIMowPJPc+leTnGApxoSq0Y2a1Pzvj3h/C4nBVHCCTSPJPib4Oj8H6/myRzZXJ/dfJwD3UEccV&#10;wQGfujgYx619c/HeZR4as7YgqJdsm4HnJOCoHrxXyK7fOFxycn8q78hxssThoyqbo/h3OMOqGIlS&#10;RKTvDYGM1ReMAAtxxV7BCA+n6VBLggt1r3kr6HlRlZ2KDlm54wKgKtt+bnFWtpZgwqMoEJJ71nUj&#10;Y6Yu5A2efUcZpyjI+UUrccD8qkXjHf3rIq5CQM8jnFOCE9SKk+lKAoG7qaAIpRsX5ufSqBIJyPxr&#10;Rf1Pes98K31qHuVDcFHzAU5jnk9jUaggY9alKuRxx9aie9jRldl2txzmkK87hxmngEcGlxnik4hY&#10;ZnYQP5VMZWZdgPFRR7ySJOKeeOvf+VOE+V3Ed34VvVW5jtgAGbKoSdoU4z17V9f+BPiLYyPs1Gb7&#10;DcWrIAzuP3m4YbB9z0r4Qhm4GTj0rsNL1kBWiujyw27z6eh9K9CGIU48sjklGVOftIH6w6jB4M+J&#10;uhXHgbxzbxX9heKU2HG9Hxw8ZOSjr1BFfkp+0h+yl4i+BEi+JfDDTar4YkOHmK/vLZ8/8tQuRtPG&#10;G45644r3Hwj4vmsrq3iEzmSWT5JYsszbBkK5PYeor7E8KfFIanYppuu2sd1BPE8V1GW3LICSG+Ru&#10;uR615eIwLpvnw+q7f5HvYDN0vcrRt/X9eh+EUFws7L5XzKe4rbt5fJnUZyQRxX3b+0L+x7c6ek/x&#10;N+Ch+0aQ8TTyaX5bGaFlOWWPb1XHIB5GMc18CWd1HLCGIwx5Knr9PauJO+sD2JtSjzR2Pofwrq2m&#10;WtpO9+PN+0bT7BwQcAdcV7svildTzNOOX6BBxxwOfavjLTtZniljWaLdH2OcYx617Poet3SKiM37&#10;k5Knrt9vzr18HWjLQ+NzLAyi3NdT2MsA+8jgen9azr+XzHJc/IOcjpWZb6k11EHjUo/fPIOKvXkw&#10;ST5SCD+lek3qeLy6WZ57rFuplZmbIHODXnl+WhASQ8k5r0/XC7WjFlAJYAHvXnGuFgEIUFe5PUGv&#10;PxrVj1cBLa5zk5x93vWXLMA2MEk9K0QxY+VnmnyQxjkKNxGM56V4k5H0MZWMQvt705WO0nNNmQg5&#10;601ORnris2zd6ofISOvQimj5uRyKQYf5Scj0qWFQABjFXARZhBXp+FaEBJJJqgqbMEVaiZw4I711&#10;R0MKhu2rMPl9K1omy2K5+BGBJHeteJgVUDpWsNzzq0NbmgUz8rc46VG0Tlcg8ClR8Hn86m3EjHrW&#10;1znu0UzAGGcZqtLbBxgCtYD0qORdwwO1F29Co1WmYH2EmQiqM9qi5rqWjCjd61n3cRK7vU1jKDOm&#10;nXbdjj5UAkwAaibg4ramtvMBKckVmNbzDgj8axcbHoRmmVMZNNIH6VKV2nA5pjDmpNBBxRgnhaAp&#10;5PanLxQhgnzH5qlBJOOlMz0x0puSBit47gXRJgc9PSrKP8gx1zWYpAxnirEbEH1FNpmU4mrE2W5F&#10;aEbEEEVmwklckVeiIByaqJyVEdTpJaS8iiODk9W6Z9yelfbXwb8c6U11MjXSxnaqqjj5CRwXUjv2&#10;r4b0meJZC8hOMY4r1LwVql3FM8Nm4R1UtETtEeF5IYt3OOK9Sm1KHJI8itN0pqpFbH7BeGdZikWK&#10;VmysgVirHp+FemSlbpFaI/L1FfHvgT4kafqk+nQ3Lsw1HYqnZgB9vI46dK+stFmeZTb7shACOK+K&#10;zjCOlNT/AKsfZYHFQrx905/WB87Nt+ZQcEjmvkb4jeHdQ0+9XUrSWMWcjBfLBIkVmzuY9iCeg7V9&#10;t6vZx3cDwSgkMMcHBr5n+I2k2d9bfYGDttkwvfLAZ/Ku/IMRaaj95hm9Dmptdeh8ReLvDNjGv27S&#10;mYrnLhiSePQn1rzorLGCLn5SOmf5V7t4k0+/d5bG0UqYiGIb5c+oBryfUtLup0+0MgA4yx4x7fhX&#10;3UZu25+e1JWk4tHDzaheLHHDJIF8sE59+taSeJ5oLfcw83bgjtn6Uj6dagNglmPc881mtagsRIMh&#10;Rx+NRJaWZ0UlF2R9rfCPxE/ifwI48ryltnKEY5yRyR2xXD+IJryx1VoAdsYJz9Ku/s5Xst2NX0S5&#10;YLGqI8K4xgZwST35qj45a4tdeezuoyXUgk4IDZ6Ee1fl7jKnmdWhHZ6n9IeD9RSqumnq1+R59qFw&#10;73wgVC7ZyCOwNeu+B7qGxuY7hWO5ucY5JFeJ6+1zDdRuo/dHnHQ8+/WvRvCEljZXCzwqGR4wMtnK&#10;uDktz+VfoOBm5UY83U/putB1cMvQ+9NUmj1fwj5OWUiMuFPTJ+tfi98ffDFna/E0ayZSG1SIyMF6&#10;ExttyT2yev0r9mfAMi+IdJltJDsaOInecMrAjge1fmH+0t4auGv/APhIiY1hjLwbQfmZiTjC9gG5&#10;rw8MvZyq0eqf5n4D4g4e2DlyLWMvwZ8hIipLgHkH86veaFO3PHHFZbQyQ/urhiXQYOeDmk3EdsGu&#10;aSPwSpC7L08gxjOTn8jV3T9VkiIhkYhAQRtJBBHpjpWIXBHFJn1qY1XB6EummuWR9N6J8R4obWN7&#10;u4jaLeGK7TvBHdiPvKP7vevq34f/ABUW8so5EuY3QO6hUXa7LjhgmeAM855FfmBDdsg2/wAIroNL&#10;1i5iZILSZ4juydjbT+delTr+0jyzOOVCVN88D9VdT8cB4xbXERmYNjO4BV+vqfWsk6hufMI4r5Z0&#10;3xjc6pCYbUPbzlVXzCDIN467m6DPSvRPD3iS5WWGy1KQks4VXHqeB+tdUIqMfcOKpiJSfvM+gdPu&#10;ijpIR905xX5d/tgab5Px8utU3Ai+tILjJ6jK7dv4Y49q/Ty2hJZEBGCBk/56V+dP7cGllfivod6q&#10;5S40sLz03RyMP5Yrxsz1p3Z9DkrftHF9mfMFoqbcDvxz3ritbu/tV0EVyVjJIA6Z9a7lGW3spmlA&#10;YrE7Y6ZwOgryDT42ZcoCwYjjrj2r4jMZcr5V1PrcAlJOT6Gkk2/5STU6KTyOgqG3t2lQZ+9k5z2x&#10;Wqlqqod3U965cNFzZ0V2okESmRuOQPWtOCAhwSpPY1Jb2yKu4jBrat0IXjoa9Ojh76s86rWtsXYL&#10;SERAL2rQijCpioIzlQo4q4No69K9ONPQ8ucm9y1tUf6vmplz3NQR7HXHSpxtzgVocsi1ud4wOOKl&#10;iOJBgZ9arIzEhV610Om2Uk5ZNodm4wDjP413YdXaMak1GN2d/wCErOOWJZblwghYNkgk9e3HTFfp&#10;J4R0qTTfDkdzNMtw90AwYDHy4BHSvj34U+F9K1HXYrG5V5VC8P8AeHHUL646Zr7pMkQt47e1yiRK&#10;EQHsBxXv1vdjGCPFp+9OVQrJMFiPndR6fXvUkBVWU4+btVK/229qTERukzjPrXmFpqt7p8rwSymY&#10;Budxzj6Uowckx1MR7OSUkd18RIjfeCriQKZDCySeWp+/tYen1r4f8V3MI1m98/8AdgoqiInLI3OR&#10;+Ir7ktL2DUdPe2c5jcEEZ9etfFfxM0e30jWriS3BYyz7wTzhNuAM+pNFF2vTZniNbVEeN3SnbsYc&#10;9h6+ma8n1CK5juZVuIyCW5PY46Yr1zWj9liibHyzHAz7dcV5prEEpcTId0eOfY15mYP3j0srnY5n&#10;YQ5znrSuABntVuWMYBz0649agdSFG7pXjzfQ9p1L2GQ+U0yvOPkU8j1r7Z+KNnefGT9jOy8aqqrc&#10;+CrwO6qMmS22iMnc3I27gSM9q+LBGpTivv79jOXR/F9/e/BXxE5m0jxFavYvbsMqksuXEg9MFQeT&#10;zXPio81CS7ahSqcteEl3sfm5bxM9ut0mNhXcD7Vt6Pbwai2I5AQpwTnPbNft34V/4JVeBtGnMuta&#10;9/aCPyV+zGPnPXCy7fwxivoDw9/wT7+A3hyR3s4Zv3hyw+TBPfjBxX5vicTKtLljD5n6DgaEF/Fd&#10;j8A9P8P20s0cU8wUN3wfwrcX4cC+LPayqy9S3IBNf0Gw/sP/ALPKMrz6U8rp0Yysp/8AHMV2enfs&#10;r/AzTIhBb6MCgOdrySMCffJ5qIKS3PV5cGlZt/cfzp2fw9ngiEQVnBOBtGT/AIfnViL4fPLcCB4Z&#10;oSQSNyEg475GcV/SFD+z38HraMxQaJCFPbJob9n34PuMHRIQPYsP5Gm0xcuC63P5qbv4fahFEZkg&#10;k2IM5+Xke3NY8fhua4kNrawsSuN5yOhr+l+9/Zo+B2oHdd+HbZz0zg5rLi/ZR+AVuS1t4dhiJ/uM&#10;y/yNOLaJdPAPZM/m0vPD8dkhEkeSoG7BGOTgZFV5bGytJmtrhUVieBkcH1xX9JI/ZG/Z9Bdj4dgY&#10;yfe3/NnHP8QNaEH7LHwGt1CJ4etyAc4PNEpTa0X4kuhgfP7j+al9FgKgxxiWM5+ZSCQe+cdqzW0z&#10;KkQxkL2z+R/ya/p0T9mT4EJL5yeGrQMeuFqCT9l34Dytubw5bdc4AwPyHFZv2vT8yXRwf2bn8y1l&#10;oCsWLAIqdckf41qt4bRpwLYKx255IA/Ang1/Sov7LvwHUFT4ctmB/vDNaVj+zl8E9PwLfw9bFVBC&#10;q4LquTk7QeBk8nFOLq31/MwdHD9Gz+Zv/hHrqHzVdVOxQ2AwNTjRmMxSdBEvHzSjA59x2r+oWL4S&#10;fDKGMRJoVntHYxg/zrTt/h74FtH8y20ezRgMZEKZ/PFdvtY/ylOjhL6KX4H8ysXw8vJlgjtzDctc&#10;MVjjtwzuxAyOMA81Zs/hrcXTlRA0ciKTg42HHXJ9fav6dYvC/hyEBY7G3AHT92vH6VKfD2gkbTZW&#10;5Hp5Sf4U/brsW1hP+fb+8/mIm+F93C4WdXcYUgxbdvzex+YY+lYOqfDS7s7WW6tGeVYmUGNULOwY&#10;nlcDt3r+pMeG/Doziwthn/pkn+FNPhjw2ww2n2xHvEn+FQ6qvcLYX/n2z+SufRpVkEKxOHY8Ky4O&#10;PWqlzpMdoSjH94BkrtbOPyr+teTwb4PlIMuk2bY6ZgjOP/Hary+AvAs7b59FsHOMZa2jPH/fNXLE&#10;y5bR3M5wwz2iz+S1dHvrlGNjbyThQCWjGQAemfSq48OeIijSpYTlUG5yEOFX+8eOlf1rwfD3wFbN&#10;uttDsIye620YP6LU3/CC+CSCv9j2PP8A07x//E1zuvX6JEexw38rP4/LiORnO5Tgc5FUJGVFIccd&#10;sZziv7Cv+FdfD8L5Z0PTyvp9lix/6DQfh18PSMHQtPI/69Yv/iaynWxG/LH8TB4Wj0ufx5yW00MH&#10;myQTYIyv7thuB9OOaml0bVkMW60mjMy7lVkIOPoea/sNh8B+CbcAQaPYJjptt4hj/wAdq43hXw2x&#10;ydOtSf8Arin/AMTWH13ER0cF+IvqtI/jmPh3XZFLx2c5RTgsYnC59N2MVej8C+LZ13x6dcOPRUOT&#10;9Bjmv7Cx4a8Pg5Gn23/fpP8ACr0ek6XEMR20S/RFH9KccViqmiil95ao0kran8crfDnx7JK8S6Fq&#10;W8DIX7NITj1OB0qWP4XfEosNnhzVSx7fZZD+mK/sfFvAo2hFA9MCneTF1CitHLE91+InRh5n8brf&#10;CT4qWUZvZ/DWpxoTwwtpCufcgHb+Nei6joF/o1wNM1WE29zCi70IIIyODzjqK/rdeNWjMZ4B9K/n&#10;V/a/0O8tP2nPGk3lq1rDJahH7oskCsEAHGN2ea9fJK9VV+SqlqeFnuHtR54nyvZ2p4w+ARgVf+wN&#10;/wA9KbaNGCc8YIGPQ1peZH7V+kUl7qPzOpJ8zP/U/Hi5wEILf/WqmXfocf1rZeDP7wjIPf1rPks5&#10;C/y9W/SsjgH25G7evb1rUE7bdqLVKK2aH5ZMk9qtMmVwDzQIqTzMgZk+YHge9Z+3A3MvetIQbxjH&#10;FV0t2HzHg9KACJEYhVbk81sRWrOBgDApllDgFnUGujttgjIK8mgLnP3dnt+WNcetUPs8+whgCexr&#10;sJLaSWPzFqukKH5NoPqaQrnHPBIynjp3qNbeQrnGB612otI0UoR1pBYxvGVY4FAXOStrXBz97nrW&#10;oLY7c+/atlLGFE/d8U/7MiIO9AXMqO37Y4JyakkWONcY/StFY1OSKikhyuO1FxXMeVQeQO1ZUqyd&#10;CCBXSTLsQfl+FUZHA5Izjjmi40YWHT5QOatJG+dvX3p0hBYHoT3rUg2NHtbjB6jvTGZ8ZUjoRjNN&#10;8xASoz9a1Tb7m2g8Vaa0iePG3BHegLmKV+bCDI4q6oYx5X7ua0FiRehyBjjFRyrtb5MDvjtQF7mY&#10;GEg5HU9aIox91B/9erDhS3lKBjvTVCxyHPA6CgTGzK6qNpAB65qKCCTcDnGfStJYd5EZQc85Nalv&#10;Zoo4XGO9JiMVrOJm2Jye+abLamDnsa6Q2qg5/WppoYHj2nmpA42As8iDAI7iu/sIbeRRswoxwDXE&#10;yW3lPviOAKtJLMAvlngVSA7lokjfKgZIzxVN3EimMHJ6VixTypg7iCPeta0VixkPLNXSIht4/sxZ&#10;WOc8Vc83acL93oMetWGhEPOPvc9OlQSgqQFxjqOOaTdgJQWICtjPpVG4iBXd0C/rUEs8S4jlPyfr&#10;movthwI04HYZ5rP2g7FtyCqjOTis8KxZox37+lSiVHbexwRxVmEb2JJH09a0TuIxJRKrrCnI5yaB&#10;AoGWPStiWJGySSKgjQt8wG6mBCrJgIq9fWrv2aJkBxyaURR4z0/nVmNl2AYxigDNe2UjaFyB2qmu&#10;lyyOOcAfkK6PYh6091RFGcUAYzaZLARltw65FTiAyEJGcL/FV1kHKj8M9qavyxlT17+9AlZbCwwt&#10;GDlugwB6VHJcLCACeMdajklOMnBHWuc1GYSAODgA9KA5Vud3YGC4T94oOa1/s0Mf3VGMZrzfTNRW&#10;BCnY1budbu8D7M5TAwc89fammluhnS30iRZbt/nisBNds1kMXIb0oNy93ZbWGWI7/wA6wLCxMdyZ&#10;HGcdPam5LsDVztINTDbl2jaBzVyC7CqoxjvWA0X7njGcVXjuHRQzHkDH4VIWOolktpiVlAOeppln&#10;JYSOufujoT61zskm/DBiAO1PtVC/Mxy2PwoTIcFZ6HdPdRRkdFFUrq8tZEC7gQTjiuakmEnyj8ee&#10;aqu56LwO1UczN03EMa5QZx69qkhXeuGYMG6Vzoc9F53du9SxSYl4bb9TQI2vs8a855FWVA3DjAUV&#10;mRzxF9j4JFXNx2EkgA+9XGTQE8Zt2ys3FUZRF/yzzjPeguijIYcCqcpVxsXgHrVKo07pgWtQMJi2&#10;y4YgfKPevp34heH7v4ofCHR/H2mx202p2cP2O8dWG/y0wUZgOcnmvlN9rE7v8a9x/Zz8V2fh7xVd&#10;+EL3Y8HiUxW21s7Y5Bna47Enpivay7FRk3Rl1OHF0nb2sXqj5N1mKW2P2ckZ7EenWuTuAzN1xive&#10;fi34UvPBvje/0a+SQb5XePzV25iBwCuOMV4ndRs4DoMA1y4mDhNx7Ho4aanTjPuZ7v8AMCRWcbjb&#10;ctG/A9a0cDbj+7VWc+ZMCBgL096mDOnk8hd2aM7uvekwdwFBAXr3rRoxZG4VBtU81ACeScGpWAZa&#10;aIwOCaixUSAlt3y446ion3quB3q0IyB9ajkTC9aZoiqQSvNNdB1Bzin7ScDPFPbCLhaku5VwTktS&#10;jpmpTuwSfWmlcdTQVcaSPWjdxmlCAN83Oe9SFcEg8Ci1xEe49sVGzYNSbRwCfpTWUYwaAGbiefWg&#10;MacVx81IFIBBpMaE3cEGkPIyealEeBkUnltWdxkfOfl4qSNcn3qeGB3OzGa7vwD8PNb8c6xDa2aG&#10;K2Zyr3DgmNMDJzjnNb0qUqjUYK7MqtaFOLlN2SOKsrSfUbyOxgU+ZMdq8E819L+GfhFpukSRTa05&#10;m8wcoRyPr7Zr1bwj4dsfBumNZaWqie4JWT5VZm2sdrA9RkGuvl0+0sIPteqSeZcgMI4gSQM9yf6V&#10;9ZgMlhS96tqz4fM+JXN+zw2i79zi9L8DaZaQGKOKELvV1BXlT7GvUdL8O6SIPs5JwexAyM9ce1cf&#10;u1ElIUido2IwB/P1r0zTYJ7SFTcIwzgjAr1Jx5NI6HiQxUqz9/ULLwwLZXTTpVzjjzB1/KuitvCy&#10;X0W/UG/fKMBxxgfTpin2vmDMjIYx2BFdHZzSAfOSScckcVzzqyvdM74UoWs9jzG48D6vFqTRpGXj&#10;nYhdvT2zXURfDOMJm7O1lGCO2frXepfXITeSdqj+GnvfuUJjJBGCRjms3i6r6j+p0lq0cY3wst0H&#10;mGXCOBkY9P6VoQeBdDs1ABLjrjAAPsa3kmuyd7SfIe3XpUTTzOuGJ4PAFUsRN9RfVqUdonIax4A0&#10;m7iJtYVWTnDdB+NeY3Xwx1lxK0KriPGOfvZ7DPpX0PFHJI5Bf5vSpINLu55iu/OR0/z+VP6zKPUw&#10;nhYyemh8U6r4e1SxheeW0mEaEIz7crlun4Vzdx4bnt98q8lv4cH5a/QW90i+lhEWA6ZyV7D0P4Vi&#10;TeHpzEzSWqSFsjlef5VrHFp7on2M4bM/P6SxvYG2TJyfu8GqUcyNIYxw44Ir7i1H4cXGuwmBrNYy&#10;RlWB+7nrivNdb+A99akrpls0twSH3dFx3BNW8RFvccZSs+aJ84O+BtPXtjpVmCXJ2qM+tdprPwi8&#10;d6cBc2llJNE+4sg6rtPPXtXM/wBi69pcbSajatBtXdhuoHStIzi9maSS5blu3Ldxx61cjbyzx1HS&#10;s+CQtJt4yauJKuSOlbKXY86pF3NNSR83PIqzG7kkMMjFNhAaMEDb71OY2jDHkgjmt+hzMoXG1sno&#10;O1clrb+WjW7qSWXOR0rqrnG4gHBHbua5vU4WAIAySKzntY6sM0pI8b1u0TbJPEu1Rzj3rgi5U+YS&#10;cfSvWdVtRLbt9oOCOv1ry2+064iYsz5TqPavlcdC0r2PucuqKUbXHK4JAHGas5yuMjnisyJhj5en&#10;rVxDtG4jJzXCtro7aiszc021F1IxVvuY47mvSIY1hjXb2ridFje3YTpyxbB/GvQQiqh3DOa97L6X&#10;LC7PAzCq3LlKssqsGHesS8mA6frWvPEqMI+mec96xdQASXY3K4yfY11VJ2Vjnoq7RzN5uxhec1z8&#10;4y5Xp/hW1cMA2QeCc1hSKTIccZPWvExHvM92gtCjOqoAcZHanxQs7ZHpmppQCgTGe+auW0IIHYGu&#10;JUtbnXKdkTxQ+ZtjOR71v6IrrqtttPyrIpYe2eaztpQDbzV6wXE4PUhh7d69XD0tYs4KstGe16jb&#10;rJNIiE7T0J7Cuf2bVAHbivQdQ050Mfk9duSM561xbwneUHY4r6Lls7nyNCommrlAHnB7VcV8qq1W&#10;KgE57VbRQjL3zUnRJ6FyPpikmkJX3pwYY9KjlO2MkGqku5luzAvpi8Xlg4xXKzAMPlPGa2rsqjN3&#10;zWPKAA2B8p5968zEbnr4dWVjOZRnPXtxUDZBwfpVtwVYlBwRxTGVPvkZ7V589zvuZ7k5wvSoSxDH&#10;b14zirL5wD39qhI28DjJ5rJmiHqcgmpfQ4pijt3qXDgA49+tUiZE8anbx1NaEGSMdKpKDnp2q9Eu&#10;Blq66a1RhVZo2xy23Gc962EytZlsNo3A1qRnJ4r1KKR5tV6l6HLAFuoq7GML8/NV4eeKuqm4DtXa&#10;onFMaoZpOvHpQSyk8d6mKDFNw3BxyD3rTlMmxFLBhjvUnvRGrOd2cmnbMtzjmk4CZEz8bR+FRugw&#10;U9+1TMgU5HanAF8nArNq2pSaSK2M/K1Swg5YN19aV4wvzHpQIWJ2jv3pjvcnil8pg5yTnvW9b3Su&#10;gx+FY1vHcOzbCDxnPsK+hPh38EdW8SaeuqazL9ihlIZG6tt/3T61hi8xo4aDlVdifq0q+lNXKnwu&#10;8FQeM9bRL6Qx2yEFsDO4j+H2z3r678Qa9b6bpiaVbTqrRKqCDIVti8DjsKztPtNC8GaT/ZujFGlS&#10;PLnI3H3+leP6zrt5e3MjXZD4J5wAT9T14r4ibnnWJUn/AA4/ifs3hV4eYjF4uOOxatCPTu+iOZuZ&#10;lkuzM4C/NnA+71/Sp7ibzoxsJDcVkXE2WLevFXLSdUlHmdB+lfeSpWin2P7Ejh1Simuh3nh/R5Lu&#10;CNfub2xu9Tiu10vwCll+8mkM0jnPJGAQemPStHwBcadLbgJgyK+Tn0x2r1l4oTISRjjivynibNcT&#10;SnKlRdu5/NniVxljcHWnhsL7vmcSng23mtnt7iMgnBygBOD3/CsHxD8H7CSIPpLbpkPO/C7h6n3r&#10;1qC4kddjxkFeh78VIZCVLngr/Ovlsrz/ABdFyqSm9D8yyPj/ADKlP2rqs+TdQ8BTadaedNgsp+bb&#10;29K4i+0eS1dlfBxn5u1fUfix4I5JLphvWRQvbG4DjNeBeIr+MoDGu1xX6dkWe1sXBTn1P6a4O4pr&#10;5ph41Zrc4CS2IbIOfTHaogmMg9RU0MkklxwQSTz71NKgA3P1yQfavsoV2nyyP0SF7WqCxcDilYnJ&#10;2ccgU1DkZXirCgKu9sYyPzrocrBzcmggRkHr60jMykZHB7VYmOcFTn3rNkY7iPUUoLmepnOr7t5C&#10;u8gUtGM5OK9T+H+nShUuJEDFztOR90EjlcdfeuP0rRb+4i88JhPU+ue1e/6FHa6BpbakD5cMQErk&#10;/Lt4wcE9MmvDz3H8tJ4eluz8p8ROIKWEwssPCS5mebfHy5voNP0fT5yv+jvORk/M2V4JH418qsSQ&#10;D3rd8Z+Irnxl4juvF+pfLJcsFRQchY0+VQO3QcnvXNxDcDu6EZFepkOElQw0Yy3P4nzSvHEYiVaO&#10;xpoPNj21C0Ywcj0qaJAqh05NEoYdutfQX1Vjx3voRGMZOPxqlKpBKnBqw5O08kVQ2luvauas9Tej&#10;fW44oXHHrTSShLHp2FH7xfu9+aaHEgJY9KxubihiSB61Nn+HuOajUEYz19Km6KAaLolsqSMRz6VX&#10;dQ4DEVbkVSuR0Haqnznn8KhvUtOxHgnrUu4hcZpMDCjuOtSrGHBB71D3NLlYkHmjkGrflBVCgVWf&#10;5MtVN6AnfYTCq3J6damjgedhHF8zH7q9yfQDvXd/DP4a678VtWGheGlCuTuklZSURB95mYdPQDqT&#10;X6ffCT9mn4ffDSM6hFB9v1EqEaaf59pH3igPQmvNxmYU8LpPfsepgcqq4p3jou5+bXhH4J/EHxXp&#10;kmrQ6XdqgKiL5NofJ7liMCvQX/ZV+NMW4raWzDqCJh37dOtfrRfSGSEQEBFXgAcDGPSsQRLGxZCR&#10;mvnZ8RVb3gkvxPoo8O0Le+22flVJ+zj8cNLtmFxphlAO4C3lUso7nqO3pWVay+N/h/fxw3un3SIo&#10;B3zROPl6jDAdT3r9botsZ3Lkn1PWpmdJYxDMA8YHAYA/hz0rpwvFlan7tSCa+458RwzSl8EmvxPj&#10;z4cfF+3tJbW5juTL9pjDSIpzhs4OQehFcr+0H+yZ4d+MCyfEX4USQ2Ouopee14SG6x97GOEkPrjB&#10;74619Q+Ifgz4B8VFJjbfYJ4maRZbUCMszD+PA5Gea53SdA8V/D+LbKkc9urMzz5Luwbtt64r0/7R&#10;w+Iaq0Xyz7Pr/X3nBDA4nBz5Ze9DuunfT+kfhXdWut6LqU2h+ILaSzurc7JY5FKkH3zXb+GNRW2d&#10;7K5HysmV29jnk/U1+tHxh+DHgj9ozws81uIrHxLAoS2viCv3eRFIBjch6ZIJXt3r8g/EWgeKfh54&#10;jm8LeNbR7C/tmMZ3g7WwcbkP8SnqD0Iruw2ITlorNboMTQVWn7vU9r0a+81wEJGR07cV24himQM5&#10;wWGRXhGj61cx3CqCrPgjPY16vYX7yWMNs45A6/4V7NObk7nxeLoOlJsw/EO6aWNYjgAnPv7153rL&#10;4dYWOB6epr0nVRIvylRjqD3zXD6hCghbIBPXPcVjjUrHTgWlY4vdhs56VCbpHLREcior4lZv3f5V&#10;QMwTHI5rwJ7n0kIXVx0z44PXNVQ7sCO2aklnDqAB3/OoVIHJrNvobqOmpYXJXDHpViPJKrn8arqV&#10;PPSrCFQRV05dCJI0o0LHYxq5tUgsnA6VUjUD5weauLgjmu1I5pMsx5UbQfxq4khTHc+lZ6A9Bzn1&#10;qYbujdK0iYTSZrCTK5PFW1faPasiMnHNXQ+AAvU9atM5JwNReV5pzZAwtZ8Lk9D+daKgsPStImDV&#10;hrIZfvHFU7iIMNgzWoIHI3g4zSPESoV/5Vo4PsKMrHOPCQhx2/WoJYW8rcRn2ro5oEWLKisyVWAA&#10;I4rmnS1OiFW7OXuEXbkDFUzENx781vSxO78r8tUZITG2TwKylTO+FXS1zOMQU5J601lwcdq1BChG&#10;WqrICDhRWai0aKpcqhQRnt/OkMWWwO9TpGxOP/r4p44Ocd/zq9ehXMVhEMgDrVmGNjwvODSmPc21&#10;flNOi+XKg5x1q1cTbaLceM44GKc8jLgKMioPMUAMBipInQthR1rWxi1fVmvG6qOO1b+kS20hFlcN&#10;tjJ5J7CuYG7HJ6VdtwGYMeldVOSWxxVqaaZ9ufC3xR5EVqhk+1QhwECEB1VRjAz3zxX6HeE9ZknW&#10;CdkkiEv3kY4Yegb3Ffj14L1q6tb22sLZFaNXzvfqoPZQOcZ5Nfoz8Ldd1DUdP+xXk/2mTKspRCm0&#10;EZOfx6Vjm2HVakpW2FlFd0qvsm/Q+s2fzV3YzmvIfFltKtwqwgmFSSSOoJ716np0s1zEN4AwAD/S&#10;ud1+KRtOmij+V8Ernnkdvxr47A1fY1j6zEJzgfF/xA0+RZJwm4oU4kIxt28nOPWvBbmPz08vjy5O&#10;TjvX0/4zF/JE2lThouoJXkOCOSM+lfNWsxpp18LeJdwAz8wwT7mv0nB3cT87zWnas5LY8r1Zzp0g&#10;iZSxLdR29M1TCvNDuAAzxz0zXTXrwXM7Wz/Mx9e1XdG8K6xqk62mmwNIX7ZA6d+arEYiMIe89jLD&#10;U5TajTWp6l8BLeLRV1TVtSXBliVFYZOAvzMMfyrd+JGpjUNWhdN3G0Z/2Ryta+naNd+FtMa1xucf&#10;MORyT1XivKtbvZxqCyXhOA3zKOcZ7D6V8Jg19ZzCWJv0sf0v4RZTOliPayVrRf4mTrPm3ZSYjapO&#10;BnuB3ro/DMYm2GQEMh3Y+lUNSzcbZFAKjgHHQfhSaR5kLszk4VSPQZPSvt8NSUKSif03TXJS5D7g&#10;+HZlGnsRIfLIT5Tjoep49a8A/aO8K2NvFcajtiWO1kF0u5cBjsK/kScn3FeufC+e/igjN1Ju2w7e&#10;em3Py/jirHxq0z/hINBdMpJ+5KmN1+9jpz7V4U/cxjT2Z+O8a4Z1cPXhboz8T9QtJLC6RnmSfzg+&#10;Sp5BQ45+vaqDjLFs+leh+L9Gns7y4XU4DFJExSEgbVKk4BHY5rzmTcjkv16GssZR9nNxR/MsJqRG&#10;WYSBR070GQ5IPFMjBG4jkMc0Mufxrz+ZdTRpXATkN9a1NPOblQRwayRG2Dg1etPkfOa2hPWyJmlZ&#10;2PU9G1C/3NYwyuscigMM8cHvX0P4TjhurtLXb5PlOkiDPAPbr2NfL1hJujLRsQcYPOOK+iNCc6l4&#10;ft3s2Mc0eEc467PukZr1IT908GtSsz6w0cIrfZmz+9yS3Qhv8O1fIv7eFtA3/CJapbHlPPicjnlg&#10;pC5/Cvo218QrJKi3LLFMwUKPU9Px5rwP9stln+HmhSTJ/pP28fMey7SDx74FedjYv2d2etlU0qyS&#10;Pz51MoNLcnI3DB9cGuGtQsWVUbRnP/166jXyFi8snBZwfb6VzUZDBlPb8q+Ix8U6uvQ+ywKap3LN&#10;jCrEq/JPNbphQoR6VkWiGTBHGDj8K3VTbhCM96eEjybixErsBHlQBWpBtUbPSqKqd2OlWItwJzz2&#10;zXrUnoefUdy3wDkVZDkDK1WXrT48k81spGDRehkLj0rQiBXAJ4rMjXjj1rSt17k9KuxzVFYteXuX&#10;nius0GyecGMSCPd/E3GPqa5+2geQgNwtepeEPD0ms38cUwKWRws0g5K+g2jk5r08DHmdjy8dVtGy&#10;Psv4IaHLaaLJ4hZQ8cRNrAfbaDuX/ZzmvVEupUcYPzKfz55q/oNqukfDmzjHkZZyw2AglTwOD6DF&#10;YzAfaSBnJGfbrXsSk5ylJ/1Y87l9nCKv5/eO1yZprKQKxHHY4ryOaeVY8Mxce/UivUr+NzJsboRi&#10;uTvtJj8tWz6nitKMktzGtFzaYnhzUZ5oEmlOxv7vYV478T9Psl1OW+nkfCorBQeSxPTHtXsWmRpb&#10;rkLn29K8k+KMMqWkt2xGPMUZIyw39G/DFONucmz5bM+dPFHmvBFMijMLnIbrz6V5ZfmTzZAWJXsv&#10;YfSvXPEcMn9mLdbt28kEn29vevH5iqybHOWrycfHV2PVy7VXKE23bwMcdKgAY4BHFTSctmkjQheT&#10;nPrXiy3PYvZDlCqcNxmvbfgH4u07wN8SrPU9V3i2d1MZUEj7QGBiDYIwrH5S3bNeLbQ7bOufWt62&#10;zAkMyjd5LrIV/vFTkClZP3X1BT5WpH9YPhjXYPF/hyy8SWy7EvIVk2E52k9Vz7HIroEGxcA18n/s&#10;Z+PbDxx8GbNLGV5BZgJiXPmANk4bPUg5APcV9XlfWvyDOMI8Lipwhsmz9GwlT2tKM31H+cq9WpRP&#10;Ge9RbB3p+0DpXnQxVdLRnTYk81O5pwdT0NQ0/Irphj6n2rCcSXOaKjBxSbzW6zFL40LlJaKg8xge&#10;nFShgfauiljaVTRMGh1FFFdSfVEhRRRTAKKKKTfkAUUUUcy6gFFFFHMu4BRRg0UwCiiigAoxRRQw&#10;FpKM5orJxmvhYBRntRx3phX0rnrSrctuW40J8xHBxWPf3WqWzL5CBlPBJHT9a2RuFOIDLtPINefV&#10;pTlG0ZyjL1KTMi1uL2Rv323FfhJ+2kr3P7RXimOH/V+VZ7lHd1izk/ga/ez7OmNvb2r8Kv2yltdM&#10;/aE8TSDLSXP2Q7RzgG3UZ/8AHa7shp1oYiEqsn1636HlZ47YSR8FpMkTHAyepOP1qx9uX/INWpI0&#10;Em5BtLelO2N6n9K/X6E3yLU/KZ2bbP/V/JqSAKPL4IHWljtNzjgAdqz49QXeA3Ga0lvY/wCE5rHl&#10;n2PN1LT2yEAHBpptk8wL2xVZLnaSzEcmoprog7GOfpRyy7BcszQAKu0dehpiwwohZMZPWmRy4ILt&#10;kN+lP3bhkDP9KLS7BcQBYvvfhV+1uAp254NZksyhgP1psUhDEk4HYUWl2EdMJ1bPUY7VAoUHviqd&#10;tOr8nge9WJZGHIPA5qQJGYRtjH51E8qjgHrWNdXLsxdDmmRzEoCetVySA1/NHTNQPcEcVmG7ZTgE&#10;A471V+0uMkH8aPZyA6COXjrUouFClWwBXOpcM0ZJOTmqry8lmBzTUJDNy4mSWMNEO/eqEvm7Sp5A&#10;qmLqRUyv8qurch9pbOO4p8rGioytuIxnNPtpMSAfpV15IVY7c5rPaYIDImc+9IZvRkqvHNV3lkaQ&#10;hSdvrVdLoPbbkGTUcM7SNk9qVpBYnLyKpOfw71KA5TDDnqDVP7X5ZKAZzmohc7VEo4PoaALbrhdp&#10;GCOTVYSkNufGKgmvt2CpwTVGSVSN4wTTEdfBLEGUs2Sa0ZbmNMeW22vPlupg/wB4mrnnEjaCSfek&#10;0FjuI7lZfnD9uagmljJ2o+WPpXIx3kqAox4pEnJ5V+T2zxSsFjYmkR8iRuQOfwotJlY4/hPI5rDk&#10;m3HAP1qATFSdnXt9KuKXVhY6xLiMnYx/CpoNTZHCHAAPFcaHMnLfSm7nQ7d3C1rzILHrkWoQNHmS&#10;QZXlqovdrIrPGV55FecxEqxbOM981eimYp5eScUcy6jitTTupUL7/wCVVlnReh5NVmCjrzWbNtD5&#10;fHtineBvdHSNNC4DMxBXpjpVlLkIRIW6VyvnyDCkjHeriXClCQwyKfNE55LU6b7TEQVkbGelWI5U&#10;jT5jx09K4g3h6g/jUc2oXcrq5I2jtTTi+orHe/2jGmWbHy+lNF/CGLq+B71wctzJKu8Ec88VEsjM&#10;OTmn7vcLHpS6tbgYLD3pzatp+ABIM55ry9t5OxSasRbUG+Qc0rx7hynaajq4eJ1jbnOOlSW2pK9v&#10;gjkAc1xj3Bdv3vHcGlnvHjwIzgUOS6GfsTeurwgMQcL6Vg3M7TDOcEdPpVeS5mnXDsMfrUBlcgbh&#10;04pbmijZWHC9nXKwnOKet7OkmR04JFV9qYz/ADpmeMd6uLsOxv22sZkBckk5AxxWtb6oGJJAUEZz&#10;XHxhQQ2MH1qZHPU/99Uc/kFjrn1SWSM4b8DVCLUXaYM64XHOKxPNB9qN8n3WP0qW79AsdDcagTg5&#10;49qk/tGQYaPgY/OubG4HkZBp/mkj2Bo5ktxOJ0DakyvkNj17US3bsu+N+g7ViBgw5qRMnp0qXNCU&#10;LaF59RmkPDVQnuWk+Zj93pSOuw5qvnndQpoHBM0YLmV+p7ZzTxqDphyTz2rKzgZNBOeOPyoc1sT7&#10;JG79skYnY2SexNW7S7eRyrEAtXIhAOh4H51PG7KQT0p86tYPZI3J9SmEhjOAEON3qK2tA8Q3Wial&#10;Fq2mFUnhkVo3dd2wg/eA9RXEhQ3XnPekO7p3qoVOVpxeonRT0PvvxMln+0B8Nm8TvdeZc6B+5mVl&#10;Ks8r8h9390jt0FfAmpWQLiFQylWYcg9uB1r2f9n/AOI9n8P/AIkJceJRJJomowNZXMSnC5kwEkIP&#10;B2nv2Ga7v44fCHxN4Rvra80gNqNnOTIsqqAAshyg3fxYHBr3ZSeLp+0j8S3PKp/7LU9nJ6PY+OZU&#10;eF3iAyRxULIV4xk10d1b/Mx27WyQQfXvWYbSRRubrXFDRntxd43RmmLBz60MAxq95LBMqc1WmgAG&#10;Vzure5ztakTx8cc1WZeM9eatxiRfvdOwpJYjuO2kncpKxnjAbjjHWgxl25wKtmD5RnrUeG5JGadh&#10;plILliF4oMe3qc1NGh5Y/hSeW5zu49MUmirlZwPX3qJgAMLV0xKwA7moiqp8uM+lJofMVeeR6UEf&#10;MAB1qTy25ccEdaNwTkc1I79iM/rQR6jiplQffBz/AFqRYmPXIp2C5UMZ4J6U7YWOB61bNu3l79ve&#10;preETkIg5Y4GTjOKag3ohcxU27floWNivmMML6mvSvCXwt8aeLb1bPTLI7ZGA81ziNc9y1fTPhj4&#10;FeH/AAjPJf8AjhoNQkWICK3RsxhjnJYd8dq7cPlVWq9tDzcZm1DDJuUr+h4d8LfhHeeJruLWNdU2&#10;unL8xLttMwAyRH1zjv7GvqzT9PaRk0HwhZiCDexyCdq7hzvb2HSu40bwfrusi2WKz+zacY8QhRtR&#10;QOBtHv617dpPwhmtLSLStLRy4IeaVcgEHsf8a+mpU6GCp8t9T4jG4nFZnUvGLUEePr4NstKtyLSR&#10;riYrl2YD5m/2R1AFWdP+G8JlF7qjEk4IhHPPvnpmvoxPA0Wig+ZwXIwXx+prK13W/BWjWBvde1O1&#10;jRG8vAkXcXHbAPWsKmZpK6eg6WUXkuZHnMOjW1sivGgTYf4RWhaWSyMZGjDEdOKyNd+OXws8JXkU&#10;dxG13HMm4SJgqe4Hy5Oa8V8WftaTW2pPYeEdHhitmQETO7MfmPowAxXl1c6op6yPdoZJWl8ET6Sg&#10;0e6uCGmi5OQoq+2gXEbETRFdg+b2r4X179pj4h3Oiz6fY3y20zsT+4QKRHt5GdpP5GvNIPjN43Y2&#10;73mtySrCm0ZZg+COQxHXPrXHLiGgtrnbHh+u9z9Pl8L3kg8yNfk646cGnv4X3iMCVYhJkjeQDx9T&#10;X5Uf8LE8U7mU6xMySjp5rnGPcmqbeI9Qu5GWS+kaRsfM8rZz6/MaxfENLpc3fDtXuvvP08ub/wAH&#10;WjyWd1rNkkkbbWzMuVPoeeDWZP41+F1pI0N3rtojxYyu4kkHoQQMH+dfmbDYzO7SzBZickvvXLE+&#10;uTk1v22gXb3S29paNOWQEsPmH0zWE+J6cB/6uSfX8z9NNN8TfDe6h+0W+u2bBc9XwRgehGa6XTdd&#10;+Gqxx3kniKxIbnHmAcH1Bx+tflXb+E/Fs9w8Npptz5itgoqE5/EcYrSj8FeNXuBHFoF5O235tqHp&#10;6E4ORWD4rovRy/FFLhqa1v8AgfqLc/EP4O6U5mk8Q20y4JKRMHYY9hxXkmuftZfAjS7aWTTV1W+m&#10;Toi26oGbpgOW/XFfA0nwv8etH9sHhTUljY7QRbu2T7ADOPwqSH4S/F0kNZ+ENVcn7pFtKM+/IGKl&#10;8TUntNfeg/sFRdpn0N4i/a31O4iMmi6FFCFPyLPIxJHbzOnPrjivKfE37QHxH8X+TGsjWG0ci3kK&#10;jnr0/TOap2PwH+Pl3EJIPBur/N3a3bH5mtyH9mb9pK4DeX4K1ThCw/ddcfj/AJ9KyXEcG9ai+8U8&#10;qppWhE8+Xx14+nuUnfUbmR4/uvJM7Yx6gkA112ifFzVbS6dPG4GoWUwCyiNQsgJOdyECuntf2SP2&#10;or11jsfBWqSblDDfGkY57Zdxj8a25/2MP2q5YUlXwRfq+4DYfIJx6583FdNPiJJ3VVCeVU5R5eQs&#10;HwV4R8ewi7+H18HvbosVgkOJCU64zgD0965W/wDBnijQr82etWpjbaCdw+b8McV1lj+w/wDtbI6m&#10;DwZeRTKdyy+fBGV9CMSnBFfVXhb4GftiTmPR/iZ4PGqaekYjQm5hEqtkfvS6uG3AZ4716VLiqkn+&#10;8mjzsVkD5f3dz46jtZYIkclWVumOoz61dtFhmk+yYxnOc19gfGb9kXxH4L0e88V+F47mMADy7d13&#10;lm6lQFJ2/wCzXw215do32HUYXgmHUupBU9Du9MGvscszCljoc9GV0fLYvAVMM+WojqrnQLVYDcrJ&#10;lieAetctd2XmuRt/Gurtb26aHZI3mJj5TnJH59qoyss2VUBSK9Jw7nkyr2loeT6zpLoXKL8g3ZPs&#10;OleWapaxFuhUEfT+dfQOoK4DwTgE9M1474jgCBpZD8o655HFeVjcOrXPpMqxMm0meUzK8EhVhg84&#10;q4ATEGXhsce9QXqSTXHnMuPlwPQip4Mb0WTjJAHOa+ehH3rH1sn7qZ6v4Zs0exjJU785JPTiuikh&#10;KyB04HapfD9rCunxbFO7Bz35PetG8zGcHkHqa+tpUuSKR8ZWrt1ZHL3OCuT0B61y9+itOHUkrj86&#10;6u9wqFQMnHH41y92AyE+lY1YqzZ2Yd7HL3YJG0fgKwGfJMgJx0rf1BwhITisEKpHuK8TEx10PocO&#10;vduQMC+Oa0rcqoA7ZqhHFubjk1sW1uSNpHTpRQhzamlSSSLSfeBHSrcSOoCnHzcHPSi2hx8+MY4N&#10;XUiJfjnPXNepQh0PPqVF0PouymW70K3vbZQIwgTdjAZlGCR61xF38kzK3J3fTIrvPDc95q3gaC8G&#10;1Y4pHiC4HBH3jgVyesMI5gZR94YB9TXuSppxUj4+neFacLdTDKKDl+akiCgZI5FG3K5Ix2FRqDnn&#10;nHpXPy6nburF0sOh6+tV52bbkn2qQcDaSM1QupQinIxzU1JWQoK7MK6XfnB5rHkDgEJ8xHar8753&#10;c4qhLIY05/8A115VV8x69LTQqOwKgqckjv2qHBVd6dcU4kbt+MGo93JwfriuKUWddys5Lcdqhxx6&#10;1OVz2yc01YwPlBqeQ1TEXPU1ZB34FN4UdKsBRg7eKtQJkySMZbaea1IU3kKPwqpDkDcw/GtG2A80&#10;ODkH1rsoR2ZyVZXLsSAZT0q4uc7RUUatvyDxWxFGg+6Pyr1qKVjzqkuosIKjpV4EjjtSBFAzircc&#10;RKbs/Wum5xTmNKDaCetRbWP41bZSKaqbW7c1oiOYjiTZHxxUvk56nrTvlzjIwOlP3k8sOBTSFzFM&#10;kcEc9RQuV+VT1q7FEkrZI5J4ArvfDfw9ufEJM848u2jwWPdifTFcWKxVOhFzquyQ0+Z8qODtrS5u&#10;pPKgiMh9FBJ468CvVtC+E2rapKDej7LFgZJwSMjIOM8/SvoHRvD+j+GVkfT4As0iBHY8tgDp+Pes&#10;+fUrW0tjdSyBJY3xsXk49c9Pwr42txFVxEnSwUfmfVZLwXmWaSX1eFl5l3wf8OvBvhOEz3ZN7I6F&#10;C0q4CnqMDmug1zxlMluttayKgwf3mORg8ACvLtY8ZS6gHSBd27uc5GO/pXNve3EiL5xPA6U8Jw/X&#10;xE1Xx8232P6N4Q8KKeGhCpjrN9jo31aOMy3MABubnJlk2gZz7elZBleQfOcmqCuDk9KUNwa+0w+D&#10;p0VaCP3PLsBSwcfZ0lZDnUHFAZiKaVBGKlGPrXW9j05xTO28Da42naoru+1BgMPUV9VWWo/aIl8l&#10;hhh3AOc9Oe1fDALRtuj47V6D4Z8W3ejxC2hkwmc/vCWH4dxXxvE+QPFx9tS3Px/jvgb+1r1aK1Pr&#10;by1VN6HJbuaxNRll+zmKzOJDmvLJfizHY26m6i8wd9nQcfnXn+rfF2/uY5BpwKhxjeeqn0H4V+a/&#10;6n42c+WED8Vh4R5jKahCn7ve56D4hm+1TPCsq/6PglM8n1yPrXiWuXHmTbwCSOoFZr6/OVZLdSu/&#10;5mZvvMfUn0rEMl3O+6WXdnnODlfav0nIsgqYOChUP3rhfhqplNCGH7FsmO3mEjMCOcbc0y5vllBV&#10;gMn0qjdLcs6svzY4znFVvKkViwGcV9PDC2alI+1gp397Y04chec4pZpiCEAJwR+la2j6JqV3Iqsh&#10;Jbov8s47V7Fofw4W8jdpk2tCN0jY4VfpXHjs1o4V3m7+h8/nXFGDy98teR49aWdzcBUiXLydBXfe&#10;HvBqjF7qiSMmei9c13kdn4P8KiRpJUkmUZUD5nPcBfTPpXjPij4165fxGz8OWR0o8oXlxJIeeSF6&#10;Dj1ryv7QxeNbp4OFk+rPxfirxcpQjKnhGe06pdaF4I0w6xqxkMG8YhQbiT247V82/EL4j33jS4Nt&#10;ZlodPPCxNkFh/tDpx2rjb66vtSme5v5Hkkc5YliR6dCcCs52RQE//XXp5bkHspKriXzSP51z/imv&#10;mknzydihKq7RH1UdvTHSnRkqNqnP161PhWJYjmmsuMGPAz2719aocsbI+X5r6FiGfaMDowpruW5X&#10;8qckSrGDjpTSFQA9TUXM2tSB2IUkjiqaybyVQVI5cZI6Zqog2tuJ61zz1OinGyJZH+cFPxqBpFch&#10;VHNPYLncBSKoByvWsnE0ViWLJTOcE0pdioFRsxUfKeKbnOagQkjKxAP5VHlAMr196Nyg4Az71Xcs&#10;eRzQ9jRQHbgeWqeKTjIqqORhuOKSJmUgk5zUlW0NTeO5piRie7hsthka4dY0VeCzMcAA9iarPLtH&#10;yjJr1b4A2Fprnxs8O6BqaBre6mcuD2MSmRSD2O5QKU5KEXPsbYWh7SooLqz9Xvhh8N9D+FngvT9D&#10;0iEJcmBGupFGDJKRyT6kZxnvXplkGCGRQQO4NQy5e5DHqQPpjp+NaMMe2Ln+LrX5vXrSqSc5O7Z+&#10;nUacacVCK0RSuGDEnHNZLc9+9at1tUtIxwMV5v4n+IngPwY0cfinVrewkkyRHK2Hx6464PrWEYSl&#10;8KHOcYayZ2Y659anRPl3V5no3xY+G2uyqmna5ZsXO1Q0qoSScDAYjOfavUFVkA3jA65qpUpQ+JWM&#10;1OM9Yu4K5j6DFShg52tUYVT0NSBT949apVbA6dzjNb8GG6c6hojNBPGvyxR4Ac9zk/xeleZ/FL4Z&#10;+F/jf4ZHhjxxC1tqtuC1pdsqtJG3YP0yjdxX0dBdx27Bn5zzWb4htLDXo1mUeXcxZKSD730OOor2&#10;sLmbbjCfTZ9V/mjyK+XKF50+u6/rY/Bv4nfCPx58EPE3/CO+Kow9u4EtvfwKfIlTvg44K9CD0re0&#10;O9S4t4YozvI7jnr3r9hPEuheGPHWjzeAvHduJ4rtCAcZaJv78ZP3W+lfmJ8X/wBnvxT8BL3+1bAN&#10;f6BL8qXcYyyDOcSD+Aj16Gvrsvxqqe5Lf8/T/I+WzTBe0XNFf15nGXab/wB5npXEXgXeyn5uvNdb&#10;FqtjqduslqcnHfr+NYurokkZuAihgMNjqfevSrrmWp8/QTg+VnmerxxKP3a/MTyfYCuRcsSo6Eiu&#10;v1Vsynaeo6Vx0kn7zGPbFeDX912PqsIrxVyRO+Bnn8qlXryMVVjkHpx6095OvFcildm7iWcAdKlV&#10;8Y/Wq9vJvXkZq1gE8cVrBa3IlHoads2RzyO1XfMAwayY178AirysGGGOc967YPoc04GxCN4wKsiM&#10;56cDvWZZzFOGb/8AVWsje+TV31scc1Ziqg6noanSNQMHkU1XBAUingY4xVIwl5koU8Edv1rShI3Y&#10;eqMO7aMGtCLJxjk961g9bGEzXgRPKBXselDxggt6/pVSNptjLFg55rYjgE0O9flC9SfX/wCvXoxi&#10;2jlcWZRiGMDqelU5rFy2X6HpXVWdi80wATjGTxjA9atXNlNajypopDIxwBsOT6VM6aKTa2PNJYju&#10;KH86pSWo2Y9q7sxWrhjsPAycisWS0t5WLRkjHUnisZUjeFaz1OaWCNDtHIqjJb4fC8963ri3aGQR&#10;tn5unGaf9l7Ec1i6bOqNXqcwsQ2kEYFG1up5I9q32tiy/SqklqQAQelT7NmirJmSASOnBpq5wVI6&#10;1oiDcPmz+FNMQUHPX0oStuX7RFJVGMtx6CrccR3c44oVSFC4HtUy4znH5U7ilK5IATwR+dTxMY2H&#10;YVAAf8ipFYg7aqLszGex2mh301tfQvbthsjDnt719efDXxFodlqaytqUlxdyqsbiEuRkHIHpivie&#10;zLKykHGK9s8N+IFsraFbCXPkOD5YA3Dcckj1JzXZBqa5ZM8nEXpzVWK2P1p8CeI11CQROhAI3liT&#10;kgdsV3utw/ulnQY+ncV8l/DXxDq9nANKucmVZAnmjAYKw3btvbjivrzSGGqadtmGVA+Ru5r4zNsL&#10;9Xre1jsfcZfiFiKSfU+dPGWn/b7eVoVDvLHw5+8OeV/H16185+L/AIeatdXlrHDARFOECygknK5O&#10;DxwK/RCz8I6Vp+kte3+GnLMdwzjGePbpXhPxP1+zsNNW2sQBMTkDtjB6V0YTOa0pKhhFc1hw3LMZ&#10;rS58kr8KLuC1a/1JTFsJHuR6+/tV/TtX0fwZceZJsR5l2hyckDr+AqPxR8SdRuILe3JK+UCXUcZ9&#10;jXzfql5qxuWvpW8zkk7h0RjwBn06VvPA4/GO9d2R+kcN+FFSrJVqnux/E+l9Y8TvqFw8NuUmiQZ3&#10;LyQT0z7V5Jrkzzu/mA8kfWuF0XU5bK4Q2+QFGFGTgDuMf413eoXEV24dQCrY6dq9DA5esM0rH7xk&#10;HDiy1KMFsWdDvHBMEhCoxxtA6n1rr4YfLuQIlypPT0rnILaGMxTRgHocivX/AA3pcGrOhh5OcEe9&#10;e3iK8acVUPTzHGPDwdRnp/w2aS4QWRKho8syDOWAHGfYV6p4g0q31DSRctyIjtcEcbT3rQ+Gfgy2&#10;0fUI9RvD+6ZCDlcde+e2K9V8T+FbC4sSlkCpZcjB4PHHTjrXw+Kz+g8QlF/M/Gs24uw9eVSi09T8&#10;Qfj3pNzpesO44s8qsUaksyknlj7c818yX1rLblkJB7jHT61+ln7R3gy5udEXUrK2ee7gcwXMcfRU&#10;bG48ckgj9a/O7WV8hmtZgQyHgHrjpXtVZqqlUTPwCulSxM4JdbnJLuC7WGacdoG4A80w4RwT17Uw&#10;vt4DZzyRXmyWpVrjmdfvcn1qzA+az2xIducAc4qSJwvTtVQdmU46HY6cXz5sfJxgDtX1ZpV0I/Dq&#10;6vfKYfs8Q3LjHA4zivnf4aaI2uap883lFXUICu7cxP5Dj9a7X45+IrrQLuP4faLPutDCst1ICNzu&#10;WJCkjoF9K74VLRsea6LqVHHsdhF4+W51CC8t1aRRkEtwQAeCvpxUX7S9+mtfBbQtSWYs51IK+772&#10;Shxk+wHavnjQtUuo7iNYW3GRlUZwcZODXunx7R7X4NaGLxfuajtx/wAAbHSssbUUqVkaYChKliU2&#10;fCnie681ra1CkNGGzxjOe9Yvl7ognQk4qXxLJIdXVVOflGQe1QxA7Y1/Gvg8S+apK591hoqNGJtW&#10;p8lQpGMcVrCTcVJ9Kx1DYB7d60hyAR6V106fY5Km5bjGRk9qtrnBPQc1UgOUI9KtKcDGK7YKyOGf&#10;UsoBu4q0igdOtVogrnI6gdKuxrkYPWtEYyZPF0/lWnGAqZXhj3rPiKqSFx9a3dNgEj46g11Q1Oap&#10;tqadqowof869q+Ge2DUW1Ao6silA4xwH4J56159a6Q20GMYzyM17B4DR47oI8YWMsqNIeQCOele3&#10;gIJanz2Y1OiPufTSv9iQaXHgLCqjBHU4zkelVYYRJckHjbxmsDQL+a/WWYvuAOCenPQceldfYQyu&#10;22POD0zXbOPLciMvaJHK3sqfa2gXnH9apSBmby2UAVl6xfiG/Mkp2DzNqg/XBNPbUhLdCNmA25yc&#10;9aS90i6uX1s0yfL+tePfFWEjTipIWOZlXpnlTnj0r2NXVMZOGY549K5Px3CtzoTOesT5PqMdeT2q&#10;4PVMVZe47HxZr80eJLOUkuTlV/2QM5PpXkcgzK2cAg817b413PqNxHu8zyyqmXGMgjI6dscV4nqa&#10;qkxVOB7VwYt3kejla0sZayKzMT0OcUo3AYPApEjXhj1qU4GPevDmtT2J6DI2wdxGDXSWzRMnlSZI&#10;Irn1dV+Xrz1rTtvmkVVPOf51JHU/ZH/gm/4kW7huLFJG2lZInRyCfMQgrjH+ziv1kIGa/ni/Zl+I&#10;Oq/CDx9aX2ixpcWtxg3iEgFYk5Z0J/i5xjBJHAr+gvRtWs9d0i11vT23wXcSTRt6q4BFfEZ3SvXd&#10;Sa0Z+h4GcJUY+zNHaMU0rmn0V4EsNTlpY7Lsj8oetBjx0qSisJZfTe2g+Yh2mk2mp6KyeWL+YfN5&#10;EO00oJFS4zSNjHNZSwcqS5osOYZvp4INUpFZvuNihRJ/e5rnp5lUhK0ldCepeoqv846HNHmsOor0&#10;I5lT+3dC5SxRTFcN2xT67adWFRXg7hYKKKK0EFFFFJxXYBOPWjilorCWHu+ZjTCiiiugQUUUUpaq&#10;wDC4U/N0qAXcRcqD0q11qGSGJ+XUV51eGJgr0pr5lJp7oa11CvJNRpf2cjbEkGR26VDPbAj93msu&#10;QNBl5lxj25rx6mb4mk/eSNOSJ0gdG+6QadXHx30Ucu+NWJ7EA1vi+aSPKRNn0Irrw2eU6qfttH83&#10;cTpPoaG5Rwa/DX9ttYY/2iNRClUeeC1fkcugiwCp68MDmv3EjYug3Lg1+J/7eUF5F+0Usquqx/2T&#10;C4BAJJyyjnt34r0MDiJTrU5Rta/p0Z5OdrlwsrnwBqik3bGE556j1qjsu/Wrc6KhzjHPA+vWo+ff&#10;86/UcPN+zR+YOCbP/9b8ZIZWY5bmtOKba2GOKz1GBk8ZPSngk9uKx5vM8+xoC6yfloEj7euW71RH&#10;BAznFBRcADIpc/mBYS9mXOfXFWhdY5JyGHFZQDE7iQT0pQQ3y9qrm8wNj7YgUBev0qd7kBAg54rG&#10;wyqCOacoduO1Ln8wsXluZEbPUVLLqTlAigj61QwuATz2oZSee1LmQrEslywAx3psN2F43HPbiq+C&#10;vbpSZZjnHSjnQ7CTSszlz1NMErjgHk9Ka4Bblf1pChxjFHOh2JxPIqjJ5z1qWMgkMc8c1WA4Ax0q&#10;ymTz6daE7iGFpPxNPSZux/CopC7Odo4Peo13g7R+BpgWjM3JzVczndgUyRsZz8px19aYqN97imBO&#10;lzNE5KnAPWnrPIrdcg1AQ6gkjmmoS+dvX6U1UWzCxYkuGAJJxVFpWYhmzipI4JZW2/jU8loyDJ6U&#10;pSj0GVWllOFHf1pEJDmMnnPFWFhc8J+dNaJvut19aAHICWzjFSg/KRUiBQvWlKMq7mI/Cri0txDA&#10;xHFQPkH+dTBDyy5NLIqLHk9aq6AiV/73FOBAOB071FhW5PSrEbRMu4nFDmgJMcZ6MKeELNntUfmR&#10;BhuYY+tPEtuFyWHPvzUuV9iuVisoRgx/SlU5+Zc1YQW8ibi3Ttmoitqm3DDHuazc7ByMkeXyk9T7&#10;1RJZjuYYHvVqSWzyS7dBng1B50G3k4z0+lL2grMrlig4A57VKi/KcjFON1ZRDDNnPeo0vI3YrCd4&#10;Tr04zVqceqHZiFepximqGHOevala9g8zYzJ+LCkOp2MbhXdArcBs8Z/KnzwDlbJzhsHqDUbDY2el&#10;E17bRnyY5F3Ac85/lTN+9A2Qy9OhqfaQHyMsIsrkAAeuTSPHJ0NJG+oEiKC3eTsAqOfywK3U8PeK&#10;pFzHp1zID08u3mZj+ASpdWmuonFmAqnHQ07azjAz+IrrbTwH8Tb9BLY+G9UmjJxuS0mI4/4DXSWv&#10;wb+N13b7rTwfrMmfSymH81rKWMhHeSEonmIQoAT2o8piARwOua9w039mb9pHVAGtPBOsNk4wbVl/&#10;9CIrsbb9i39rS/g8+38D6hGpJHz+Up49i4NZ/X6D15194+Rnyo2CQVOcmnCMffY19cR/sHfte3ar&#10;5XgqdSehaaBcfX58109n/wAE4v2wLjPneH7aL/fu4x/LNUsdS3UilTbPiYAHvjPSl8s5yXH0r70H&#10;/BM/9rJ8FbHTIgD0e8GfrwtaFj/wTB/anYFLk6NET3e8JH5BKPr9Ja8wezZ+fibQ248j2qygjf5R&#10;gV+iY/4JZ/tJFGjkvdD5wAwuXAH4BOa1NL/4JL/HWYiW/wDE2jQHnKKJnx+OBS/tSiuv5/5B7Jn5&#10;uiJOPMbjPb0pxto0bAOR9ea/Vi2/4JGfER41E/jGwiYHJIglfcfbkYHtXZaF/wAEeYP+PjxH47k8&#10;4/8APrafKPwd+aiOPjUdop/cy1Qb6n4/iy5+bAH1p728UMZbdjFft7af8EhfhlHEFu/GGqu/dkjj&#10;TP4EtWxaf8Ej/gvEv+l+JNYnbPXKLx6YHFP2tRv4H+H+ZUcLr70j8GT+846Cp47KSR/LHTrntX9B&#10;1h/wSp/Zps02XN3rNwc5y90o/klacP8AwS9/Zot3XNzrZQfwfbFCn64iz+tHtpdvxX+ZbwyX2j+d&#10;VYmeRgp+71NRNJEv7sEZHX1r+iQf8Eu/2VYZ3lD6z838H23gfnGT+tWYP+CY/wCynCwdodVlAIO1&#10;rzg+xwgNYyxvK/hv81/mQ6Meh/OdL5P3mYL75qwEQAFnGCMjHev6WLT/AIJy/sh5PmeHJJc/89Lm&#10;U4+mCK7Gy/YI/ZKsGVofB1sxUYBeSVv0L4zV08ZKe0PxREaLe5/Lc9/YoxjVwSvXBHFSRTxf604x&#10;jjJA696/q0tP2Mv2V7NQIvAulE92eLcx+pJzXQ2/7LX7OFsCIvA+jemTaoT+ZBrR1avSK/8AAv8A&#10;gGyw8erP5LjPBGUgJyW4GCMkn2Br6r+DnxU/ttIPhH48w+myO+y4kcia3ZQSudx4TtzX9HEf7OP7&#10;P8R3J4K0QEDGfsUPT/vmte3+CXwXsyTa+EtHTd122UAz9flrqwuZ1sNLmSVvV/5HHjcsp4iPLc/m&#10;t+JXwNs9FI1vQpIjZtCZWbduHLYVsqT1r5ou9MZR5jP+7BIBHQkdcGv69tT+FHwz1fRJPDl5oNj9&#10;ilXa0SQogx7bQMV+Z/x8/YX1O3e41/wJDHe2MW6SO0ggVZYxj7iKOGz3br7V7WDzPD4qXJWSi+/Q&#10;8+pg8Rho3hJyR+EVxpqxwPPGxKgcEcjP+FY7Kdgcnc3f6V9eePfgj418MrLejTpI44oxvilZQyt1&#10;KlOoIrwm88M3t1Gs0hEKkAbhGSpPsR+Ve1Wy+SjzQ1RhTxsX8enqearHnmnhFD5JravNGks78Wrn&#10;cMkZBHUUw2SqHwpXaec+oriVKUehtGfPqmYrQMSCB9aaIj0ZcCt2axeFPO6jrTbSDzmLgc+nrT5G&#10;U5NHPyRIPlPGKQQqwIaulmgCMRJHg+9VxFEF3MOelJw7k+0Ocljwucc9jVVoZC4K11UUFuHIdT9e&#10;oq1Lo8NwqlFxzjPTFRKBcavRnGxwtnawz61ILIElgvHvXVvpLQ4VFLAcZxmu1tPBhubJby1gkZH4&#10;z1Ga6KWDnPSKMKuOhS1bPI0sWYHYv+FaOl6Fe6nKba2AMpHyqSBuHfGfSvpDwp8Nb3XYvsNlaNNK&#10;M9fkVM+rH+VfQPhD4a+Hfh9YzzatIJryZ1YsmwhFTooDZ4J5PrXdTyl3SqM4f7ZunyI+SfBfwR8V&#10;+Kopbm8X7BZRkj7RIBk467EJy1fRWgeAPhv4Nj33Fjb6hd8BTOSWz/eVOmSa+mvCPhHxX8V7q2i8&#10;PW801o0+JCIdgKgY+/jH4V9ofD/9iDwtZPBq3ivzJpo8sInZZFyfUbc8dua2qY/L8t0ray7bs5Kt&#10;PH41/uXZfgfnho2keJPEJgg0u3+zBxhQEwQvoVHY9jXr/h74K2zXW/VrKfVJsBN0B5U9c88bR0Pp&#10;X6paR8EfAmjsJEtmJ6k7iOfp2HtXpelaR4U0XH9n20UDLnBVACM9efevCxvG0Ze7QjY7sFwzGNni&#10;Hc+PvCX7OutawkY1NRp9idpAD7n2rzjbjjJ9+lfRg+CHhDytgkuY2OMtE4Q8enynAr1hby1Hy71H&#10;pUgurUnaJFz6bhXzTzB4p3rVL/Ox9NRwdKkrRieB6x+zT8ONcj8vVJL6RO6+fgH8lryi7/4J9fsv&#10;apF5d/pNxOpYtg3UgG49TxjmvtcPGw4IP40bo1+VcCsKza+1p6v/ADNlQp3uoq58PW//AATm/ZNt&#10;5FmGgTs64IJvJ+MdOjCt+D9hP9lXTVdY/CgmMp+cvc3Ds31Jkr7BznnNSbQTn0rj9lGsv3cTXVHy&#10;VB+xd+zFADHB4ItFDdTul/nvrrrH9l74C2JAg8G6R8oABe2VzgdMls5+tfROKbSeUxt7zEpPueKW&#10;/wCzt8CraUTxeD9IRwMAraRj+ldXafCz4Y2ShLTw7psYHTFrF/8AE16BSYFaU8t5dUl9xXMc2PBn&#10;g0gL/ZNlhen+jx8fT5a1ING0e1XbbWkEYH92NF/kK0cCiumOBivsr7guQfZLQDAiT/vkf4UvlRJw&#10;qKPoBU1KAO9KeF7JBzFYtg8ComZzxV4hfSkKjFccsvm9n+A2zLZZSMBjiojHcDgNxWvsFNMYNYSw&#10;FVGbgn1MgwzvwJCKQ2D4xvNa/lnPGKZscVi6NSO6YeyiZv8AZ8j8M+PpUi6eV4zn61cYMvNQNO4y&#10;elQ5xi/euHsoorX+jW+pWMlhcDKyDBzz9D+FfkJ8cvg3pNv49m0nUIxbtFJ58JdsJLDJkfPjuGBI&#10;H0r9glupP4jXzr+0j4ItPFvhWHXRsjn01y28puJUjGD3wDX1HDWZrD14qLaT0dzw89wUMRRulqj8&#10;FPEngzXfB+pyWRlWSIfd2HLN1OQpGSPesD7X9rIUEIdudx4/SvtbxPZXsEhXUIYpXVSsMu4lvu/O&#10;CuOAB0xXyPrfgyCxVZIboSlw7NwQAF5A5r9ko1Lrc/L8XQUJanC3E2ZStwr5HUkV5h4rAQPGzL5b&#10;jG09c+oHpXbDxNJFdfZtWZXhXARwMEL7jqcVzXiG2t7+VprMiTPAPtWeIfNBpHo4CLpVE5bHk08Q&#10;KDI3Mo5PtUWmwRzXSKFyGbjPSti+s3jk8pQc/wCFWvDtoja5BHICcsAoHQE14lOjeaTPqXXXs27n&#10;umnQ5tI/LAGFCjHtVe9t8kiTtwMV1LRLaRKqgIFzgCufv8l9wGQea+slTaR8HGo5TujiL2ARjaCT&#10;/OuYvgVTa1dtMCUPmDmuW1ZdwAQcVw1Y6M9zCzu0cNfLuZlPPNYc8CljKGIbtjpXR3iOy5AxjvWI&#10;YyW2dhXi1462Z9JQnZWRLZx/MAo57+9bVsjLIDjAFV7aJUHmL1rbijEi46c5zXRQhZanPXqDo9xH&#10;PSprdSMhvzp6RfNgng9BV2GIDkHj0r0KcVucMp9D3z4WNBJ4OurFPvLPvxjnDDn8OlYviK3XzBle&#10;QflA7VqfBnV40udQ0RlMpu4QqRhehDD5t1a3iKGO0DwsuOTt7nivXiualY+UxMvZ4lt9Ty6RNzBS&#10;enU0wqo4A25q5KgEjM3VucVnySAMBznFcq3Z3Rd9hZRldyjHtWLcucFWGD9a1XfPUdqxLwoBtbkm&#10;uetJWOiitTIl3gtu4qlM2+LnHFTyY5yevrUGEk+9Xly3PUj3M8jPXp3phwDlOO1aRgUncTxVRowW&#10;Y5ye1ZSZ0qaZWy2MgZphADEjg1MUUdTimHqTUFoMBiM5xUsWORnIqB+RkDk0+MHIRTjNIJLQ1ogC&#10;oUGr1qPn6VnxxsoGOa2rQBUBcV3UYuyRxVmrGlFGMBq0ouoJ47Vng84q8sm0BiK9ajF2PNndmoFA&#10;YLWnEoMWKyo5Q8oY8A1tRqMZ9q35ThqaaMYyAYwc4qFwAcnBHrV9lzx1NVZI2UcY4rdJWM1LoURk&#10;vjFSq3zbHyaj288HJqeJyjEDmm46aFs09Ps5Jr2Hy22HzF69MZH86+w2trTR9OkRH4kwFAHAz1/G&#10;vkjS5hDcpK4yFYH6kHNfT+pTXF7oDatbOdp5OPUjmvh+KaTqSpxlpFs9/hXC08XmVGhX2ckc1c69&#10;Pdwm4ZynmEjaTzgcCuFmuJZd29uPT8aSVLlGaOU/MvBqMIWwGNevgsvpYf4D+9cnyShhYr2MUi/Z&#10;OUY8cMKtMMuSev6VmxOUPFXkfdya9Wno7n0sKaL8ecYNS7PQUyEhjkmrrKBk1bn0NXZalNo3PQfl&#10;UywkctUqyKPlI+tQySM3A6ChOUtDL2twKDt0pkqjYB61YiTgA8460yW3mRdyir5orRswqVI6qRnu&#10;TsI9uKylRlYY59q3vss+OFJBHWqwtinJq48r6nPTcb3iKI94GaTywrkkVOQx4xTWXPvVx3OlLyK7&#10;YY7q19D0ttSkllVDKIFMhQHBIXk1mNGCOtdR4QvotMvt7jesitG4xn5W4NcmZVJwoTlS3seZndSr&#10;SwtSpQ3Sdj2MJpng+D7dfgCSeIzgAY+VQCBk/WvEfHfxU8VeI4lsfD8r6fbI53+Q3+uUjGHz6dOK&#10;9y8e6FF428J2raHhXsz5iHGWeMDlPXJxxXyQsTC3LsCvUYPBBHB/KvleGcFSxEniMU+aXmfwvxlm&#10;uPjVnGrJ6t3Zz1nHcRzbTKxJ+9uOcn1reiiYOZJfmZhnJ61lqRghRg9AfpVzzGWM/Nz+tfo0aMIp&#10;ciPy/EVZzdyK6cFie/Ssjf2A+tXJpFc/Lg1VBCsQaU9GKnezuNXKnaM/hUuCoDEcikc4AYDmj/e5&#10;NU2itkSuwT5vWoGQv97pjintIzJx3PU0yV9o3gjn+lQ12CKZRkznb1pm0FcHnmlZwT0pUPy7awlE&#10;6OgeWT9KfJEAnXFTom3mmT7QAe9Q4aXFzalJxgdRULOScp81PfJUk5qDoMNWKNooGAQjPeq27Iwe&#10;PrU0pLL8vaoPnB56Gpk+hohxClc007gpVP4e1Ox8vHamuoYAnqBUjiO3l8FhwBV7RfE954L1+z8U&#10;aUqyXVnIssYfIGVOcDHc9KzQMnOeB1Fe+fs0/C0fEn4hfadWTfpWj7Z51IB8xifkUe2eT9K5sRUj&#10;CDc9jtwVKU6sVDc/WjwLr2veKPBlh4h8UWSafeXUYcwRsXVQRkHcQOv046V1ivhetVrMQW6C1t1C&#10;xAfKPQegq7LGpXg/lX53Jpts/SoLRJmLql19l0m9uUQTSRQSypHn77IpZV/EgCvwg8RavrHjLWb3&#10;xX4nDTXF/ISzSZyuOPLGeir0AFfvEQS5XG7PGK/I/wDaym0S2+Mtx4e8MxCGLTbeGK4RRgee6+YW&#10;9wQwH4V7uQ8sako21fXseDxBB+zU1KyR82TWtpMySSIpKDCZH3cdhXtvgP42/Ef4faXLa6Dq87qx&#10;ysVx+/RfULuPyg98V4dcSfNsyB2FacUblAjHkdcV9ZGhCt7tVXR8lHEVKWsJWP0k+DP7WWjeKLuT&#10;QfiWV029RN8cqkeRIqjnBPKtjkgnGOlfZcN1Hd2sF/aOJYLhFkikU5VkYZBB75Ffgul01q2I1DA8&#10;H3B619jfst/HsaNqB+HHjm+EenTMq6cZif3TswXyg5z8p/hXt618zm+SRgnWw+y6H0eVZxKpJUq/&#10;3n6SbmPDUGUwguByO1KQqsVU7gpxnqOKcjDPA4r5iFXlPo5xutDn/Euhr4g08xwsYbhfmjccYYeu&#10;OxrlfDXim31axn0fxbFHcQTDypobgfLKOhXYa9JldiMDp6V89fGlINHubPxaqF9s0ccuMgL1Ibjj&#10;JxyO9e/leK9q1hp9dn2PAzWg6MXiafTdHy58af2VdV8ESXHjH4WMb7SWLyz2PWa3C8nb/eUD8Riv&#10;kibULe9t1SIkkjc3quOxr9efh/8AFOPU5ft6W7RxsNrFxgSHODhewry347fszWXxCDeMvhWsdtrE&#10;wJltNoWO4zxnsFYdz3r66OLnTao4z5S/z/z+8+YrYanX/fYf7j8oNfjSNiUIwRx61wV5KyyDav8A&#10;jXo/iSy1HS9WuNG1aHyru1/dyxsMFWU4I5A6GvPL4M78feArixid9DuwWkVcyw7E5/lUolOM5qHY&#10;d3ln86UjZXnydmejoy5DOVPpmrQuMtuNZSYPNWF4UZPBNVGZEoo24pCRwc4rRRz93kE1iwMAu0YA&#10;71pRhk5/Ku2m20clSKRrrxjd1rWgkBTgEj3rDhywznrW/p26dxC3HHX6V1QTepw1l1LaRFl3dBVu&#10;K2muIw0S8dxXuHwd+B7/ABWuL1rjUJbGGz2ANHEJAxfOM5IxjFe72X7H+oWup2sya2kltE6+cphI&#10;Zxnkoc4BA45rGeNo0ZuFWVmiKeDrVoqpTjdHyb4W8FeI/Ep8nw9Yz30wbYEijZufcgYH4kV794a/&#10;ZO+Juo5u9daDR4UVWAlzJI2eqhU6Ed81+gnhjwvo/hHSxpOhRCFSB5jKNpcjucV0AYxAEV5FbPpt&#10;tUopHtYfIIfFXd326Hzbov7K3w1sF/tHVBNezS7W2FikcR77VHr7mvTrf4P/AA5gQrHpcJOVIcjL&#10;jb0wT6V6L5hPNSRuBXBLM8RPWU2evDA4emrRpoxLbwb4MsYWtbfTLcqw53xqxz9SK300rRoodsNn&#10;CMjGdi/4U9GUnOKV5BnB5FZe3nN3cmaRpQW0UcbrHgLwbrMjz3+nQyNIQWJQc4GB27V5NrP7NPw0&#10;1a6NyPOtdw5WPBXP0NfQ/mbhsAxSiLPJrpp4ytDWE2jCpgaFT44Jn5/eJ/2R/Fsd29x4R1aOeBMs&#10;PtIEf1Vduegr548afDzWvBEsdrrtpcxySEhGMR8tx6hwSK/YhUA+U9KivLWx1G0ew1OCO5hkBVkl&#10;UMGB7HNenQzqrFpVfeX3M8uvkNJq9J2f3o/DmK3EwIX6GntYIq7epr7z+Mv7NMF5by+KPhhaRWs9&#10;qjPNaAkLPGo6RDorryffpXxAsRdgJQUYEggjnPofpX02FxVPEx5qZ8vjcLVwsrTMI2jBMOuKzJYR&#10;kpnDV1bRMwPHAJ5x6VmTwx8lRz61rUonPCrqc28RjGWOc1GAVFaEsOF9qosMnBrkatodsZXQw561&#10;IHIIIpCoGMHIqURZGPxosNtFhHZEBzyea7XwlqM0GsW7RohYsPmfooHU1wqk4qeG58i5VmbAB6it&#10;6L1sznqU+bY/RL4deJJY7/8AtaSPzPlaLdFh3ZieMA+1fZHg3Xrq3gjmZn252Yfg5J547Yr8sfh9&#10;rzrcQeS7hN6q0i8BS3QnHp7191/C7xnFe3AtgzPL5jJIznIJHAb2B9KxzPCKpSulc3yjG+zn7Obt&#10;qfa+qFb7Sp7eFgWIyn5V8M/Fbw/qV5HFceYBJEckqP8AGvsXw9qXmszf3OCMY57iuE+KGgM9t/ad&#10;sFMcqnk9QT1r5TI8R9TxPspdT9f4WzFYeupn5geIRIrKjxElmYNjknHQ1wc5Mf7nlX9ScGvqHxv4&#10;ZF0I12BJcgeYOOO9fNniKx/s+R4JVBkjfaGJ4K98fSv0esozhzxP6OyPFRq01Y5eGGWFi5zt7568&#10;11GmXUkf7tz8p6E9fyrAjvkdhCRgdj/jV1re4jkT7PhtxycHpXCqbbPo1VaVkevWtuPs6OgU7QAQ&#10;vXn2r2fwEpgvYS3Ksf4fWvC/D+o+be/ZJCiRspJz14HHP1r3DwjdjTNQiucbgABjtjuayx9KcqEo&#10;rsz5fOuaVGUUt0z7psEWXTo4CuQ0YBHUcivQ7KOHUtNQr+7eJdjL1xjjNebeF9UsdV0OCW0YHyvl&#10;OP0rttOuhBuQchh+or8UrxlCTTWp/LWYRlTrS5lsz5s+MnhDdb3DL5gMi+aNmBkjqD9a/FP4oaDa&#10;eHPFDWdq7y7lMrM38O4nKY/2eme9f0X+L9It9b0d/tMYkKKSOSMjv+fpX45ftUeAjY6vFr3h62Ek&#10;EkbLIFI+TB6c9hzX3eQY729H2U90fM5jC01WSPgp2RnLqd6/y+lQZQkDpWhLGlxi4gG0EYwBx+FU&#10;pkPA9utejUjZii00RFuOOSeKsRBGkGeM5NQZ2jgcU6FhgY/iOKwvqN7H1V+zfYm28TT6tdFRDFbv&#10;KoYZyEHXPQfWvmrX/EUXiXV7nVWjCmaR22gngFiRjPOK+nPho2oaH8JPEniLydqPbtBDIOcFhg8f&#10;U18bWcRiixKTlePyrStPlsjLDwTTlLe50ekkHUkZcDkbSexr1z4zapqWqeA9ItryZ5Nt1uCt0+Vc&#10;ZrxfTpgLlWXqDXZ/EfWbS/0LSbOCb541d2GDkknG38KyrTTpM0TtWgfN+uMl1rk0/TYAv4gdqaMt&#10;KEX0pJpMzMuAc5GRU0CZnJ9q+QqLmm2u59WnaKi+iNW2JxsIz0q8q5Y/yqhESJQp+ua0kK465zXq&#10;UF7tmefVdizEADgcVbIJBIqrGdz4q+owAOorfrocsieFVU+YOhq4m1x6Y7VSRgGx2q5CpZiSMe9U&#10;jGRMg2tnvXY6SrvjyxgHvXN2lq0jbj3r0jSLDaFAXP6V24ek3qedjK0YROtsImaArG3QY56113hq&#10;Z4LoqrbVBBbnI/KqB08yRpDboQxHJ7nHoe9a+m6elkNhBDSsC2e3tXvYSm1ofNYio56s+gPDmrfZ&#10;GMe8Hzscj+LHTFe6aDdrPpQMxPpkdV9q+VdDLW94jp908DPOMV7t4YnkFhtZ8g8598114qHuDwVT&#10;3rGFrwF1czRPglG4J65Brz+9kmS48o/KQM/XmtDUtTY61cSxuMFzke9c94k1M398s0Q2NsCsR3xU&#10;qnsi5yjytno1jqNvd+XGzfOB2rQ1CSCWweDZsB6nqAPevGrfUZLYKFyWU5HrXXabr1peI2nyEiRh&#10;kevuc03BxV0TCsp6HzZ4ygPmPJbgKmWBz3C9MV8+6kpDb1bPtX0z8R4ltSFk+dVbAZffrkV853sJ&#10;851i/wBWDx64rz8R8TPXynS9zNjQqhc9x0pnykD07VbG3J2jt0qMIOFFeLPc9GU9Rka4U459a1YI&#10;lf5CcE9DWcFG0Y6nNXVOQV6ZqCLo9P0TW4rdIbTUN3mW7iSIpw24fdGfc1++f7I3xBfxt8MFS+eI&#10;XlkVWaKPIMZKjhgeh9cd6/ni05n8vA+ZgOCf0r9Tv+Ceniw6Z4p1LwndkmTUj5jfMSCwQcjPQ5BH&#10;0rw8/wAIq2Fm1utT6DI8RNVeVvQ/W8Tqx+9UolHQGovscYOQO1KIMV+Q1Y1YP3T7OLfVEu89jQHJ&#10;OM0gTFOxSjOp1bNNB+/AzTPMJ70hDHrTShNVOrVeiYAS3ZjUe2Qnls5qXbjrTgVxzxWSi5OzYMqC&#10;FxytSqHAwRk1OdoGSaYyF/uttqnRcdmSo21Q0BweRUgAPWmhliHzNmnJKjfd59qunGKfvMY/2pea&#10;aZR0xzUTzFedtdDrU4faFcsFiBk01ZkfpXP3M1pKd8sgXPbrVm0nsWfZHMCemOnNYwzCpzqMHp6k&#10;KSexuZopqgetPyOgr6CjKo1eY2JRRRWlSnz6XsAjMFFQNO+dqJ+JqzntTcVyVaNdq0J2HdEMchYZ&#10;OM+1TA5poiXGBTsbazo0q1OzrP53BtPYDmlpAynpzQTitatpe9zXEhaTauc45pN3pTOeua5pzT3V&#10;yrk3tR3qoySMcg01RdKccYpLMbPldJ2C3mW3Vim1Tj3r8UP27kMfx1kjlmDSSaZblTj5gAWGB6Dn&#10;NftYpk/iH5V+MP7ej3Z+OZu9OWNza6ZAkyvhcI5bD7j1+bjA5Nd2AcKmKpVFffZ+jPJztf7LI/O0&#10;xSxviZgShxk9M+tS+Y39+P8AKr8423m+QD1xUv2mL+4Pyr9HpfArH5nK5//X/HAFW24780kpij4A&#10;6UR/wfQUy5+81YciONoQFSMgYq1sDDBNU16CtBetHKibEO2IcbeemTQUTIHSg/e/E0p+/U1IoLFh&#10;o1SIuOfrUyRR+Tu7mmy/8e5qZf8AULWDCxQZvnK9/Wo1mJO1u1Pb/Xmqq/6ytaavuFiR7hc4INQy&#10;Tqq5xUcn3qim+5WqihpEi3COhJXmktrlZVbIPy1Ui+4fpTbH7slPkXYqxshldQ4GKWK53hlPaoov&#10;9WKig+8/0NNRSIsaKSefGGXgVXhYuuSACTjipLL/AI9x+NQ233F+v9aLBY2bvT5LNC28NhC/I9O1&#10;RyaXOrQTyOuJoxJgDpntWzrH+qP/AFxan3P+osf+vZP5VnYLHnR1EGTY4JIBGfpVJ9atXCCHzN2S&#10;Duxj8MVXP/Hwfq386wIvvD/eNPlRSRuDxNPs5HCnB+ntVg+LAqBWiLcc81x4/wBVJ/vVHL938KOR&#10;GnIux6x4Wll8TapHpungI0vGZDgD/vnJrvfEHge78MXy6XqrRTSSqGBjLbRu6feAPFcD8Hv+Rttf&#10;94/yr6L+Lv8AyNlt/wBc4q4a9WUZcqZDije0H9lLxh4i1KTSLLU7KIwNGrM6yEHzFDDAA7A17joX&#10;/BNT4i+K932XxTp9tt45hlbOPxFe+fDH/kbr/wD37b/0Utfod8LP+Wn1NcLxNS+5Mlofl3pH/BJD&#10;x7eIUu/HFnF5fA8u0c5PfOXFdVY/8EfPEQ+bUfHsTKf7tiT/ADkHNftFovWT/eNdWP8AVD6VM8XV&#10;UrKRB+J9v/wR92uJJvG6MhGCBp+M/X99W1a/8Ee/CcRDXPje9d/QWkYXH035/Wv2bX/VL9RUZ+/+&#10;FZTxVVOykzZU43PyCtv+CRXwyhlD6h4q1CVR2jghTI78ndXTaf8A8Emf2ebdCH1PV3ZyTu81AQPT&#10;hcV+ps3X86hh/h+hqozlP4pP72Ox+Zln/wAEq/2XraUveSaxdMeBvu9oH/fKit1P+CXn7JkMAgew&#10;1FyPm3G8fJz2OMV+hL/fH41LJ97/AICK0Sb3b+9/5lcqPhOy/wCCan7IFoNsnhyW44HMt3Oen0cV&#10;0Sf8E/f2QrZgU8HxNjs1xcMPyMlfaA6/hVeXrSkvN/ew5EfJo/Yk/ZMhQOPBFkdvTLSnp9XrorL9&#10;lD9mO2xJB4E0jdjqYAelfQMv+pNNt/uD6Vwzk9iW7aHj9n+zv8ArX5rbwToqDP8Az6Rk/qDW/wD8&#10;Ke+EtsoMXhXRxk8f6FDx/wCO16JF9wf7x/lT7n7ifWs0kCOQi8FeCbbBg0PTY+MDZaxAj/x2tpNE&#10;0GOMeVp1oB/1wj/+Jq433RUy/wCrH1pRqSS0YyilnYrhYrS3U54IiQf0qwjvCMoEGR2QClT/AFg+&#10;tI33B9P61EqjbsyWhwupk+4cfQAU77ZdHnzG/OqzdKUdKycmnoyOti8L+4xgsTVuK5lOOaxx1rRi&#10;7VrSqyvuaR0ZpLM2cGraPu4NZy/eq9D1r0KdSTaTZ0RbJWjjf76g/Wqrafasclau0V1OjCfxIt67&#10;mLNp8KgiMYrHjt28zIboa6ebvWFF/rD9a8LEU4qpZIwmtTYgjO0Bzk1YCY6GmxVNXoQglFNGsXoH&#10;l+9TBAwptSp0r0sLSjJ+8im2N8kUjRjpU1NbtXSqENdAZSks0fLEms6WAQdDmt0/drKvK48Zh6dN&#10;3grEyStcoLclD61qxTZXNYDda2IfuVxQbT0JgainIBpaan3RTq9mlqtTQKaRTqD0qakVYZHTl6U2&#10;nr0rGMUnoJnmXjr4P+AfiFbNF4hsEaXBCzKMOpIxnI6++a/KX9p79lrwZ8HdMj1SJF1G21HdDEGL&#10;RS2zj7pTYdhXnOCM5r9qD0r8/P8AgoR/yI2jf9fR/wDZa+qyLE1YVo0oyfK+nQ8bOcPTdFzcdUfj&#10;54l+HOk6TFPpwPniG1FwXcfMz7sHPXiuY1P4X2mrItxp0gi2qGkVs4YYzjiva/Hf/H5ff9g7/wBn&#10;rL0z/j0k/wCuQ/8AQK/RuSMlqj4unKVNtwbPnnUfh7pdhpT36yOfMQqF67eecGudtfDlmqeVASuB&#10;nPtXsXiH/kWV+hrz+0/1h/3KiOHp81uU9J1ZNasxrrwbGsAm8wEkfLkdM15lqdodOumiDZGN35da&#10;+hbz/jyj+leD+Jv+P9/9xv515GaU4wScVY7MJ725l2AW7u1g6ZAYmvZ/DHwz/wCEit/PNzsQ8Yxy&#10;D68V4vof/ITX/cH8q+v/AIY/8gpf96uHBJSepriYpRuj0Sx+CWheD7FLmV/t4fb8sw4DYzniulkh&#10;0/RYop7a2jiSRi6pEoABHc5716R4n/5A0P1X/wBBrzfX/wDkH2n0avpKb5Y8sT56tBczO++CHhu/&#10;+N+oyeFNIuE0Z3nOJAgcEA5csoxljX6lfDr9lT4U/D+ZtRFsdRvnA3z3PzduiqchR9P1r86P2Bf+&#10;SjD/AK6y1+1Y7/Qfyr4LiXF1lW9jGbUex9BkWFpVI+0qRuynYafYabCINOhWFB0CjFXsDNNT7tPH&#10;Wvjm23Zn1VklZEDoG+VqoyWYILA43Vot96o2+4PxrjrQT3E0c/Jpgc5Yg49qzJbNYm+TA+grqW6G&#10;sO6+9XBGEddDOaRQWJkxJwSKvpdvGd3Xiq5/1dMPb6U46bGdrPQ2xqTBN233q5DqKyMF2nJGawP+&#10;WX4Vatf9av0FdUKkk1Zm8Wzp1mz2pS3eoE7VKeleoq8+XctMdup68jNRDpUqdK6sLUlK92SKRim9&#10;eKe3SmV1cik7MCMoexNMIkXofzqeo3rysfSjS1p6fNlJsq/bGRyjDOKsxzFzjHasqX/Xt9Kv2/3v&#10;wrgwuOrykouWlxyRd3GjIptFfSRk7EDjyKQjFL2FDVa13AbgGmFEPBFPpP4qmdCnJe9FDuRmCL0q&#10;pc6VZX1s9tcoHRxggjIrQpy/dFcjw9OL91CcU90fm78b/hzpVj4pudDhVTBPbJIjtnzFLt83zDHB&#10;x+Vfnl8S/DV94e1W7FvKjJGjbBg/c+6V/wDr1+qvx7/5H9f+vOL/ANDavzf+Nn/ITvf+uT/+hV+o&#10;8NVZSpQUn0PzDiChBTk0tmfC3iGwt4ZbV5EDfaAw+hjx/OuYRFtZHSIkBmPHpjtXa+K+umf9t/5C&#10;uNm/15+pr2U7s5sLrTVzJ1ZGWQSrj5q3fhRow1/xeitM0RiUyjaAeR9ayNX+6n412XwH/wCRzf8A&#10;64t/KuT/AJfJHqpXoP0PTr5c+YpOSAeT61xjqGiLSEn6V2t996b/AIFXFv8A8e5r6KT0PkMOkrnN&#10;zhPusOR0NcfqsyxcAHmuvuPvtXD611/CvMqt6nu4RLmRzNzKfKXNYbHM+0cYrXuv9UtY/wDy8n6V&#10;42JeqPpaMVY34pAFBA7Vv2cZeLcD1rm4/uj6V1Onf8e6/SuuLOLELQuLFHvJxU8UY3ZHQUxfvVPF&#10;3/CuyDOGR2vw/wBTm0bxVDeWwDEfKVbod3HOK9x8ToLm9w4AMeQCPcZr588Lf8h6P/eX+dfQ+v8A&#10;/H/J9f6V6+H+A+ZzX+NH0PDtRf8A0x+PugfrWM0jFwPTJrW1L/j8k+i1in/WD6GuSb1Z6NBe4h7A&#10;rxn3rGu2DLuPrituTqP92sG5+5/wKuKq/dZ10krmHcSqp5HNVRMDxipLv71VErzZM9OKVi2rBjj1&#10;qB/kYk9qki+8tR3HVqybLitSF2U88+tQGRQAKkbp+FVG6iouy4pFhXDcVZtCHl6VRSrlj/raqLd0&#10;NpWZtxKi44rQjPcVRXtV2LoK9OmebPXcvbwgBxkmtGRyUXbxgZrKfotabfcH0r1aD0OWS2Nu2Cuq&#10;SAcEdK01kxyKzLP/AFEX0NXx0rpizgrxVyyG3DJpWPGwjimJ0FObrTbMLFSWNFPHeq+3o3c5q3P1&#10;FVv4U/GqTNYosLNJGcE5449q+mvh5rDXuiQWdxkrvYOOCGBHTn6V8xN9/wDz6V9A/DP/AI8ov9/+&#10;hr5ziKKdG7XU9nIPdxtOUe5m6hFFBfSxwZwCc5+tZ6RcbifvVpan/wAhKf6n+Zqov+rWjByfsoPy&#10;P9Aslqynh6Tk+i/ISKEPyKniix8uaLboPpUsf3z9K7Yydz3lJly2XLBa1ZYysa89RWba/wCtFa9x&#10;/q0+lW5O5nOTKiW284J6U4Wj9GYflVqH7xqX+L8qqVSUbWZx15yUdDqPDmiW93mKbtzkV61beBdE&#10;RVe4UygDG0niuA8J/wCtb8K9yX/VD6Gvh8+xtaNdxjNo/EeMM2xdLEuFOq0jy7xX4RsY7eO7sj5S&#10;BcbMceo/KvI7jTVjJyc19E+Kf+QOn0H8q8KverV6mQYipOinOVz7Xg3GVquDhKpK7OX+xe4qhNFs&#10;fBrerIuv9YK+ppzfNufcUaspSs2USB37UQSywTiSJipXnilboajH+sat3qnc6MTrCzPePAeuXEtq&#10;1qw/49l4bvjNcx8VfD1kWh1WzRY55wfMI4UgDPAHAPvVv4fdbz/d/rWt8Tf+PK0/3W/lXx1/YZnG&#10;FHRM/j/xZwlKOIqqMUj5HRzJIFYAYPao5XG7GKdD/rz9ahk/1lfpNPY/npxXM0QyNs+73qMSF0Le&#10;lOn7fjUMX+pasZs2UUJHMzSAnoauvIRx6VmQ/fFX5Op/CncLK48SM2BVWYruIx04qdPvCq0v32+t&#10;FwsQpk/hVmBQ0nHeq8XerNr/AKwVK+ItrQvSgJGMVls5JOa1Lj7grIPU1NZ6ERRAxLEL61VlOCT6&#10;VZ/jWqs38X1riTOmmhyHIpA2QRRH0pF6msZPUpIa/B5qMNuByOlSS/eqBOjfSquVFIZeXQt4BOFB&#10;I7eo96/YP9nHwXp3hP4Y6dfWaqLjWIFupyo4+b7oHfgV+OGq/wDHia/cP4P/APJKvDP/AGDYa8DP&#10;5tUUk+p9Lw9Ti6jk10PS4Sdm7rmtLmQc1mQ/6kfjWpH0FfISex9mkeS/GrxbN8O/hVrXje0Baexg&#10;zGFIGHZlRTz6Fs1+KH2u7v55NV1KV7i6umMk0sjFmdz1JJ5r9fv2s/8Ak3LxP/1yj/8AR0dfj1bf&#10;6hPpX1WQ/wAOT8z5LiZtSgijcqBcH2NbMcuUL9xisi7/AOPhvrWlF/qW/CvpqL3PmZRVkO35570s&#10;ccczkbcMpBVskEEc5BHQ+lRjpVi0/wBcaznre4krbH7LfA7xVfeMvhTputatzdRl7eVh0YxHAb8R&#10;jPvXryJlwq8V89fsw/8AJFrb/r8uP/Qq+iIv9aK/MceuWtUjHuz9LwnvUYN9hTGFwfWvOvivos+q&#10;fD7WLIT+VILV5UdQDtaMblOD1xjFekv0WuX+IH/Ioav/ANeM3/oDUsBVlGtBp9R4ujGVGSkujPzX&#10;8AeL9U1bTtLtrl2nklfzS8jFSGXOcbeoPoa+wfDXjnVrOwkvLV28y1KugZvlz1/KvhP4T/d0f6P/&#10;AFr620H/AJBF7/ur/wCg1+q1IqpGKmr3PynDzlGrPlex9X/Ff9mb4cftVeC7HWteibTdbeBfJv4O&#10;WXuVdMhZF64zyOxr+er4peFZPhl8Q9Y+H13N9rk0u8e389eA6qeDg9OCK/qd+FH/ACI+kf8AXEfy&#10;r+ZX9rH/AJOT8Xf9hST+lfH5HXm6tag37sXou2p91iqUeWlUtrJanjEkJPzHHHNZ7Om47RitiT7p&#10;+grCP3z9a7qz1Zwpajw2c47U9ZCVDEcE4GPX1qJOppV/1Kf71YXZdjRglDOMjJrokOMBuc1y1t/r&#10;K6hfvL9K7MNJ2OSsi3HJgFgK6rwtZ3Gqa5a6ZbuEe4fywzdB71yEf3D9a9D+HP8AyOul/wDXb+hr&#10;0oPQ5ZxTWp+qH7PvgCP4d+AZXNy1xcavcGSY4woEfyoB36dfevd0jKjAPvXG+DP+RIsP95//AEKu&#10;3Xr+FfG4qblVnKXc+nw1OMKMFFdB65VQSck805gPu+hpD90fQUrfeP1rjvqdqWgzAp6j5T7U2pE+&#10;61VcJLQjgmDySK/SNN5xXmXiT4qaZ4amiS4tZZRIjP8AKV4CnGOa9Gt/9Zc/9cK+Svir/wAfNr/1&#10;wl/9CNdmGipOzOWu3GF4n0F4d+I+n+IFtZbe2kjW5YKAxBxn6V6qIlO/YT8jAc+4zXyb8M/+PbS/&#10;+ug/lX1tH0n/AN8f+g1pWVnZBQd43ZE6BRmljj3rk9qdL92nw/cNcik7nS0rEaxhBvHevg/9pr4Z&#10;6X4bmj+IGgFIHnlEc0GwFGdufMB7NjjivvQ/6sV8r/tZ/wDIg2//AF9x/wAq9rJqso4mCT3PEzaj&#10;CeGm5LbVH5837b40UgfOccdMmuauoCOprpLzpB/vCsW9r72Wx8BTirnPt6Gs6XnOO1aTfe/Cs2T+&#10;KuCodsCquThj3NWl5OKrJ91frVlPvVlc2aI3AwzUSLjr6Z/Klf8A1ZpZe/8Au1UG+ZCS1PUPAmoS&#10;xedZR/KrpvOO5UV9OeB5nTTJLhHdWuQscuDgHaeDj1r5T8Ef8fj/APXJv5V9TeCv+QKv+/8A1r0J&#10;v3LHm1YpVLo/QXQNckktINSlXsuVHqvyk/jXp7Tx3wXS7lN0U4JGedpI6814l4f/AOQBD/n+KvY7&#10;b/kIWn0/pX57mUFGreK2ufouWSd4u/Y+cPiJ4NjQLLBJtMaswGK+CPiZA0V1CDjHmZb3JGM/hX6X&#10;fEP/AFTf7jV+bfxS/wCPqL/fFfZZbXnLDq76H9CcDV5y5VJnlxsSJ9rNnHIrsNJMl9B5s231GK59&#10;/wDj5P0/pXR+Hf8AjxH0rqpzbep+pSk2jpNP091n3gjJGOnY17V4IhR4CAT8nyKDyMev1ryqx/1o&#10;r1rwJ/qX/wB6uicnynmY7VWZ9M/DXUDavJp4GQ7Bfxr3K2kMThepB5r578Af8hM/9dVr6AX/AFp+&#10;pr8nz+KWInZH88cU0YLFzSR18YW9t2sn4E4KEj3r4y+JXg3RfFXh640m7hVWRJmRwPuuoOD9O+O9&#10;fZ2nf66L/er5e8Qf6m5/3Lj+TVnw7UlGq7M/PsTCMqbUl3Pwo1uKS11GTTXI/dhSCvA9Olc1OMfQ&#10;113in/kZrj/cT+ZrkrnoPxr7bEv3mePhl7qMwtlSD2pbZm81UB4NMHQ0tr/x8J9a4L6nY0rH1Le2&#10;Utn+zTcXdrMyfbJ0LAHpsbB/OvkuCRhDycnuT3r7E1b/AJNcj/66n/0OvjiH/U/jTxTfMyMPFezN&#10;OwkKzBiM5pfGl35TWyRZG9Gx04AqKz/1g+lVvG/+vs/9xv5159ab9i9Topwi8RC6PH4JNjkvyT1r&#10;ZtZhJKOO+P0rBX75rXsf9aPqf5V89Sb5kfTVorU31ZfvEds1aj2qM9jVFfuf8BFXF+6K9vY8yaNG&#10;IbSG7GrkTAgr6Gqi/dT8asQfeb60oM55ItxfNk+laMTEpms6Do1aEH+rrZMwmjpdKiYrv44Ne4aF&#10;ozXunre+Zs+bbgDngV4tpH+qP1r6H8K/8i8v/XU/yr2MDJ2Pm8cryszZsnWKcoqjEOAPxrZe1WRl&#10;CcZPWsK3/wCPif6r/KuoT78f1r2KbtLQ4OVOLTOqt7ZtqrG2OBivSIbmfTdENzvLFIyxA4zjpXB2&#10;n3lrtb//AJFuX/ria3m7xVxU4qMm12PK5IzNcm8mYl5vnP41g6tcvbnC9fWuj7Rf7g/lXKa9/rB+&#10;Fapu9jnqxSgV5JHAIzzgHNSWEzi5S4zhge1QTfxfQU6x6r9a1fw3Oekk3qcr45b+0LaRuVLnBGeK&#10;+c5ppUeQnqjEe3FfRXib/j1P+9Xzldf6yf8A32rx8X8TPpcqV07lccZY9+aXou4nrQfuUN/qhXgy&#10;ep6bgr7ApBUAcdeauRjmqSdKvx9awqyaWhEoo6jTFWNt5/hGcV95fsaB7T4jprcbkMk8MZA7q5AP&#10;6V8HWP3T9DX3n+x//wAjS3/X1bf+hVw4mrL2NVX6H0nDsFdyP3UowKBRXwjir7H1bDAowKKKydON&#10;9h3EIGKZUh6VHXBi4JNWRSYw8moygPBqQ9aSvKcE3ZhcYIlTgUm3dxnFTN1qNaPZxTskFyJoNwxu&#10;IpRbtGcq1TVI3elUowScktRGa80iE5waia6YjBAon6mqp6V5/tJN2bM3J3Kc2C5J61A0Yf5Rweua&#10;ml+/TV/1g+hrKME27owkjeslkWJdzZI5q8Ziq7iKqWv+rH0qWT/VmvXw9WdKNoOx1R2JRdIZRFg5&#10;NWayB/x+L9K169yhVlJXkwYUUUV1XEFB5GDS0lJpSTTBbjQqjoKdgUUVCoQSskO4BQaXaKVacelD&#10;ow7BcjwKKKKwUUnZDQV+L37beqo/7Q13pjRj5NJs2DEA8kyHvX7Q1+In7bP/ACc5ff8AYHsv5vXb&#10;hdK1Nrv+h5+aK9B3PhmWDa5XPeo/IPrVy4/15+tMr7enJ2PzyrCPM9D/2Q=="/>
  <p:tag name="ISPRING_PRESENTERDATA_0" val="SOG7kyB0aOG7iyBMxrB1|YsOgaSB1IMaw|bHV1aG8zMTJAZ21haWwuY29t||e0VFMzlCMEMyLTA0M0UtNDE2NC05REM5LTFBN0E2RkFCNTYyMX0=|TcO0biBUaeG6v25nIFZp4buHdA0KdGnhur90IDE=|SVNQUklOR19QUkVTRU5URVJfUEhPVE9fMA==|MA==|||MDk2MTcxODE2MQ=="/>
  <p:tag name="FLASHSPRING_PRESENTATION_REFERENCES" val=""/>
  <p:tag name="ISPRING_WEBLINKS_TARGET" val="_blank"/>
  <p:tag name="ISPRING_WEBLINKS_TARGETMJT" val="_self"/>
  <p:tag name="ISPRING-SUITE_ISPRING_CURRENT_PLAYER_ID" val="universal"/>
  <p:tag name="ISPRING_PRESENTATION_COURSE_TITLE" val="bai 13. u,ư"/>
  <p:tag name="ISPRING_PRESENTATION_TITLE" val="bai 13. u,ư"/>
  <p:tag name="ISPRING_FIRST_PUBLISH" val="1"/>
  <p:tag name="ISPRING-SUITE_ISPRING_PLAYERS_CUSTOMIZATION_2" val="{&quot;universal&quot;:{&quot;skinSettings&quot;:{&quot;borderRadius&quot;:20,&quot;colors&quot;:{&quot;asideBackground&quot;:{&quot;color&quot;:&quot;#EFF1F2&quot;,&quot;opacity&quot;:1,&quot;type&quot;:&quot;SOLID&quot;},&quot;asideElementBackgroundActive&quot;:{&quot;color&quot;:&quot;#D5D9DB&quot;,&quot;opacity&quot;:1,&quot;type&quot;:&quot;SOLID&quot;},&quot;asideElementBackgroundHover&quot;:{&quot;color&quot;:&quot;#DDE2E5&quot;,&quot;opacity&quot;:1,&quot;type&quot;:&quot;SOLID&quot;},&quot;asideElementText&quot;:{&quot;color&quot;:&quot;#34383D&quot;,&quot;opacity&quot;:1,&quot;type&quot;:&quot;SOLID&quot;},&quot;asideElementTextActive&quot;:{&quot;color&quot;:&quot;#42484E&quot;,&quot;opacity&quot;:1,&quot;type&quot;:&quot;SOLID&quot;},&quot;asideElementTextHover&quot;:{&quot;color&quot;:&quot;#42484E&quot;,&quot;opacity&quot;:1,&quot;type&quot;:&quot;SOLID&quot;},&quot;asideLogoBackground&quot;:{&quot;color&quot;:&quot;#EFF1F2&quot;,&quot;opacity&quot;:1,&quot;type&quot;:&quot;SOLID&quot;},&quot;pageBackground&quot;:{&quot;color&quot;:&quot;#DCDEE0&quot;,&quot;opacity&quot;:1,&quot;type&quot;:&quot;SOLID&quot;},&quot;playerBackground&quot;:{&quot;color&quot;:&quot;#FFFFFF&quot;,&quot;opacity&quot;:1,&quot;type&quot;:&quot;SOLID&quot;},&quot;playerText&quot;:{&quot;color&quot;:&quot;#616870&quot;,&quot;opacity&quot;:1,&quot;type&quot;:&quot;SOLID&quot;},&quot;primaryButtonBackground&quot;:{&quot;color&quot;:&quot;#00A4C1&quot;,&quot;opacity&quot;:1,&quot;type&quot;:&quot;SOLID&quot;},&quot;primaryButtonBackgroundHover&quot;:{&quot;color&quot;:&quot;#00869D&quot;,&quot;opacity&quot;:1,&quot;type&quot;:&quot;SOLID&quot;},&quot;primaryButtonBorder&quot;:{&quot;color&quot;:&quot;#00A4C1&quot;,&quot;opacity&quot;:1,&quot;type&quot;:&quot;SOLID&quot;},&quot;primaryButtonBorderHover&quot;:{&quot;color&quot;:&quot;#00869D&quot;,&quot;opacity&quot;:1,&quot;type&quot;:&quot;SOLID&quot;},&quot;primaryButtonText&quot;:{&quot;color&quot;:&quot;#FFFFFF&quot;,&quot;opacity&quot;:1,&quot;type&quot;:&quot;SOLID&quot;},&quot;primaryButtonTextHover&quot;:{&quot;color&quot;:&quot;#FFFFFF&quot;,&quot;opacity&quot;:1,&quot;type&quot;:&quot;SOLID&quot;},&quot;secondaryButtonBackground&quot;:{&quot;color&quot;:&quot;#FFFFFF&quot;,&quot;opacity&quot;:1,&quot;type&quot;:&quot;SOLID&quot;},&quot;secondaryButtonBackgroundHover&quot;:{&quot;color&quot;:&quot;#E5E5E5&quot;,&quot;opacity&quot;:1,&quot;type&quot;:&quot;SOLID&quot;},&quot;secondaryButtonBorder&quot;:{&quot;color&quot;:&quot;#FFFFFF&quot;,&quot;opacity&quot;:1,&quot;type&quot;:&quot;SOLID&quot;},&quot;secondaryButtonBorderHover&quot;:{&quot;color&quot;:&quot;#E5E5E5&quot;,&quot;opacity&quot;:1,&quot;type&quot;:&quot;SOLID&quot;},&quot;secondaryButtonText&quot;:{&quot;color&quot;:&quot;#616870&quot;,&quot;opacity&quot;:1,&quot;type&quot;:&quot;SOLID&quot;},&quot;secondaryButtonTextHover&quot;:{&quot;color&quot;:&quot;#616870&quot;,&quot;opacity&quot;:1,&quot;type&quot;:&quot;SOLID&quot;}},&quot;controlPanel&quot;:{&quot;navigationMode&quot;:&quot;bySlides&quot;,&quot;progressBar&quot;:{&quot;enabled&quot;:true,&quot;mode&quot;:&quot;presentationTimeline&quot;,&quot;showLabels&quot;:true,&quot;visible&quot;:true},&quot;showCCButton&quot;:false,&quot;showNextButton&quot;:true,&quot;showOutline&quot;:false,&quot;showPlayPause&quot;:true,&quot;showPlaybackRateButton&quot;:true,&quot;showPrevButton&quot;:true,&quot;showRewind&quot;:false,&quot;showSlideNumbers&quot;:true,&quot;showSlideOnlyButton&quot;:true,&quot;showVolumeControl&quot;:true,&quot;visible&quot;:true},&quot;fontFamily&quot;:&quot;Arial&quot;,&quot;miniskinCustomizationEnabled&quot;:true,&quot;outlinePanel&quot;:{&quot;highlightViewedEntries&quot;:false,&quot;multilevel&quot;:true,&quot;numberEntries&quot;:true,&quot;search&quot;:true,&quot;thumbnails&quot;:true},&quot;sidePanel&quot;:{&quot;showAtLeft&quot;:false,&quot;showLogo&quot;:false,&quot;showNotes&quot;:true,&quot;showOutline&quot;:true,&quot;showPresenterInfo&quot;:true,&quot;showPresenterVideo&quot;:false,&quot;visible&quot;:true},&quot;titlePanel&quot;:{&quot;buttons&quot;:[&quot;attachments&quot;,&quot;markerTools&quot;],&quot;buttonsAtLeft&quot;:true,&quot;courseTitleVisible&quot;:true,&quot;showLogo&quot;:false,&quot;visible&quot;:true},&quot;version&quot;:&quot;1.0&quot;},&quot;skinMessages&quot;:{&quot;PB_ACCESSIBLE_ARIA_LABEL_BACK_TO_BEGIN&quot;:&quot;Go to the beginning of the slide&quot;,&quot;PB_ACCESSIBLE_ARIA_LABEL_BOTTOM_PANEL&quot;:&quot;Bottom Bar&quot;,&quot;PB_ACCESSIBLE_ARIA_LABEL_NAVIGATION_BUTTONS&quot;:&quot;Navigation buttons&quot;,&quot;PB_ACCESSIBLE_ARIA_LABEL_SETTINGS&quot;:&quot;Accessibility Settings&quot;,&quot;PB_ACCESSIBLE_ARIA_LABEL_SLIDE&quot;:&quot;Slide&quot;,&quot;PB_ACCESSIBLE_ARIA_LABEL_TOP_PANEL&quot;:&quot;Top Bar&quot;,&quot;PB_ACCESSIBLE_AUDIO_NARRATION_LABEL&quot;:&quot;Audio narration&quot;,&quot;PB_ACCESSIBLE_NAVIGATION_NEXT_BUTTON&quot;:&quot;Next&quot;,&quot;PB_ACCESSIBLE_NAVIGATION_PREV_BUTTON&quot;:&quot;Previous&quot;,&quot;PB_ACCESSIBLE_SKIN_ENABLE_ACCESSIBILITY_MODE&quot;:&quot;Turn on accessibility mode&quot;,&quot;PB_ACCESSIBLE_SKIN_ENABLE_NORMAL_MODE&quot;:&quot;Turn off accessibility mode&quot;,&quot;PB_ACCESSIBLE_SKIN_PRESENTER_PHOTO&quot;:&quot;Presenter photo&quot;,&quot;PB_ACCESSIBLE_SLIDE_N_OF_COUNT&quot;:&quot;Slide %SLIDE_NUMBER% of %TOTAL_SLIDES%&quot;,&quot;PB_ACCESSIBLE_VIDEO_NARRATION_LABEL&quot;:&quot;Video narration&quot;,&quot;PB_ACCESSIBLE_WATERMARK_SKIN_CREATED_WITH&quot;:&quot;Created with iSpring evaluation version&quot;,&quot;PB_ATTACHMENT_DOCUMENT_SUBTITLE&quot;:&quot;Tài liệu&quot;,&quot;PB_ATTACHMENT_FILE_SUBTITLE&quot;:&quot;Tập tin&quot;,&quot;PB_ATTACHMENT_IMAGE_SUBTITLE&quot;:&quot;Ảnh&quot;,&quot;PB_ATTACHMENT_LINK_SUBTITLE&quot;:&quot;Link&quot;,&quot;PB_ATTACHMENT_VIDEO_SUBTITLE&quot;:&quot;Video&quot;,&quot;PB_BACK_TO_APP_BUTTON_LABEL&quot;:&quot;Go back&quot;,&quot;PB_CC_MENU_OFF&quot;:&quot;Off&quot;,&quot;PB_CC_MENU_ON&quot;:&quot;On&quot;,&quot;PB_CC_MENU_TITLE&quot;:&quot;Notes&quot;,&quot;PB_CONTROL_PANEL_EXIT_FULL_SCREEN&quot;:&quot;Thoát&quot;,&quot;PB_CONTROL_PANEL_FULL_SCREEN&quot;:&quot;Toàn màn hình&quot;,&quot;PB_CONTROL_PANEL_NEXT&quot;:&quot;Tiếp tục&quot;,&quot;PB_CONTROL_PANEL_OUTLINE&quot;:&quot;Outline&quot;,&quot;PB_CONTROL_PANEL_PREV&quot;:&quot;&quot;,&quot;PB_CONTROL_PANEL_REPLAY&quot;:&quot;Phát lại&quot;,&quot;PB_CONTROL_PANEL_SLIDE_COUNTER&quot;:&quot;%SLIDE_NUMBER% of %TOTAL_SLIDES%&quot;,&quot;PB_CONTROL_PANEL_VOLUME_CONTROL&quot;:&quot;Âm lượng&quot;,&quot;PB_CURRENT_SLIDE_IS_NOT_COMPLETED&quot;:&quot;Complete the slide to go to the next one.&quot;,&quot;PB_DOMAIN_RESTRICTION&quot;:&quot;Sorry, the content author has prohibited sharing the presentation on this domain.&quot;,&quot;PB_DRAWING_TOOLS_END_DRAWING&quot;:&quot;Hoàn tất&quot;,&quot;PB_DRAWING_TOOLS_ERASER&quot;:&quot;xóa&quot;,&quot;PB_DRAWING_TOOLS_ERASE_ALL&quot;:&quot;Xóa tất cẩ&quot;,&quot;PB_DRAWING_TOOLS_HIGHLIGHTER&quot;:&quot;Bút đánh dấu&quot;,&quot;PB_DRAWING_TOOLS_PEN&quot;:&quot;Bút&quot;,&quot;PB_ENTER_PASSWORD&quot;:&quot;Enter the password to view this presentation.&quot;,&quot;PB_INCORRECT_PASSWORD&quot;:&quot;Incorrect password.&quot;,&quot;PB_INTERACTION_SLIDE_WINDOW_TEXT&quot;:&quot;To advance to the next slide, complete this interaction.&quot;,&quot;PB_MESSAGE_BOX_NO&quot;:&quot;Không&quot;,&quot;PB_MESSAGE_BOX_OK&quot;:&quot;Đồng ý&quot;,&quot;PB_MESSAGE_BOX_YES&quot;:&quot;Có&quot;,&quot;PB_NAVIGATION_IS_RESTRICTED&quot;:&quot;You can only view slides in order.&quot;,&quot;PB_NAVIGATION_IS_SEQUENTIAL&quot;:&quot;You can only view slides in order.&quot;,&quot;PB_PLAYBACK_RATE_MENU_CAPTION&quot;:&quot;Speed&quot;,&quot;PB_PRECEDING_QUIZ_FAILED_WINDOW_TEXT&quot;:&quot;You haven't passed the quiz on slide %SLIDE_INDEX% and can't advance to the next slide.&quot;,&quot;PB_PRECEDING_QUIZ_NOT_COMPLETED_WINDOW_TEXT&quot;:&quot;To advance to this slide, complete the quiz on slide %SLIDE_INDEX%.&quot;,&quot;PB_PRECEDING_QUIZ_NOT_PASSED_WINDOW_TEXT&quot;:&quot;To advance to this slide, you need to pass the quiz on slide %SLIDE_INDEX%.&quot;,&quot;PB_PRECEDING_SCENARIO_FAILED_WINDOW_TEXT&quot;:&quot;You haven't passed the role-play on slide %SLIDE_INDEX% and can't advance to the next slide.&quot;,&quot;PB_PRECEDING_SCENARIO_NOT_COMPLETED_WINDOW_TEXT&quot;:&quot;To advance to this slide, complete the role-play on slide %SLIDE_INDEX%.&quot;,&quot;PB_PRECEDING_SCENARIO_NOT_PASSED_WINDOW_TEXT&quot;:&quot;To advance to this slide, you need to pass the role-play on slide %SLIDE_INDEX%.&quot;,&quot;PB_PRESENTER_COLLAPSE_BIO&quot;:&quot;Show less&quot;,&quot;PB_PRESENTER_EMAIL&quot;:&quot;Email&quot;,&quot;PB_PRESENTER_EXPAND_BIO&quot;:&quot;Show more&quot;,&quot;PB_PRESENTER_NO_INFO&quot;:&quot;No presenter info.&quot;,&quot;PB_PRESENTER_WEBSITE&quot;:&quot;Website&quot;,&quot;PB_QUIZ_SLIDE_WINDOW_TEXT&quot;:&quot;To advance to the next slide, complete this quiz.&quot;,&quot;PB_RATE_MENU_CAPTION&quot;:&quot;Tốc độ&quot;,&quot;PB_RATE_MENU_DEFAULT_RATE&quot;:&quot;Bình thường&quot;,&quot;PB_RESUME_PRESENTATION_WINDOW_TEXT&quot;:&quot;Do you want to resume where you left off?&quot;,&quot;PB_SCENARIO_SLIDE_WINDOW_TEXT&quot;:&quot;To advance to the next slide, complete this role-play.&quot;,&quot;PB_SEARCH_CANCEL&quot;:&quot;Cancel&quot;,&quot;PB_SEARCH_NO_RESULTS_LABEL&quot;:&quot;No matches found.&quot;,&quot;PB_SEARCH_PANEL_DEFAULT_TEXT&quot;:&quot;Search…&quot;,&quot;PB_SEARCH_RESULTS_LABEL&quot;:&quot;Search results&quot;,&quot;PB_SEARCH_RESULT_IN_NOTES&quot;:&quot;in notes&quot;,&quot;PB_SEARCH_RESULT_IN_TEXT_LABEL&quot;:&quot;in slide&quot;,&quot;PB_SUBTITLES_MENU_CAPTION&quot;:&quot;Subtitles&quot;,&quot;PB_SUBTITLES_OFF&quot;:&quot;Off&quot;,&quot;PB_TAB_NOTES_LABEL&quot;:&quot;Ghi chú&quot;,&quot;PB_TAB_OUTLINE_LABEL&quot;:&quot;Slides&quot;,&quot;PB_TIME_RESTRICTION&quot;:&quot;Sorry, the content author has prohibited viewing the presentation at this time.&quot;,&quot;PB_TITLE_PANEL_ATTACHMENTS&quot;:&quot;Tài nguyên&quot;,&quot;PB_TITLE_PANEL_MARKER_TOOLS&quot;:&quot;vẽ&quot;,&quot;PB_TITLE_PANEL_NOTES&quot;:&quot;Ghi chú&quot;,&quot;PB_TITLE_PANEL_OUTLINE&quot;:&quot;Bố cục&quot;,&quot;PB_TITLE_PANEL_PRESENTER_INFO&quot;:&quot;Thông tin tác giả&quot;,&quot;PB_TREE_CONTROL_LOADING&quot;:&quot;Loading…&quot;,&quot;PB_VIDEO_WINDOW_NO_VIDEO_LABEL&quot;:&quot;No video&quot;},&quot;playbackAndNavigationSettings&quot;:{&quot;autoStart&quot;:true,&quot;saveAnimationStates&quot;:true,&quot;loopPresentation&quot;:false,&quot;autoPlayAnimations&quot;:false,&quot;autoPlayAnimationsTime&quot;:1,&quot;navigationType&quot;:&quot;FREE&quot;,&quot;resumeMode&quot;:&quot;PROMPT&quot;,&quot;enableKeyboardNavigation&quot;:true},&quot;keyboardSettings&quot;:&quot;&quot;,&quot;skinVersion&quot;:2,&quot;skinCompatibleVersion&quot;:0,&quot;publishSettings&quot;:{&quot;backgroundColor&quot;:&quot;#DCDEE0&quot;,&quot;playerDimensions&quot;:{&quot;height&quot;:144,&quot;width&quot;:296},&quot;playerModule&quot;:&quot;UniversalHtml&quot;,&quot;presentationContent&quot;:{&quot;metadata&quot;:{&quot;references&quot;:true,&quot;texts&quot;:[&quot;DT_COURSE_TITLE&quot;,&quot;DT_REFERENCE_URL&quot;,&quot;DT_REFERENCE_TITLE&quot;,&quot;DT_PRESENTER_BIO&quot;,&quot;DT_PRESENTER_EMAIL&quot;,&quot;DT_PRESENTER_WEBSITE&quot;,&quot;DT_PRESENTER_PHONE&quot;,&quot;DT_PRESENTER_TITLE&quot;,&quot;DT_PRESENTER_NAME&quot;,&quot;DT_SLIDE_NOTES_HTML&quot;,&quot;DT_SLIDE_NOTES_TEXT&quot;,&quot;DT_SLIDE_TITLE&quot;,&quot;DT_SLIDE_NOTES_TEXT&quot;,&quot;DT_SLIDE_TEXT&quot;,&quot;DT_HYPERLINK_TOOLTIP&quot;]},&quot;resources&quot;:{&quot;attachments&quot;:true,&quot;fonts&quot;:[{&quot;charsets&quot;:{&quot;dynamicFormatted&quot;:[&quot;DCT_SLIDE_NOTES_TEXT&quot;,&quot;DCT_INTERACTIVITY_TEXT&quot;,&quot;DCT_INTERACTIVITY_SEMIBOLD_TEXT&quot;],&quot;dynamicPlain&quot;:[&quot;DCT_COURSE_TITLE&quot;,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Tài nguyên&quot;,&quot;Link&quot;,&quot;Ảnh&quot;,&quot;Video&quot;,&quot;Tài liệu&quot;,&quot;Tập tin&quot;,&quot;vẽ&quot;,&quot;Bút&quot;,&quot;Bút đánh dấu&quot;,&quot;xóa&quot;,&quot;Xóa tất cẩ&quot;,&quot;Hoàn tất&quot;,&quot;Email&quot;,&quot;Website&quot;,&quot;Show more&quot;,&quot;Show less&quot;,&quot;Ghi chú&quot;,&quot;Slides&quot;,&quot;Search…&quot;,&quot;in slide&quot;,&quot;Search results&quot;,&quot;No matches found.&quot;,&quot;in notes&quot;,&quot;Cancel&quot;,&quot;Tiếp tục&quot;,&quot;Toàn màn hình&quot;,&quot;Thoát&quot;,&quot;0123456789.,x&quot;,&quot;Tốc độ&quot;,&quot;Bình thường&quot;,&quot;Âm lượng&quot;,&quot;%SLIDE_NUMBER% of %TOTAL_SLIDES%&quot;,&quot;Có&quot;,&quot;Không&quot;,&quot;Đồng ý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&quot;,&quot;fontFamily&quot;:&quot;Arial&quot;,&quot;isBold&quot;:false,&quot;isItalic&quot;:fals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COURSE_TITLE&quot;,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Tài nguyên&quot;,&quot;Link&quot;,&quot;Ảnh&quot;,&quot;Video&quot;,&quot;Tài liệu&quot;,&quot;Tập tin&quot;,&quot;vẽ&quot;,&quot;Bút&quot;,&quot;Bút đánh dấu&quot;,&quot;xóa&quot;,&quot;Xóa tất cẩ&quot;,&quot;Hoàn tất&quot;,&quot;Email&quot;,&quot;Website&quot;,&quot;Show more&quot;,&quot;Show less&quot;,&quot;Ghi chú&quot;,&quot;Slides&quot;,&quot;Search…&quot;,&quot;in slide&quot;,&quot;Search results&quot;,&quot;No matches found.&quot;,&quot;in notes&quot;,&quot;Cancel&quot;,&quot;Tiếp tục&quot;,&quot;Toàn màn hình&quot;,&quot;Thoát&quot;,&quot;0123456789.,x&quot;,&quot;Tốc độ&quot;,&quot;Bình thường&quot;,&quot;Âm lượng&quot;,&quot;%SLIDE_NUMBER% of %TOTAL_SLIDES%&quot;,&quot;Có&quot;,&quot;Không&quot;,&quot;Đồng ý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b&quot;,&quot;fontFamily&quot;:&quot;Arial&quot;,&quot;isBold&quot;:true,&quot;isItalic&quot;:fals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COURSE_TITLE&quot;,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Tài nguyên&quot;,&quot;Link&quot;,&quot;Ảnh&quot;,&quot;Video&quot;,&quot;Tài liệu&quot;,&quot;Tập tin&quot;,&quot;vẽ&quot;,&quot;Bút&quot;,&quot;Bút đánh dấu&quot;,&quot;xóa&quot;,&quot;Xóa tất cẩ&quot;,&quot;Hoàn tất&quot;,&quot;Email&quot;,&quot;Website&quot;,&quot;Show more&quot;,&quot;Show less&quot;,&quot;Ghi chú&quot;,&quot;Slides&quot;,&quot;Search…&quot;,&quot;in slide&quot;,&quot;Search results&quot;,&quot;No matches found.&quot;,&quot;in notes&quot;,&quot;Cancel&quot;,&quot;Tiếp tục&quot;,&quot;Toàn màn hình&quot;,&quot;Thoát&quot;,&quot;0123456789.,x&quot;,&quot;Tốc độ&quot;,&quot;Bình thường&quot;,&quot;Âm lượng&quot;,&quot;%SLIDE_NUMBER% of %TOTAL_SLIDES%&quot;,&quot;Có&quot;,&quot;Không&quot;,&quot;Đồng ý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i&quot;,&quot;fontFamily&quot;:&quot;Arial&quot;,&quot;isBold&quot;:false,&quot;isItalic&quot;:tru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COURSE_TITLE&quot;,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Tài nguyên&quot;,&quot;Link&quot;,&quot;Ảnh&quot;,&quot;Video&quot;,&quot;Tài liệu&quot;,&quot;Tập tin&quot;,&quot;vẽ&quot;,&quot;Bút&quot;,&quot;Bút đánh dấu&quot;,&quot;xóa&quot;,&quot;Xóa tất cẩ&quot;,&quot;Hoàn tất&quot;,&quot;Email&quot;,&quot;Website&quot;,&quot;Show more&quot;,&quot;Show less&quot;,&quot;Ghi chú&quot;,&quot;Slides&quot;,&quot;Search…&quot;,&quot;in slide&quot;,&quot;Search results&quot;,&quot;No matches found.&quot;,&quot;in notes&quot;,&quot;Cancel&quot;,&quot;Tiếp tục&quot;,&quot;Toàn màn hình&quot;,&quot;Thoát&quot;,&quot;0123456789.,x&quot;,&quot;Tốc độ&quot;,&quot;Bình thường&quot;,&quot;Âm lượng&quot;,&quot;%SLIDE_NUMBER% of %TOTAL_SLIDES%&quot;,&quot;Có&quot;,&quot;Không&quot;,&quot;Đồng ý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bi&quot;,&quot;fontFamily&quot;:&quot;Arial&quot;,&quot;isBold&quot;:true,&quot;isItalic&quot;:true,&quot;isSemibold&quot;:false,&quot;substituteFontFamily&quot;:&quot;Arial&quot;},{&quot;charsets&quot;:{&quot;dynamicFormatted&quot;:[&quot;DCT_SLIDE_NOTES_TEXT&quot;,&quot;DCT_INTERACTIVITY_TEXT&quot;,&quot;DCT_INTERACTIVITY_SEMIBOLD_TEXT&quot;],&quot;dynamicPlain&quot;:[&quot;DCT_COURSE_TITLE&quot;,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Tài nguyên&quot;,&quot;Link&quot;,&quot;Ảnh&quot;,&quot;Video&quot;,&quot;Tài liệu&quot;,&quot;Tập tin&quot;,&quot;vẽ&quot;,&quot;Bút&quot;,&quot;Bút đánh dấu&quot;,&quot;xóa&quot;,&quot;Xóa tất cẩ&quot;,&quot;Hoàn tất&quot;,&quot;Email&quot;,&quot;Website&quot;,&quot;Show more&quot;,&quot;Show less&quot;,&quot;Ghi chú&quot;,&quot;Slides&quot;,&quot;Search…&quot;,&quot;in slide&quot;,&quot;Search results&quot;,&quot;No matches found.&quot;,&quot;in notes&quot;,&quot;Cancel&quot;,&quot;Tiếp tục&quot;,&quot;Toàn màn hình&quot;,&quot;Thoát&quot;,&quot;0123456789.,x&quot;,&quot;Tốc độ&quot;,&quot;Bình thường&quot;,&quot;Âm lượng&quot;,&quot;%SLIDE_NUMBER% of %TOTAL_SLIDES%&quot;,&quot;Có&quot;,&quot;Không&quot;,&quot;Đồng ý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sb&quot;,&quot;fontFamily&quot;:&quot;Arial&quot;,&quot;isBold&quot;:false,&quot;isItalic&quot;:false,&quot;isSemibold&quot;:true,&quot;substituteFontFamily&quot;:&quot;Arial&quot;},{&quot;charsets&quot;:{&quot;dynamicFormatted&quot;:[&quot;DCT_SLIDE_NOTES_TEXT&quot;,&quot;DCT_INTERACTIVITY_TEXT&quot;,&quot;DCT_INTERACTIVITY_SEMIBOLD_TEXT&quot;],&quot;dynamicPlain&quot;:[&quot;DCT_COURSE_TITLE&quot;,&quot;DCT_REFERENCE_URL&quot;,&quot;DCT_REFERENCE_TITLE&quot;,&quot;DCT_PRESENTER_BIO&quot;,&quot;DCT_PRESENTER_EMAIL&quot;,&quot;DCT_PRESENTER_WEBSITE&quot;,&quot;DCT_PRESENTER_PHONE&quot;,&quot;DCT_PRESENTER_TITLE&quot;,&quot;DCT_PRESENTER_NAME&quot;,&quot;DCT_SLIDE_TITLE&quot;,&quot;DCT_SLIDE_NOTES_TEXT&quot;,&quot;DCT_SLIDE_TEXT&quot;,&quot;DCT_HYPERLINK_TOOLTIP&quot;],&quot;static&quot;:[&quot;Tài nguyên&quot;,&quot;Link&quot;,&quot;Ảnh&quot;,&quot;Video&quot;,&quot;Tài liệu&quot;,&quot;Tập tin&quot;,&quot;vẽ&quot;,&quot;Bút&quot;,&quot;Bút đánh dấu&quot;,&quot;xóa&quot;,&quot;Xóa tất cẩ&quot;,&quot;Hoàn tất&quot;,&quot;Email&quot;,&quot;Website&quot;,&quot;Show more&quot;,&quot;Show less&quot;,&quot;Ghi chú&quot;,&quot;Slides&quot;,&quot;Search…&quot;,&quot;in slide&quot;,&quot;Search results&quot;,&quot;No matches found.&quot;,&quot;in notes&quot;,&quot;Cancel&quot;,&quot;Tiếp tục&quot;,&quot;Toàn màn hình&quot;,&quot;Thoát&quot;,&quot;0123456789.,x&quot;,&quot;Tốc độ&quot;,&quot;Bình thường&quot;,&quot;Âm lượng&quot;,&quot;%SLIDE_NUMBER% of %TOTAL_SLIDES%&quot;,&quot;Có&quot;,&quot;Không&quot;,&quot;Đồng ý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sbi&quot;,&quot;fontFamily&quot;:&quot;Arial&quot;,&quot;isBold&quot;:false,&quot;isItalic&quot;:true,&quot;isSemibold&quot;:true,&quot;substituteFontFamily&quot;:&quot;Arial&quot;}],&quot;interactivity&quot;:{&quot;fullSupport&quot;:true},&quot;presenterPhotos&quot;:{&quot;enlargeToFit&quot;:false,&quot;height&quot;:105,&quot;jpegQuality&quot;:100,&quot;keepAspectRatio&quot;:true,&quot;width&quot;:94},&quot;slideThumbnails&quot;:{&quot;enlargeToFit&quot;:false,&quot;height&quot;:59,&quot;jpegQuality&quot;:100,&quot;keepAspectRatio&quot;:true,&quot;width&quot;:78}}}},&quot;ceipData&quot;:{&quot;enableMiniSkinCustomization&quot;:true,&quot;playerLayout&quot;:&quot;builtin.fullPlayerWithSidebar&quot;,&quot;playerLayoutFooter&quot;:&quot;playAndPause,acceleration,fullscreen,volumeControl,slideNumber,goToPrev,goToNext&quot;,&quot;playerLayoutHeader&quot;:&quot;resources,markerTools,title&quot;,&quot;playerLayoutHeaderButtonsPosition&quot;:&quot;left&quot;,&quot;playerLayoutOutline&quot;:&quot;enableSearch,showThumbnails,showSlideNumber,enableMultilevel&quot;,&quot;playerLayoutProgress&quot;:&quot;enabledNavigation,showLabels&quot;,&quot;playerLayoutProgressMode&quot;:&quot;presentationTimeline&quot;,&quot;playerLayoutSidebar&quot;:&quot;presenterInfo,notes,outline&quot;,&quot;playerLayoutSidebarPosition&quot;:&quot;right&quot;,&quot;playerMessages&quot;:&quot;custom&quot;,&quot;playerNavigationAutoStart&quot;:true,&quot;playerNavigationEnableKeyboardNavigation&quot;:true,&quot;playerNavigationMode&quot;:&quot;bySlides&quot;,&quot;playerNavigationOnRestart&quot;:&quot;prompt&quot;,&quot;playerNavigationSaveAnimationStates&quot;:true,&quot;playerNavigationType&quot;:&quot;free&quot;,&quot;playerTheme&quot;:&quot;custom&quot;,&quot;playerThemeBorderRadius&quot;:20,&quot;playerThemeColorScheme&quot;:&quot;builtin.lightCyan&quot;,&quot;playerThemeFont&quot;:&quot;Arial&quot;}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75F5B14-BFDD-40C7-AE00-33A3108064F9}:2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07C9C42-00E2-426D-BBF3-46841FDE2CC4}:2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77CD5B0-84DF-42AE-A161-5508A44E5C77}:2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AC4133F-C724-4692-BF17-3E2CFFE5AE99}:29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81720EC-EEF4-42F2-B19D-FD4BF1BFC48E}:26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834B8E5-8B50-48AA-A7F9-8451C294C802}:28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156FB98-6484-49DF-845B-B61E837D7199}:27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23D6967-4427-4155-A305-7A08207EEABB}:26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55B5794-A920-495D-920A-8FDB4B747DEC}:28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42D2EA3-7AF6-4465-9909-02F2E30BEA91}:28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E1299D3-0D40-4872-A704-8171058B237E}:27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C030E4E-D4C8-4829-9A5B-280084E48923}:29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41B26D1-8EBC-431B-A797-5BA691B36187}:27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92A4BF6-9A3D-47AA-A388-C519EFCCA0B2}:29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49BFBE7-C452-4391-82C7-1DD04AEE407D}:28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9CD122B-3031-4131-A8C0-8772D1054591}:26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671095A-3EB5-40A1-BE69-14347516D123}:27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E188979-F675-4590-B050-DAEB7A451AF6}:26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9D43D7E-1302-42BE-8704-54D7307A75C1}:26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89</Words>
  <Application>Microsoft Office PowerPoint</Application>
  <PresentationFormat>Widescreen</PresentationFormat>
  <Paragraphs>50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Rounded MT Bold</vt:lpstr>
      <vt:lpstr>Calibri</vt:lpstr>
      <vt:lpstr>Calibri Light</vt:lpstr>
      <vt:lpstr>Century Gothic</vt:lpstr>
      <vt:lpstr>HP001 Kieu 5H</vt:lpstr>
      <vt:lpstr>HP-211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 13. u,ư</dc:title>
  <dc:creator>Hồ Thị Lưu</dc:creator>
  <cp:lastModifiedBy>Hồ Thị Lưu</cp:lastModifiedBy>
  <cp:revision>32</cp:revision>
  <dcterms:created xsi:type="dcterms:W3CDTF">2023-09-18T02:40:10Z</dcterms:created>
  <dcterms:modified xsi:type="dcterms:W3CDTF">2023-09-21T15:06:50Z</dcterms:modified>
</cp:coreProperties>
</file>