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8" r:id="rId2"/>
    <p:sldId id="390" r:id="rId3"/>
    <p:sldId id="391" r:id="rId4"/>
    <p:sldId id="430" r:id="rId5"/>
    <p:sldId id="427" r:id="rId6"/>
    <p:sldId id="395" r:id="rId7"/>
    <p:sldId id="396" r:id="rId8"/>
    <p:sldId id="399" r:id="rId9"/>
    <p:sldId id="397" r:id="rId10"/>
    <p:sldId id="398" r:id="rId11"/>
    <p:sldId id="409" r:id="rId12"/>
    <p:sldId id="410" r:id="rId13"/>
    <p:sldId id="411" r:id="rId14"/>
    <p:sldId id="445" r:id="rId15"/>
    <p:sldId id="392" r:id="rId16"/>
    <p:sldId id="282" r:id="rId17"/>
    <p:sldId id="415" r:id="rId18"/>
    <p:sldId id="284" r:id="rId19"/>
    <p:sldId id="417" r:id="rId20"/>
    <p:sldId id="444" r:id="rId21"/>
    <p:sldId id="277" r:id="rId22"/>
    <p:sldId id="296" r:id="rId23"/>
    <p:sldId id="441" r:id="rId24"/>
    <p:sldId id="442" r:id="rId25"/>
    <p:sldId id="443" r:id="rId26"/>
    <p:sldId id="447" r:id="rId27"/>
    <p:sldId id="440" r:id="rId28"/>
    <p:sldId id="309" r:id="rId29"/>
    <p:sldId id="434" r:id="rId30"/>
    <p:sldId id="446" r:id="rId31"/>
    <p:sldId id="437" r:id="rId32"/>
    <p:sldId id="279" r:id="rId33"/>
  </p:sldIdLst>
  <p:sldSz cx="12161838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E6"/>
    <a:srgbClr val="BD196F"/>
    <a:srgbClr val="FBD1AF"/>
    <a:srgbClr val="EBF6F9"/>
    <a:srgbClr val="FFE389"/>
    <a:srgbClr val="006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0" autoAdjust="0"/>
    <p:restoredTop sz="91993" autoAdjust="0"/>
  </p:normalViewPr>
  <p:slideViewPr>
    <p:cSldViewPr>
      <p:cViewPr varScale="1">
        <p:scale>
          <a:sx n="91" d="100"/>
          <a:sy n="91" d="100"/>
        </p:scale>
        <p:origin x="269" y="8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08/05/2026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91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40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DD87F96E-A13E-BA9F-1C67-00F9016EC9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4988EC3D-543C-8E10-EE17-3CC8A22021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8ADF2D36-5CB9-9762-6950-77AE99C86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5A9ABF-F13A-43C9-8811-66568C7283E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Cuốc:</a:t>
            </a:r>
            <a:r>
              <a:rPr lang="en-US" baseline="0"/>
              <a:t> danh từ và động từ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Cuốc:</a:t>
            </a:r>
            <a:r>
              <a:rPr lang="en-US" baseline="0"/>
              <a:t> danh từ và động từ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Cuốc:</a:t>
            </a:r>
            <a:r>
              <a:rPr lang="en-US" baseline="0"/>
              <a:t> danh từ và động từ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40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HS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đứng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vòng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tròn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đọc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bài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sáng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tác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Đô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̃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lang="en-US" sz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1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05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3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A7A35F-0CF6-4635-9024-F86C254021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335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1356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Hay còn</a:t>
            </a:r>
            <a:r>
              <a:rPr lang="en-US" baseline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75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701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534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590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092046B-2699-C9F3-BE83-C74FE82D82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D3149A8E-D861-ADB1-2B1A-49C2DFF2B2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EC8AFA6-3DB9-E7D0-045C-1B92AE5F8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F7FDC5-8C20-4FCB-9F51-FA14BE61984D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092046B-2699-C9F3-BE83-C74FE82D82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D3149A8E-D861-ADB1-2B1A-49C2DFF2B2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EC8AFA6-3DB9-E7D0-045C-1B92AE5F8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F7FDC5-8C20-4FCB-9F51-FA14BE61984D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30173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092046B-2699-C9F3-BE83-C74FE82D82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D3149A8E-D861-ADB1-2B1A-49C2DFF2B2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EC8AFA6-3DB9-E7D0-045C-1B92AE5F8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F7FDC5-8C20-4FCB-9F51-FA14BE61984D}" type="slidenum">
              <a:rPr lang="en-US" altLang="en-US"/>
              <a:pPr eaLnBrk="1" hangingPunct="1"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0830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092046B-2699-C9F3-BE83-C74FE82D820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D3149A8E-D861-ADB1-2B1A-49C2DFF2B2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EC8AFA6-3DB9-E7D0-045C-1B92AE5F87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DF7FDC5-8C20-4FCB-9F51-FA14BE61984D}" type="slidenum">
              <a:rPr lang="en-US" altLang="en-US"/>
              <a:pPr eaLnBrk="1" hangingPunct="1"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5196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DD87F96E-A13E-BA9F-1C67-00F9016EC95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4988EC3D-543C-8E10-EE17-3CC8A22021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8ADF2D36-5CB9-9762-6950-77AE99C86F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5A9ABF-F13A-43C9-8811-66568C7283E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813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8616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948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6153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5357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766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>
            <a:extLst>
              <a:ext uri="{FF2B5EF4-FFF2-40B4-BE49-F238E27FC236}">
                <a16:creationId xmlns:a16="http://schemas.microsoft.com/office/drawing/2014/main" id="{F3DB9F2A-E400-3BF4-6B94-2E4F289CF1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286000" y="514350"/>
            <a:ext cx="4572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>
            <a:extLst>
              <a:ext uri="{FF2B5EF4-FFF2-40B4-BE49-F238E27FC236}">
                <a16:creationId xmlns:a16="http://schemas.microsoft.com/office/drawing/2014/main" id="{2D3BEE4C-52C9-546E-A2B2-B8C92B85B7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>
            <a:extLst>
              <a:ext uri="{FF2B5EF4-FFF2-40B4-BE49-F238E27FC236}">
                <a16:creationId xmlns:a16="http://schemas.microsoft.com/office/drawing/2014/main" id="{F9BCCE8D-3C26-8626-8552-961B94E5834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fld id="{F0DA6539-E15A-4466-A2A2-B43264ACF0EA}" type="slidenum">
              <a:rPr lang="zh-CN" altLang="en-US" smtClean="0">
                <a:latin typeface="Calibri" panose="020F0502020204030204" pitchFamily="34" charset="0"/>
              </a:rPr>
              <a:pPr/>
              <a:t>32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96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98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80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071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7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61838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5033" y="-106047"/>
            <a:ext cx="14251903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70825" y="644692"/>
            <a:ext cx="1739147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345" y="59025"/>
            <a:ext cx="2528557" cy="104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14699"/>
      </p:ext>
    </p:extLst>
  </p:cSld>
  <p:clrMapOvr>
    <a:masterClrMapping/>
  </p:clrMapOvr>
  <p:transition spd="slow" advTm="5000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08/05/2026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08/05/2026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08/05/2026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08/05/2026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08/05/2026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08/05/2026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08/05/2026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video" Target="../media/media2.mp4"/><Relationship Id="rId2" Type="http://schemas.microsoft.com/office/2007/relationships/media" Target="../media/media2.mp4"/><Relationship Id="rId1" Type="http://schemas.openxmlformats.org/officeDocument/2006/relationships/tags" Target="../tags/tag16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image" Target="../media/image20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audio" Target="../media/media1.wma"/><Relationship Id="rId7" Type="http://schemas.openxmlformats.org/officeDocument/2006/relationships/image" Target="../media/image11.GIF"/><Relationship Id="rId12" Type="http://schemas.openxmlformats.org/officeDocument/2006/relationships/image" Target="../media/image16.png"/><Relationship Id="rId2" Type="http://schemas.microsoft.com/office/2007/relationships/media" Target="../media/media1.wma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3182801"/>
            <a:ext cx="12161838" cy="3646836"/>
          </a:xfrm>
          <a:prstGeom prst="rect">
            <a:avLst/>
          </a:prstGeom>
        </p:spPr>
      </p:pic>
      <p:sp>
        <p:nvSpPr>
          <p:cNvPr id="32" name="TextBox 7"/>
          <p:cNvSpPr txBox="1"/>
          <p:nvPr/>
        </p:nvSpPr>
        <p:spPr>
          <a:xfrm>
            <a:off x="3830290" y="2195926"/>
            <a:ext cx="2442175" cy="578600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endParaRPr lang="en-US" sz="6384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charset="0"/>
              <a:ea typeface="inpin heiti" charset="-122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8540313" y="4260059"/>
            <a:ext cx="3489772" cy="2569188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-61119" y="217991"/>
            <a:ext cx="12161838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Bef>
                <a:spcPts val="798"/>
              </a:spcBef>
            </a:pPr>
            <a:r>
              <a:rPr lang="en-US" sz="4800" b="1" kern="0">
                <a:solidFill>
                  <a:srgbClr val="BD196F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CHÀO MỪNG QUÝ THẦY CÔ ĐẾN THAM DỰ TIẾT HỌC MÔN TIẾNG VIỆT</a:t>
            </a:r>
            <a:endParaRPr lang="en-US" sz="4800" b="1" dirty="0">
              <a:ln w="12700">
                <a:solidFill>
                  <a:srgbClr val="F56636"/>
                </a:solidFill>
                <a:prstDash val="solid"/>
              </a:ln>
              <a:solidFill>
                <a:srgbClr val="BD196F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3" name="Text Box 1">
            <a:extLst>
              <a:ext uri="{FF2B5EF4-FFF2-40B4-BE49-F238E27FC236}">
                <a16:creationId xmlns:a16="http://schemas.microsoft.com/office/drawing/2014/main" id="{773149A6-39A6-8622-BC9C-37AE5467606E}"/>
              </a:ext>
            </a:extLst>
          </p:cNvPr>
          <p:cNvSpPr txBox="1"/>
          <p:nvPr/>
        </p:nvSpPr>
        <p:spPr>
          <a:xfrm>
            <a:off x="0" y="2151770"/>
            <a:ext cx="12161838" cy="9233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spcBef>
                <a:spcPts val="798"/>
              </a:spcBef>
            </a:pPr>
            <a:r>
              <a:rPr lang="en-US" sz="5400" b="1" kern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BÀI 68: uôn – uông </a:t>
            </a:r>
            <a:endParaRPr lang="en-US" sz="5400" b="1" dirty="0">
              <a:ln w="12700">
                <a:solidFill>
                  <a:srgbClr val="F56636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charset="0"/>
              <a:ea typeface="Arial-Rounded" panose="020B0500000000000000" pitchFamily="3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4" name="Text Box 1">
            <a:extLst>
              <a:ext uri="{FF2B5EF4-FFF2-40B4-BE49-F238E27FC236}">
                <a16:creationId xmlns:a16="http://schemas.microsoft.com/office/drawing/2014/main" id="{FEE41DCD-B8CD-9D51-E29B-B3B77BC3E44B}"/>
              </a:ext>
            </a:extLst>
          </p:cNvPr>
          <p:cNvSpPr txBox="1"/>
          <p:nvPr/>
        </p:nvSpPr>
        <p:spPr>
          <a:xfrm>
            <a:off x="-15081" y="3690693"/>
            <a:ext cx="12161838" cy="11798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r">
              <a:spcBef>
                <a:spcPts val="798"/>
              </a:spcBef>
            </a:pPr>
            <a:r>
              <a:rPr lang="en-US" sz="3200" b="1" ker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GV: Phạm Thị Thanh Thuỷ</a:t>
            </a:r>
          </a:p>
          <a:p>
            <a:pPr algn="r">
              <a:spcBef>
                <a:spcPts val="798"/>
              </a:spcBef>
            </a:pPr>
            <a:r>
              <a:rPr lang="en-US" sz="3200" b="1" kern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Trường: Tiểu học Trần Phú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794919" y="1685696"/>
            <a:ext cx="2123468" cy="1270916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991732" y="1685696"/>
            <a:ext cx="2123468" cy="1270916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796226" y="3140267"/>
            <a:ext cx="4295089" cy="1302245"/>
          </a:xfrm>
          <a:prstGeom prst="rect">
            <a:avLst/>
          </a:prstGeom>
          <a:solidFill>
            <a:srgbClr val="EBF6F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740736" y="2994712"/>
            <a:ext cx="1981695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̀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613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9" descr="hoa vang goc duoi">
            <a:extLst>
              <a:ext uri="{FF2B5EF4-FFF2-40B4-BE49-F238E27FC236}">
                <a16:creationId xmlns:a16="http://schemas.microsoft.com/office/drawing/2014/main" id="{E457F18F-67CC-CE95-4D17-5EEC52427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3" y="4923893"/>
            <a:ext cx="1952545" cy="195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Text Box 5">
            <a:extLst>
              <a:ext uri="{FF2B5EF4-FFF2-40B4-BE49-F238E27FC236}">
                <a16:creationId xmlns:a16="http://schemas.microsoft.com/office/drawing/2014/main" id="{036856C9-2C26-8BB2-E745-10A2CBA60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3519" y="1371600"/>
            <a:ext cx="5257800" cy="644920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</p:spPr>
        <p:txBody>
          <a:bodyPr wrap="square">
            <a:spAutoFit/>
            <a:flatTx/>
          </a:bodyPr>
          <a:lstStyle>
            <a:lvl1pPr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42950" indent="-28575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430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6002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74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</a:pPr>
            <a:r>
              <a:rPr lang="en-US" altLang="en-US" sz="3591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P001 4H" panose="020B0603050302020204" pitchFamily="34" charset="-93"/>
                <a:ea typeface="HP001 4H" panose="020B0603050302020204" pitchFamily="34" charset="-93"/>
                <a:cs typeface="HP001 4H" panose="020B0603050302020204" pitchFamily="34" charset="-93"/>
              </a:rPr>
              <a:t>Thời gian cất bộ đồ dùng</a:t>
            </a:r>
          </a:p>
        </p:txBody>
      </p:sp>
      <p:sp>
        <p:nvSpPr>
          <p:cNvPr id="106" name="WordArt 6">
            <a:extLst>
              <a:ext uri="{FF2B5EF4-FFF2-40B4-BE49-F238E27FC236}">
                <a16:creationId xmlns:a16="http://schemas.microsoft.com/office/drawing/2014/main" id="{E0CBD87B-37EF-1FE8-41B6-6F71EA0BAB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3035" y="2871583"/>
            <a:ext cx="2213834" cy="9168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Hết giờ</a:t>
            </a:r>
          </a:p>
        </p:txBody>
      </p:sp>
      <p:sp>
        <p:nvSpPr>
          <p:cNvPr id="107" name="WordArt 7">
            <a:extLst>
              <a:ext uri="{FF2B5EF4-FFF2-40B4-BE49-F238E27FC236}">
                <a16:creationId xmlns:a16="http://schemas.microsoft.com/office/drawing/2014/main" id="{EA48993F-63C9-93D2-FC43-B49AFB1D02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57563" y="2856982"/>
            <a:ext cx="2213834" cy="9168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1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08" name="WordArt 8">
            <a:extLst>
              <a:ext uri="{FF2B5EF4-FFF2-40B4-BE49-F238E27FC236}">
                <a16:creationId xmlns:a16="http://schemas.microsoft.com/office/drawing/2014/main" id="{8B17BE89-48C7-BA6D-B899-D918E28170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17671" y="2842381"/>
            <a:ext cx="2213834" cy="9168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1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109" name="WordArt 9">
            <a:extLst>
              <a:ext uri="{FF2B5EF4-FFF2-40B4-BE49-F238E27FC236}">
                <a16:creationId xmlns:a16="http://schemas.microsoft.com/office/drawing/2014/main" id="{FD6AFD3C-4334-CA9F-EB4C-17742266FB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70299" y="2844248"/>
            <a:ext cx="2213834" cy="9168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1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03</a:t>
            </a:r>
          </a:p>
        </p:txBody>
      </p:sp>
      <p:pic>
        <p:nvPicPr>
          <p:cNvPr id="17416" name="Picture 69" descr="hoa vang goc duoi">
            <a:extLst>
              <a:ext uri="{FF2B5EF4-FFF2-40B4-BE49-F238E27FC236}">
                <a16:creationId xmlns:a16="http://schemas.microsoft.com/office/drawing/2014/main" id="{C78F044C-B7AD-C497-1A47-3E0EC661B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951" y="4862134"/>
            <a:ext cx="1954129" cy="195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56975" y="27863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khuôn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473325" y="27863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86551" y="27863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muộn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445224" y="26100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6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63473" y="26100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872167" y="26100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" name="AutoShape 6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" name="AutoShape 8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" name="AutoShape 10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" name="AutoShape 12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" name="AutoShape 16" descr="Làm thế nào để viết hay hơn? | Edu2Review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862775" y="27863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nguồn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778650" y="261007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6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062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" name="AutoShape 6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" name="AutoShape 8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" name="AutoShape 10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" name="AutoShape 12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" name="AutoShape 16" descr="Làm thế nào để viết hay hơn? | Edu2Review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594519" y="29956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558198" y="29956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luống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032288" y="2995684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thuổng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27345" y="281940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748795" y="281940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710010" y="281940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6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8938975" y="29956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9362179" y="2819400"/>
            <a:ext cx="2123468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60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33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0" name="AutoShape 6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2" name="AutoShape 8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4" name="AutoShape 10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5" name="AutoShape 12" descr="Nâng cao kỹ năng viết với 7 bước hiệu quả | Edu2Review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16" name="AutoShape 16" descr="Làm thế nào để viết hay hơn? | Edu2Review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600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29666" y="40055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693345" y="4005558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luống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6167435" y="4005558"/>
            <a:ext cx="282633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thuổng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9074122" y="40055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vuông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9673A9-28D5-AF4C-3DDA-CD0CF5F899FE}"/>
              </a:ext>
            </a:extLst>
          </p:cNvPr>
          <p:cNvSpPr txBox="1">
            <a:spLocks/>
          </p:cNvSpPr>
          <p:nvPr/>
        </p:nvSpPr>
        <p:spPr>
          <a:xfrm>
            <a:off x="692122" y="22336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khuôn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BDA7CA-D163-580F-6BB8-2A35511F92E7}"/>
              </a:ext>
            </a:extLst>
          </p:cNvPr>
          <p:cNvSpPr txBox="1">
            <a:spLocks/>
          </p:cNvSpPr>
          <p:nvPr/>
        </p:nvSpPr>
        <p:spPr>
          <a:xfrm>
            <a:off x="3608472" y="22336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muốn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032BD7-5925-F115-E011-8D84D7C9467A}"/>
              </a:ext>
            </a:extLst>
          </p:cNvPr>
          <p:cNvSpPr txBox="1">
            <a:spLocks/>
          </p:cNvSpPr>
          <p:nvPr/>
        </p:nvSpPr>
        <p:spPr>
          <a:xfrm>
            <a:off x="6321698" y="22336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muộn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08E222-3E54-FA3B-D4ED-6DC264DD3E8A}"/>
              </a:ext>
            </a:extLst>
          </p:cNvPr>
          <p:cNvSpPr txBox="1">
            <a:spLocks/>
          </p:cNvSpPr>
          <p:nvPr/>
        </p:nvSpPr>
        <p:spPr>
          <a:xfrm>
            <a:off x="8997922" y="22336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nguồn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966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6" grpId="0"/>
      <p:bldP spid="2" grpId="0"/>
      <p:bldP spid="5" grpId="0"/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🌈 Đưa tay ra nào nắm lấy cái tai ♫  Nhạc thiếu nhi chú mèo con ♫ Nhạc cho bé ăn ngon ♫ Boss Baby_Trim">
            <a:hlinkClick r:id="" action="ppaction://media"/>
            <a:extLst>
              <a:ext uri="{FF2B5EF4-FFF2-40B4-BE49-F238E27FC236}">
                <a16:creationId xmlns:a16="http://schemas.microsoft.com/office/drawing/2014/main" id="{CF2FDEF7-B8BD-783E-4972-E4B8D7DD635C}"/>
              </a:ext>
            </a:extLst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5353" y="-38912"/>
            <a:ext cx="12161838" cy="689691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FE00D3F-6E41-D01E-00D3-5FD18BC50EBA}"/>
              </a:ext>
            </a:extLst>
          </p:cNvPr>
          <p:cNvSpPr/>
          <p:nvPr/>
        </p:nvSpPr>
        <p:spPr>
          <a:xfrm>
            <a:off x="3642519" y="2209800"/>
            <a:ext cx="5097119" cy="1611834"/>
          </a:xfrm>
          <a:prstGeom prst="rect">
            <a:avLst/>
          </a:prstGeom>
          <a:noFill/>
        </p:spPr>
        <p:txBody>
          <a:bodyPr wrap="none" lIns="121632" tIns="60811" rIns="121632" bIns="6081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51204">
              <a:defRPr/>
            </a:pPr>
            <a:r>
              <a:rPr lang="en-US" sz="9676" b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 giãn</a:t>
            </a:r>
            <a:endParaRPr lang="en-US" sz="9676" b="1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4109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41"/>
    </mc:Choice>
    <mc:Fallback xmlns="">
      <p:transition spd="slow" advTm="12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cuộn chỉ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96443" y="5127724"/>
            <a:ext cx="323456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  <a:endParaRPr lang="en-US" sz="9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AutoShape 2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hình ảnh : canh, Mỏ, Đầy màu sắc, màu vàng, Động vật, Lorikeet, Yêu chim,  Cá voi, Động vật có xương sống, con vẹt, đẹp, Chim vẹt, Parakeet, Đa màu,  Ara 2311x2129 - -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product-image">
            <a:extLst>
              <a:ext uri="{FF2B5EF4-FFF2-40B4-BE49-F238E27FC236}">
                <a16:creationId xmlns:a16="http://schemas.microsoft.com/office/drawing/2014/main" id="{32944ECB-3540-E375-5F78-FEF5C2489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155864"/>
            <a:ext cx="4191794" cy="4191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16976" y="5439505"/>
            <a:ext cx="725168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 chuối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301375" y="5439504"/>
            <a:ext cx="2895153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9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" name="Picture 2" descr="Cắt buồng chuối chín cây, Cuối tuần ra vườn được thu hoạch buồng chuối chín  tự nhiên, Chuối chín - YouTube">
            <a:extLst>
              <a:ext uri="{FF2B5EF4-FFF2-40B4-BE49-F238E27FC236}">
                <a16:creationId xmlns:a16="http://schemas.microsoft.com/office/drawing/2014/main" id="{7CE38BCA-EC3B-2BB2-E753-A7330580F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25918"/>
          <a:stretch/>
        </p:blipFill>
        <p:spPr bwMode="auto">
          <a:xfrm>
            <a:off x="3413919" y="228600"/>
            <a:ext cx="54102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798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537016" y="5562427"/>
            <a:ext cx="663854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chuông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4879" y="5562427"/>
            <a:ext cx="31846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96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B8C1E4-D811-14AE-C39F-D0D3BAE069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8119" y="304800"/>
            <a:ext cx="7315200" cy="43915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2615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buồng chuối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464259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cuộn chỉ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763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quả chuông</a:t>
            </a:r>
          </a:p>
        </p:txBody>
      </p:sp>
      <p:pic>
        <p:nvPicPr>
          <p:cNvPr id="5122" name="Picture 2" descr="Cắt buồng chuối chín cây, Cuối tuần ra vườn được thu hoạch buồng chuối chín  tự nhiên, Chuối chín - YouTub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25918"/>
          <a:stretch/>
        </p:blipFill>
        <p:spPr bwMode="auto">
          <a:xfrm>
            <a:off x="4457209" y="1453862"/>
            <a:ext cx="3124200" cy="27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408E40-4A35-6DC6-B663-65EEDBFA3F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19319" y="1066800"/>
            <a:ext cx="3352800" cy="3242465"/>
          </a:xfrm>
          <a:prstGeom prst="rect">
            <a:avLst/>
          </a:prstGeom>
        </p:spPr>
      </p:pic>
      <p:pic>
        <p:nvPicPr>
          <p:cNvPr id="2050" name="Picture 2" descr="product-image">
            <a:extLst>
              <a:ext uri="{FF2B5EF4-FFF2-40B4-BE49-F238E27FC236}">
                <a16:creationId xmlns:a16="http://schemas.microsoft.com/office/drawing/2014/main" id="{CA9B050C-E328-B953-6AF8-FC954F985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453861"/>
            <a:ext cx="2895600" cy="27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579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18194" y="1312745"/>
            <a:ext cx="5324167" cy="4640075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grpSp>
        <p:nvGrpSpPr>
          <p:cNvPr id="9" name="组合 8"/>
          <p:cNvGrpSpPr/>
          <p:nvPr/>
        </p:nvGrpSpPr>
        <p:grpSpPr>
          <a:xfrm>
            <a:off x="3111902" y="2357804"/>
            <a:ext cx="2371957" cy="1158172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80179" y="5233113"/>
            <a:ext cx="1790907" cy="87515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11938" y="4610495"/>
            <a:ext cx="561848" cy="102426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19659" y="5414992"/>
            <a:ext cx="947617" cy="466447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06656" y="2819016"/>
            <a:ext cx="561848" cy="102426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01485" y="3543065"/>
            <a:ext cx="966013" cy="466446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093433" y="1671690"/>
            <a:ext cx="561848" cy="102426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69008" y="1662677"/>
            <a:ext cx="466446" cy="966013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52039" y="2391527"/>
            <a:ext cx="2711089" cy="139505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18195" y="55471"/>
            <a:ext cx="1395051" cy="2711089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96810" y="-96038"/>
            <a:ext cx="6933645" cy="6395127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28501" y="1905000"/>
            <a:ext cx="47727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 </a:t>
            </a:r>
          </a:p>
          <a:p>
            <a:pPr algn="ctr"/>
            <a:r>
              <a:rPr lang="en-US" sz="72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en-US" sz="72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234" y="612685"/>
            <a:ext cx="2990642" cy="100169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170" y="3269851"/>
            <a:ext cx="1497399" cy="34683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584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9889E-6 -4.81481E-6 L -4.9889E-6 -0.07222 " pathEditMode="relative" rAng="0" ptsTypes="AA">
                                      <p:cBhvr>
                                        <p:cTn id="7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2" presetClass="entr" presetSubtype="2" decel="38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42993" y="-152400"/>
            <a:ext cx="2314161" cy="101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85" b="1">
                <a:solidFill>
                  <a:srgbClr val="FF0000"/>
                </a:solidFill>
                <a:latin typeface="VNI-Avo" pitchFamily="2" charset="0"/>
              </a:rPr>
              <a:t>uoân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2714" y="-127477"/>
            <a:ext cx="2187797" cy="101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85" b="1">
                <a:solidFill>
                  <a:srgbClr val="FF0000"/>
                </a:solidFill>
                <a:latin typeface="VNI-Avo" pitchFamily="2" charset="0"/>
              </a:rPr>
              <a:t>uoâng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38557" y="857656"/>
          <a:ext cx="2837762" cy="1523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881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18881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760115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ch</a:t>
                      </a:r>
                    </a:p>
                  </a:txBody>
                  <a:tcPr marL="91214" marR="91214" marT="45607" marB="4560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uoân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L="91214" marR="91214" marT="45607" marB="4560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76011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i="0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ch</a:t>
                      </a:r>
                      <a:r>
                        <a:rPr lang="en-US" sz="4400" b="1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uoàn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L="91214" marR="91214" marT="45607" marB="4560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75519" y="2325726"/>
            <a:ext cx="2103788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>
                <a:solidFill>
                  <a:srgbClr val="002060"/>
                </a:solidFill>
                <a:latin typeface="VNI-Avo" pitchFamily="2" charset="0"/>
              </a:rPr>
              <a:t>khuoân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6321" y="2319866"/>
            <a:ext cx="2059368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>
                <a:solidFill>
                  <a:srgbClr val="002060"/>
                </a:solidFill>
                <a:latin typeface="VNI-Avo" pitchFamily="2" charset="0"/>
              </a:rPr>
              <a:t>muoán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42407" y="2326443"/>
            <a:ext cx="2151298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>
                <a:solidFill>
                  <a:srgbClr val="002060"/>
                </a:solidFill>
                <a:latin typeface="VNI-Avo" pitchFamily="2" charset="0"/>
              </a:rPr>
              <a:t>muoän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519" y="6032187"/>
            <a:ext cx="3428983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88" b="1" dirty="0" err="1">
                <a:latin typeface="VNI-Avo" pitchFamily="2" charset="0"/>
              </a:rPr>
              <a:t>cuoän</a:t>
            </a:r>
            <a:r>
              <a:rPr lang="en-US" sz="4788" b="1" dirty="0">
                <a:latin typeface="VNI-Avo" pitchFamily="2" charset="0"/>
              </a:rPr>
              <a:t> </a:t>
            </a:r>
            <a:r>
              <a:rPr lang="en-US" sz="4788" b="1" dirty="0" err="1">
                <a:latin typeface="VNI-Avo" pitchFamily="2" charset="0"/>
              </a:rPr>
              <a:t>chæ</a:t>
            </a:r>
            <a:endParaRPr lang="en-US" sz="4788" b="1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1119" y="6008071"/>
            <a:ext cx="4137440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 dirty="0" err="1">
                <a:latin typeface="VNI-Avo" pitchFamily="2" charset="0"/>
              </a:rPr>
              <a:t>buoàng</a:t>
            </a:r>
            <a:r>
              <a:rPr lang="en-US" sz="4788" b="1" dirty="0">
                <a:latin typeface="VNI-Avo" pitchFamily="2" charset="0"/>
              </a:rPr>
              <a:t> </a:t>
            </a:r>
            <a:r>
              <a:rPr lang="en-US" sz="4788" b="1" dirty="0" err="1">
                <a:latin typeface="VNI-Avo" pitchFamily="2" charset="0"/>
              </a:rPr>
              <a:t>chuoái</a:t>
            </a:r>
            <a:endParaRPr lang="en-US" sz="4788" b="1" dirty="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17570" y="5999451"/>
            <a:ext cx="4558373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 dirty="0" err="1">
                <a:latin typeface="VNI-Avo" pitchFamily="2" charset="0"/>
              </a:rPr>
              <a:t>quaû</a:t>
            </a:r>
            <a:r>
              <a:rPr lang="en-US" sz="4788" b="1" dirty="0">
                <a:latin typeface="VNI-Avo" pitchFamily="2" charset="0"/>
              </a:rPr>
              <a:t> </a:t>
            </a:r>
            <a:r>
              <a:rPr lang="en-US" sz="4788" b="1" dirty="0" err="1">
                <a:latin typeface="VNI-Avo" pitchFamily="2" charset="0"/>
              </a:rPr>
              <a:t>chuoâng</a:t>
            </a:r>
            <a:endParaRPr lang="en-US" sz="4788" b="1" dirty="0">
              <a:latin typeface="VNI-Avo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4D32E9-B571-461E-A45B-0E6FDE680A17}"/>
              </a:ext>
            </a:extLst>
          </p:cNvPr>
          <p:cNvSpPr txBox="1"/>
          <p:nvPr/>
        </p:nvSpPr>
        <p:spPr>
          <a:xfrm>
            <a:off x="9268596" y="2317822"/>
            <a:ext cx="2151298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 dirty="0" err="1">
                <a:solidFill>
                  <a:srgbClr val="002060"/>
                </a:solidFill>
                <a:latin typeface="VNI-Avo" pitchFamily="2" charset="0"/>
              </a:rPr>
              <a:t>nguoàn</a:t>
            </a:r>
            <a:endParaRPr lang="en-US" sz="4788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CA4DD-3E53-4DBC-BC91-8D0EEF927ECF}"/>
              </a:ext>
            </a:extLst>
          </p:cNvPr>
          <p:cNvSpPr txBox="1"/>
          <p:nvPr/>
        </p:nvSpPr>
        <p:spPr>
          <a:xfrm>
            <a:off x="975519" y="3155563"/>
            <a:ext cx="2252452" cy="829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>
                <a:solidFill>
                  <a:srgbClr val="002060"/>
                </a:solidFill>
                <a:latin typeface="VNI-Avo" pitchFamily="2" charset="0"/>
              </a:rPr>
              <a:t>buoàng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F12043-57FF-41E9-B88A-2CDD1A312429}"/>
              </a:ext>
            </a:extLst>
          </p:cNvPr>
          <p:cNvSpPr txBox="1"/>
          <p:nvPr/>
        </p:nvSpPr>
        <p:spPr>
          <a:xfrm>
            <a:off x="3666321" y="3156281"/>
            <a:ext cx="2059368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>
                <a:solidFill>
                  <a:srgbClr val="002060"/>
                </a:solidFill>
                <a:latin typeface="VNI-Avo" pitchFamily="2" charset="0"/>
              </a:rPr>
              <a:t>luoáng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635EB9-7CDD-4FDB-B5CC-9FA11A9C253F}"/>
              </a:ext>
            </a:extLst>
          </p:cNvPr>
          <p:cNvSpPr txBox="1"/>
          <p:nvPr/>
        </p:nvSpPr>
        <p:spPr>
          <a:xfrm>
            <a:off x="6342407" y="3156281"/>
            <a:ext cx="2589648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>
                <a:solidFill>
                  <a:srgbClr val="002060"/>
                </a:solidFill>
                <a:latin typeface="VNI-Avo" pitchFamily="2" charset="0"/>
              </a:rPr>
              <a:t>thuoång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FEF834-A01D-4317-BCA0-22EDF95A369C}"/>
              </a:ext>
            </a:extLst>
          </p:cNvPr>
          <p:cNvSpPr txBox="1"/>
          <p:nvPr/>
        </p:nvSpPr>
        <p:spPr>
          <a:xfrm>
            <a:off x="9268597" y="3147660"/>
            <a:ext cx="2274937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>
                <a:solidFill>
                  <a:srgbClr val="002060"/>
                </a:solidFill>
                <a:latin typeface="VNI-Avo" pitchFamily="2" charset="0"/>
              </a:rPr>
              <a:t>vuoâng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2929E-E012-4D0D-AC87-27E7A3186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155" y="4136767"/>
            <a:ext cx="1985800" cy="1719760"/>
          </a:xfrm>
          <a:prstGeom prst="rect">
            <a:avLst/>
          </a:prstGeom>
        </p:spPr>
      </p:pic>
      <p:pic>
        <p:nvPicPr>
          <p:cNvPr id="2" name="Picture 2" descr="Cắt buồng chuối chín cây, Cuối tuần ra vườn được thu hoạch buồng chuối chín  tự nhiên, Chuối chín - YouTube">
            <a:extLst>
              <a:ext uri="{FF2B5EF4-FFF2-40B4-BE49-F238E27FC236}">
                <a16:creationId xmlns:a16="http://schemas.microsoft.com/office/drawing/2014/main" id="{2AC57610-AC34-6400-B1AA-228FDAFE2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25918"/>
          <a:stretch/>
        </p:blipFill>
        <p:spPr bwMode="auto">
          <a:xfrm>
            <a:off x="4785519" y="4263416"/>
            <a:ext cx="2142098" cy="17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roduct-image">
            <a:extLst>
              <a:ext uri="{FF2B5EF4-FFF2-40B4-BE49-F238E27FC236}">
                <a16:creationId xmlns:a16="http://schemas.microsoft.com/office/drawing/2014/main" id="{798CADDB-DE78-69AA-B79E-DE3FCA569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4279691"/>
            <a:ext cx="1981200" cy="17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072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6" grpId="0"/>
      <p:bldP spid="17" grpId="0"/>
      <p:bldP spid="18" grpId="0"/>
      <p:bldP spid="23" grpId="0"/>
      <p:bldP spid="24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>
            <a:extLst>
              <a:ext uri="{FF2B5EF4-FFF2-40B4-BE49-F238E27FC236}">
                <a16:creationId xmlns:a16="http://schemas.microsoft.com/office/drawing/2014/main" id="{0038FA4F-46ED-28FF-3760-05A71293B19E}"/>
              </a:ext>
            </a:extLst>
          </p:cNvPr>
          <p:cNvGrpSpPr>
            <a:grpSpLocks/>
          </p:cNvGrpSpPr>
          <p:nvPr/>
        </p:nvGrpSpPr>
        <p:grpSpPr bwMode="auto">
          <a:xfrm>
            <a:off x="8470106" y="533400"/>
            <a:ext cx="2868613" cy="1266825"/>
            <a:chOff x="0" y="1300599"/>
            <a:chExt cx="2868809" cy="1266825"/>
          </a:xfrm>
        </p:grpSpPr>
        <p:pic>
          <p:nvPicPr>
            <p:cNvPr id="5" name="Picture 6" descr="appias nero">
              <a:extLst>
                <a:ext uri="{FF2B5EF4-FFF2-40B4-BE49-F238E27FC236}">
                  <a16:creationId xmlns:a16="http://schemas.microsoft.com/office/drawing/2014/main" id="{962DB816-8682-96BD-2DFF-92593B28D4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179870">
              <a:off x="1663896" y="1362512"/>
              <a:ext cx="1266825" cy="1143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Dodecagon 5">
              <a:extLst>
                <a:ext uri="{FF2B5EF4-FFF2-40B4-BE49-F238E27FC236}">
                  <a16:creationId xmlns:a16="http://schemas.microsoft.com/office/drawing/2014/main" id="{D6D6B625-F937-04D3-3C9F-365DAFF3367A}"/>
                </a:ext>
              </a:extLst>
            </p:cNvPr>
            <p:cNvSpPr/>
            <p:nvPr/>
          </p:nvSpPr>
          <p:spPr>
            <a:xfrm>
              <a:off x="0" y="1372037"/>
              <a:ext cx="1676515" cy="1143000"/>
            </a:xfrm>
            <a:prstGeom prst="dodecagon">
              <a:avLst/>
            </a:prstGeom>
            <a:solidFill>
              <a:srgbClr val="FF0066"/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7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2">
            <a:extLst>
              <a:ext uri="{FF2B5EF4-FFF2-40B4-BE49-F238E27FC236}">
                <a16:creationId xmlns:a16="http://schemas.microsoft.com/office/drawing/2014/main" id="{79BB195F-6BD8-E142-36C7-DF9BFAAED81C}"/>
              </a:ext>
            </a:extLst>
          </p:cNvPr>
          <p:cNvGrpSpPr>
            <a:grpSpLocks/>
          </p:cNvGrpSpPr>
          <p:nvPr/>
        </p:nvGrpSpPr>
        <p:grpSpPr bwMode="auto">
          <a:xfrm>
            <a:off x="3490120" y="838200"/>
            <a:ext cx="4876799" cy="3581401"/>
            <a:chOff x="152400" y="1254426"/>
            <a:chExt cx="8825341" cy="5298774"/>
          </a:xfrm>
        </p:grpSpPr>
        <p:pic>
          <p:nvPicPr>
            <p:cNvPr id="7" name="Picture 7">
              <a:extLst>
                <a:ext uri="{FF2B5EF4-FFF2-40B4-BE49-F238E27FC236}">
                  <a16:creationId xmlns:a16="http://schemas.microsoft.com/office/drawing/2014/main" id="{CAABD970-8D3C-D430-E571-96FB9C9C6F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254426"/>
              <a:ext cx="8825341" cy="5298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1">
              <a:extLst>
                <a:ext uri="{FF2B5EF4-FFF2-40B4-BE49-F238E27FC236}">
                  <a16:creationId xmlns:a16="http://schemas.microsoft.com/office/drawing/2014/main" id="{84FC21FA-4398-31E8-7143-945498126C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9774" y="2979002"/>
              <a:ext cx="7446381" cy="1229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4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 bảng con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5">
            <a:extLst>
              <a:ext uri="{FF2B5EF4-FFF2-40B4-BE49-F238E27FC236}">
                <a16:creationId xmlns:a16="http://schemas.microsoft.com/office/drawing/2014/main" id="{DEEA4689-A9E8-48D8-54AB-5DBAA3B34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1174750"/>
            <a:ext cx="8915400" cy="51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67" name="Group 13">
            <a:extLst>
              <a:ext uri="{FF2B5EF4-FFF2-40B4-BE49-F238E27FC236}">
                <a16:creationId xmlns:a16="http://schemas.microsoft.com/office/drawing/2014/main" id="{27CE2EC5-C083-07C8-08D1-A24950CCBEA8}"/>
              </a:ext>
            </a:extLst>
          </p:cNvPr>
          <p:cNvGrpSpPr>
            <a:grpSpLocks/>
          </p:cNvGrpSpPr>
          <p:nvPr/>
        </p:nvGrpSpPr>
        <p:grpSpPr bwMode="auto">
          <a:xfrm>
            <a:off x="2347120" y="1752600"/>
            <a:ext cx="7732713" cy="3352800"/>
            <a:chOff x="838200" y="1752600"/>
            <a:chExt cx="7732488" cy="33528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726E95C-2C79-55DB-C92D-D31EA3129C3D}"/>
                </a:ext>
              </a:extLst>
            </p:cNvPr>
            <p:cNvCxnSpPr/>
            <p:nvPr/>
          </p:nvCxnSpPr>
          <p:spPr>
            <a:xfrm>
              <a:off x="838200" y="1752600"/>
              <a:ext cx="7695976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FC54A0-CF0B-ECE8-2AD7-DA48535F8323}"/>
                </a:ext>
              </a:extLst>
            </p:cNvPr>
            <p:cNvCxnSpPr/>
            <p:nvPr/>
          </p:nvCxnSpPr>
          <p:spPr>
            <a:xfrm>
              <a:off x="838200" y="20574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396B796-B6C2-E32E-1F6A-2552480080BD}"/>
                </a:ext>
              </a:extLst>
            </p:cNvPr>
            <p:cNvCxnSpPr/>
            <p:nvPr/>
          </p:nvCxnSpPr>
          <p:spPr>
            <a:xfrm>
              <a:off x="838200" y="23622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101D8AE-CB6E-DBF9-7587-D8B1541AD8AF}"/>
                </a:ext>
              </a:extLst>
            </p:cNvPr>
            <p:cNvCxnSpPr/>
            <p:nvPr/>
          </p:nvCxnSpPr>
          <p:spPr>
            <a:xfrm>
              <a:off x="874712" y="26670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8087AA-6603-9743-5F14-CEF1D0F263CF}"/>
                </a:ext>
              </a:extLst>
            </p:cNvPr>
            <p:cNvCxnSpPr/>
            <p:nvPr/>
          </p:nvCxnSpPr>
          <p:spPr>
            <a:xfrm>
              <a:off x="874712" y="29718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8F5FD83-C49D-583A-D871-22F7FA911ACA}"/>
                </a:ext>
              </a:extLst>
            </p:cNvPr>
            <p:cNvCxnSpPr/>
            <p:nvPr/>
          </p:nvCxnSpPr>
          <p:spPr>
            <a:xfrm>
              <a:off x="838200" y="3276600"/>
              <a:ext cx="7695976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C0E4B8E-89A1-3309-EDD5-9937ECB9E902}"/>
                </a:ext>
              </a:extLst>
            </p:cNvPr>
            <p:cNvCxnSpPr/>
            <p:nvPr/>
          </p:nvCxnSpPr>
          <p:spPr>
            <a:xfrm>
              <a:off x="838200" y="35814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59B1974-C4A0-D7F3-C384-E0C8A656D52D}"/>
                </a:ext>
              </a:extLst>
            </p:cNvPr>
            <p:cNvCxnSpPr/>
            <p:nvPr/>
          </p:nvCxnSpPr>
          <p:spPr>
            <a:xfrm>
              <a:off x="838200" y="38862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0ACA031-8092-E023-3788-AD795F5081E4}"/>
                </a:ext>
              </a:extLst>
            </p:cNvPr>
            <p:cNvCxnSpPr/>
            <p:nvPr/>
          </p:nvCxnSpPr>
          <p:spPr>
            <a:xfrm>
              <a:off x="838200" y="41910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A5321D7-9EFF-0283-533E-3A779480B085}"/>
                </a:ext>
              </a:extLst>
            </p:cNvPr>
            <p:cNvCxnSpPr/>
            <p:nvPr/>
          </p:nvCxnSpPr>
          <p:spPr>
            <a:xfrm>
              <a:off x="838200" y="44958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7210A0F-A27C-AA40-4C07-7A911ED0F6CB}"/>
                </a:ext>
              </a:extLst>
            </p:cNvPr>
            <p:cNvCxnSpPr/>
            <p:nvPr/>
          </p:nvCxnSpPr>
          <p:spPr>
            <a:xfrm>
              <a:off x="838200" y="4800600"/>
              <a:ext cx="7695976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548F047-53BA-3947-B34C-DBE838EA1BF1}"/>
                </a:ext>
              </a:extLst>
            </p:cNvPr>
            <p:cNvCxnSpPr/>
            <p:nvPr/>
          </p:nvCxnSpPr>
          <p:spPr>
            <a:xfrm>
              <a:off x="838200" y="51054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D2AA516-6048-1AC1-003D-0795FF885068}"/>
                </a:ext>
              </a:extLst>
            </p:cNvPr>
            <p:cNvCxnSpPr/>
            <p:nvPr/>
          </p:nvCxnSpPr>
          <p:spPr>
            <a:xfrm>
              <a:off x="838200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48BE348-3F13-0BE7-0D34-B8FE1F54B744}"/>
                </a:ext>
              </a:extLst>
            </p:cNvPr>
            <p:cNvCxnSpPr/>
            <p:nvPr/>
          </p:nvCxnSpPr>
          <p:spPr>
            <a:xfrm>
              <a:off x="1142991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6C13404-E940-3878-1D18-CD26C9EF3A34}"/>
                </a:ext>
              </a:extLst>
            </p:cNvPr>
            <p:cNvCxnSpPr/>
            <p:nvPr/>
          </p:nvCxnSpPr>
          <p:spPr>
            <a:xfrm>
              <a:off x="1447782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D6E361B-86FA-F3DF-DD04-A15CF68A07FF}"/>
                </a:ext>
              </a:extLst>
            </p:cNvPr>
            <p:cNvCxnSpPr/>
            <p:nvPr/>
          </p:nvCxnSpPr>
          <p:spPr>
            <a:xfrm>
              <a:off x="1752573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AE78F64-EB28-006F-F6A6-C90F992AB888}"/>
                </a:ext>
              </a:extLst>
            </p:cNvPr>
            <p:cNvCxnSpPr/>
            <p:nvPr/>
          </p:nvCxnSpPr>
          <p:spPr>
            <a:xfrm>
              <a:off x="2057365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5D97833-F1B5-BFA6-65E3-5421356A10DB}"/>
                </a:ext>
              </a:extLst>
            </p:cNvPr>
            <p:cNvCxnSpPr/>
            <p:nvPr/>
          </p:nvCxnSpPr>
          <p:spPr>
            <a:xfrm>
              <a:off x="2362156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727B543-F1B7-170B-E755-2797BA4D03B2}"/>
                </a:ext>
              </a:extLst>
            </p:cNvPr>
            <p:cNvCxnSpPr/>
            <p:nvPr/>
          </p:nvCxnSpPr>
          <p:spPr>
            <a:xfrm>
              <a:off x="2666947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932D582-7751-F25E-B0FB-09793FE852C4}"/>
                </a:ext>
              </a:extLst>
            </p:cNvPr>
            <p:cNvCxnSpPr/>
            <p:nvPr/>
          </p:nvCxnSpPr>
          <p:spPr>
            <a:xfrm>
              <a:off x="2971738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3E997B2-8F46-BB9B-3D55-D20DE8A530CE}"/>
                </a:ext>
              </a:extLst>
            </p:cNvPr>
            <p:cNvCxnSpPr/>
            <p:nvPr/>
          </p:nvCxnSpPr>
          <p:spPr>
            <a:xfrm>
              <a:off x="3276529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DF6C712-55E3-BB51-5145-24A58CE800F3}"/>
                </a:ext>
              </a:extLst>
            </p:cNvPr>
            <p:cNvCxnSpPr/>
            <p:nvPr/>
          </p:nvCxnSpPr>
          <p:spPr>
            <a:xfrm>
              <a:off x="3581320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A1364E6-306E-D9E1-73CE-452074E5AA18}"/>
                </a:ext>
              </a:extLst>
            </p:cNvPr>
            <p:cNvCxnSpPr/>
            <p:nvPr/>
          </p:nvCxnSpPr>
          <p:spPr>
            <a:xfrm>
              <a:off x="3886111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6E2E6DE-E9C7-1783-6A5E-24020D139133}"/>
                </a:ext>
              </a:extLst>
            </p:cNvPr>
            <p:cNvCxnSpPr/>
            <p:nvPr/>
          </p:nvCxnSpPr>
          <p:spPr>
            <a:xfrm>
              <a:off x="4190902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311E146-F94D-9F9E-6344-E360BD01B0D7}"/>
                </a:ext>
              </a:extLst>
            </p:cNvPr>
            <p:cNvCxnSpPr/>
            <p:nvPr/>
          </p:nvCxnSpPr>
          <p:spPr>
            <a:xfrm>
              <a:off x="4495694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3E20C7D-36C2-CA80-88BE-5C9E27EEB3F6}"/>
                </a:ext>
              </a:extLst>
            </p:cNvPr>
            <p:cNvCxnSpPr/>
            <p:nvPr/>
          </p:nvCxnSpPr>
          <p:spPr>
            <a:xfrm>
              <a:off x="4800485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28D52DF-8310-2071-1A38-615CB9B0D84B}"/>
                </a:ext>
              </a:extLst>
            </p:cNvPr>
            <p:cNvCxnSpPr/>
            <p:nvPr/>
          </p:nvCxnSpPr>
          <p:spPr>
            <a:xfrm>
              <a:off x="5105276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5CDA051-320A-A701-EFE0-9CE33BFCA5B9}"/>
                </a:ext>
              </a:extLst>
            </p:cNvPr>
            <p:cNvCxnSpPr/>
            <p:nvPr/>
          </p:nvCxnSpPr>
          <p:spPr>
            <a:xfrm>
              <a:off x="5410067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222EE22-BB64-82A7-9C61-4EAD1EB180C6}"/>
                </a:ext>
              </a:extLst>
            </p:cNvPr>
            <p:cNvCxnSpPr/>
            <p:nvPr/>
          </p:nvCxnSpPr>
          <p:spPr>
            <a:xfrm>
              <a:off x="5714858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1A9E05D-CEDD-BB20-0F53-70978B4C575E}"/>
                </a:ext>
              </a:extLst>
            </p:cNvPr>
            <p:cNvCxnSpPr/>
            <p:nvPr/>
          </p:nvCxnSpPr>
          <p:spPr>
            <a:xfrm>
              <a:off x="6019649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FE944CE-F94C-C746-25DD-24FB6954B118}"/>
                </a:ext>
              </a:extLst>
            </p:cNvPr>
            <p:cNvCxnSpPr/>
            <p:nvPr/>
          </p:nvCxnSpPr>
          <p:spPr>
            <a:xfrm>
              <a:off x="6324440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A7525BF-53A7-9EA0-73EA-9ADDE67C5DA9}"/>
                </a:ext>
              </a:extLst>
            </p:cNvPr>
            <p:cNvCxnSpPr/>
            <p:nvPr/>
          </p:nvCxnSpPr>
          <p:spPr>
            <a:xfrm>
              <a:off x="6629231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353DDAE-F45A-F976-9DA5-4648419DD2A2}"/>
                </a:ext>
              </a:extLst>
            </p:cNvPr>
            <p:cNvCxnSpPr/>
            <p:nvPr/>
          </p:nvCxnSpPr>
          <p:spPr>
            <a:xfrm>
              <a:off x="6934023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85320F1-176B-590C-9A86-74FB7FC395AE}"/>
                </a:ext>
              </a:extLst>
            </p:cNvPr>
            <p:cNvCxnSpPr/>
            <p:nvPr/>
          </p:nvCxnSpPr>
          <p:spPr>
            <a:xfrm>
              <a:off x="7238814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336941-F56A-A168-3C0D-ACAE8587FDF8}"/>
                </a:ext>
              </a:extLst>
            </p:cNvPr>
            <p:cNvCxnSpPr/>
            <p:nvPr/>
          </p:nvCxnSpPr>
          <p:spPr>
            <a:xfrm>
              <a:off x="6324440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8E6F2C-BE4B-938D-657F-A56B0C229989}"/>
                </a:ext>
              </a:extLst>
            </p:cNvPr>
            <p:cNvCxnSpPr/>
            <p:nvPr/>
          </p:nvCxnSpPr>
          <p:spPr>
            <a:xfrm>
              <a:off x="6629231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348D087-7D91-88A0-5872-B28C602CB3D9}"/>
                </a:ext>
              </a:extLst>
            </p:cNvPr>
            <p:cNvCxnSpPr/>
            <p:nvPr/>
          </p:nvCxnSpPr>
          <p:spPr>
            <a:xfrm>
              <a:off x="6934023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1A75B1C-FC33-794D-DFF0-2EAEF928005B}"/>
                </a:ext>
              </a:extLst>
            </p:cNvPr>
            <p:cNvCxnSpPr/>
            <p:nvPr/>
          </p:nvCxnSpPr>
          <p:spPr>
            <a:xfrm>
              <a:off x="7238814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EBA645-DE69-57CD-A3E7-613CE325FBDB}"/>
                </a:ext>
              </a:extLst>
            </p:cNvPr>
            <p:cNvCxnSpPr/>
            <p:nvPr/>
          </p:nvCxnSpPr>
          <p:spPr>
            <a:xfrm>
              <a:off x="7543605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BA6AB5-2FE0-A07C-F43E-546CFE880D67}"/>
                </a:ext>
              </a:extLst>
            </p:cNvPr>
            <p:cNvCxnSpPr/>
            <p:nvPr/>
          </p:nvCxnSpPr>
          <p:spPr>
            <a:xfrm>
              <a:off x="7848396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4EE8BFC-6252-2449-BB63-BF7759CB8DB1}"/>
                </a:ext>
              </a:extLst>
            </p:cNvPr>
            <p:cNvCxnSpPr/>
            <p:nvPr/>
          </p:nvCxnSpPr>
          <p:spPr>
            <a:xfrm>
              <a:off x="8153187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D6DD718-C69F-EFA8-37BC-7423C3EB8E38}"/>
                </a:ext>
              </a:extLst>
            </p:cNvPr>
            <p:cNvCxnSpPr/>
            <p:nvPr/>
          </p:nvCxnSpPr>
          <p:spPr>
            <a:xfrm>
              <a:off x="8457978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D0FB800C-A1B9-7223-8520-0B89A01AC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6919" y="257784"/>
            <a:ext cx="2971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0" b="1">
                <a:solidFill>
                  <a:schemeClr val="bg1"/>
                </a:solidFill>
                <a:latin typeface="HP001 4 hàng" panose="020B0603050302020204" pitchFamily="34" charset="-93"/>
              </a:rPr>
              <a:t> ĎŪ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5">
            <a:extLst>
              <a:ext uri="{FF2B5EF4-FFF2-40B4-BE49-F238E27FC236}">
                <a16:creationId xmlns:a16="http://schemas.microsoft.com/office/drawing/2014/main" id="{DEEA4689-A9E8-48D8-54AB-5DBAA3B34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1174750"/>
            <a:ext cx="8915400" cy="51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67" name="Group 13">
            <a:extLst>
              <a:ext uri="{FF2B5EF4-FFF2-40B4-BE49-F238E27FC236}">
                <a16:creationId xmlns:a16="http://schemas.microsoft.com/office/drawing/2014/main" id="{27CE2EC5-C083-07C8-08D1-A24950CCBEA8}"/>
              </a:ext>
            </a:extLst>
          </p:cNvPr>
          <p:cNvGrpSpPr>
            <a:grpSpLocks/>
          </p:cNvGrpSpPr>
          <p:nvPr/>
        </p:nvGrpSpPr>
        <p:grpSpPr bwMode="auto">
          <a:xfrm>
            <a:off x="2347120" y="1752600"/>
            <a:ext cx="7732713" cy="3352800"/>
            <a:chOff x="838200" y="1752600"/>
            <a:chExt cx="7732488" cy="33528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726E95C-2C79-55DB-C92D-D31EA3129C3D}"/>
                </a:ext>
              </a:extLst>
            </p:cNvPr>
            <p:cNvCxnSpPr/>
            <p:nvPr/>
          </p:nvCxnSpPr>
          <p:spPr>
            <a:xfrm>
              <a:off x="838200" y="1752600"/>
              <a:ext cx="7695976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FC54A0-CF0B-ECE8-2AD7-DA48535F8323}"/>
                </a:ext>
              </a:extLst>
            </p:cNvPr>
            <p:cNvCxnSpPr/>
            <p:nvPr/>
          </p:nvCxnSpPr>
          <p:spPr>
            <a:xfrm>
              <a:off x="838200" y="20574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396B796-B6C2-E32E-1F6A-2552480080BD}"/>
                </a:ext>
              </a:extLst>
            </p:cNvPr>
            <p:cNvCxnSpPr/>
            <p:nvPr/>
          </p:nvCxnSpPr>
          <p:spPr>
            <a:xfrm>
              <a:off x="838200" y="23622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101D8AE-CB6E-DBF9-7587-D8B1541AD8AF}"/>
                </a:ext>
              </a:extLst>
            </p:cNvPr>
            <p:cNvCxnSpPr/>
            <p:nvPr/>
          </p:nvCxnSpPr>
          <p:spPr>
            <a:xfrm>
              <a:off x="874712" y="26670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8087AA-6603-9743-5F14-CEF1D0F263CF}"/>
                </a:ext>
              </a:extLst>
            </p:cNvPr>
            <p:cNvCxnSpPr/>
            <p:nvPr/>
          </p:nvCxnSpPr>
          <p:spPr>
            <a:xfrm>
              <a:off x="874712" y="29718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8F5FD83-C49D-583A-D871-22F7FA911ACA}"/>
                </a:ext>
              </a:extLst>
            </p:cNvPr>
            <p:cNvCxnSpPr/>
            <p:nvPr/>
          </p:nvCxnSpPr>
          <p:spPr>
            <a:xfrm>
              <a:off x="838200" y="3276600"/>
              <a:ext cx="7695976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C0E4B8E-89A1-3309-EDD5-9937ECB9E902}"/>
                </a:ext>
              </a:extLst>
            </p:cNvPr>
            <p:cNvCxnSpPr/>
            <p:nvPr/>
          </p:nvCxnSpPr>
          <p:spPr>
            <a:xfrm>
              <a:off x="838200" y="35814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59B1974-C4A0-D7F3-C384-E0C8A656D52D}"/>
                </a:ext>
              </a:extLst>
            </p:cNvPr>
            <p:cNvCxnSpPr/>
            <p:nvPr/>
          </p:nvCxnSpPr>
          <p:spPr>
            <a:xfrm>
              <a:off x="838200" y="38862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0ACA031-8092-E023-3788-AD795F5081E4}"/>
                </a:ext>
              </a:extLst>
            </p:cNvPr>
            <p:cNvCxnSpPr/>
            <p:nvPr/>
          </p:nvCxnSpPr>
          <p:spPr>
            <a:xfrm>
              <a:off x="838200" y="41910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A5321D7-9EFF-0283-533E-3A779480B085}"/>
                </a:ext>
              </a:extLst>
            </p:cNvPr>
            <p:cNvCxnSpPr/>
            <p:nvPr/>
          </p:nvCxnSpPr>
          <p:spPr>
            <a:xfrm>
              <a:off x="838200" y="44958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7210A0F-A27C-AA40-4C07-7A911ED0F6CB}"/>
                </a:ext>
              </a:extLst>
            </p:cNvPr>
            <p:cNvCxnSpPr/>
            <p:nvPr/>
          </p:nvCxnSpPr>
          <p:spPr>
            <a:xfrm>
              <a:off x="838200" y="4800600"/>
              <a:ext cx="7695976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548F047-53BA-3947-B34C-DBE838EA1BF1}"/>
                </a:ext>
              </a:extLst>
            </p:cNvPr>
            <p:cNvCxnSpPr/>
            <p:nvPr/>
          </p:nvCxnSpPr>
          <p:spPr>
            <a:xfrm>
              <a:off x="838200" y="51054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D2AA516-6048-1AC1-003D-0795FF885068}"/>
                </a:ext>
              </a:extLst>
            </p:cNvPr>
            <p:cNvCxnSpPr/>
            <p:nvPr/>
          </p:nvCxnSpPr>
          <p:spPr>
            <a:xfrm>
              <a:off x="838200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48BE348-3F13-0BE7-0D34-B8FE1F54B744}"/>
                </a:ext>
              </a:extLst>
            </p:cNvPr>
            <p:cNvCxnSpPr/>
            <p:nvPr/>
          </p:nvCxnSpPr>
          <p:spPr>
            <a:xfrm>
              <a:off x="1142991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6C13404-E940-3878-1D18-CD26C9EF3A34}"/>
                </a:ext>
              </a:extLst>
            </p:cNvPr>
            <p:cNvCxnSpPr/>
            <p:nvPr/>
          </p:nvCxnSpPr>
          <p:spPr>
            <a:xfrm>
              <a:off x="1447782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D6E361B-86FA-F3DF-DD04-A15CF68A07FF}"/>
                </a:ext>
              </a:extLst>
            </p:cNvPr>
            <p:cNvCxnSpPr/>
            <p:nvPr/>
          </p:nvCxnSpPr>
          <p:spPr>
            <a:xfrm>
              <a:off x="1752573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AE78F64-EB28-006F-F6A6-C90F992AB888}"/>
                </a:ext>
              </a:extLst>
            </p:cNvPr>
            <p:cNvCxnSpPr/>
            <p:nvPr/>
          </p:nvCxnSpPr>
          <p:spPr>
            <a:xfrm>
              <a:off x="2057365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5D97833-F1B5-BFA6-65E3-5421356A10DB}"/>
                </a:ext>
              </a:extLst>
            </p:cNvPr>
            <p:cNvCxnSpPr/>
            <p:nvPr/>
          </p:nvCxnSpPr>
          <p:spPr>
            <a:xfrm>
              <a:off x="2362156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727B543-F1B7-170B-E755-2797BA4D03B2}"/>
                </a:ext>
              </a:extLst>
            </p:cNvPr>
            <p:cNvCxnSpPr/>
            <p:nvPr/>
          </p:nvCxnSpPr>
          <p:spPr>
            <a:xfrm>
              <a:off x="2666947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932D582-7751-F25E-B0FB-09793FE852C4}"/>
                </a:ext>
              </a:extLst>
            </p:cNvPr>
            <p:cNvCxnSpPr/>
            <p:nvPr/>
          </p:nvCxnSpPr>
          <p:spPr>
            <a:xfrm>
              <a:off x="2971738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3E997B2-8F46-BB9B-3D55-D20DE8A530CE}"/>
                </a:ext>
              </a:extLst>
            </p:cNvPr>
            <p:cNvCxnSpPr/>
            <p:nvPr/>
          </p:nvCxnSpPr>
          <p:spPr>
            <a:xfrm>
              <a:off x="3276529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DF6C712-55E3-BB51-5145-24A58CE800F3}"/>
                </a:ext>
              </a:extLst>
            </p:cNvPr>
            <p:cNvCxnSpPr/>
            <p:nvPr/>
          </p:nvCxnSpPr>
          <p:spPr>
            <a:xfrm>
              <a:off x="3581320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A1364E6-306E-D9E1-73CE-452074E5AA18}"/>
                </a:ext>
              </a:extLst>
            </p:cNvPr>
            <p:cNvCxnSpPr/>
            <p:nvPr/>
          </p:nvCxnSpPr>
          <p:spPr>
            <a:xfrm>
              <a:off x="3886111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6E2E6DE-E9C7-1783-6A5E-24020D139133}"/>
                </a:ext>
              </a:extLst>
            </p:cNvPr>
            <p:cNvCxnSpPr/>
            <p:nvPr/>
          </p:nvCxnSpPr>
          <p:spPr>
            <a:xfrm>
              <a:off x="4190902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311E146-F94D-9F9E-6344-E360BD01B0D7}"/>
                </a:ext>
              </a:extLst>
            </p:cNvPr>
            <p:cNvCxnSpPr/>
            <p:nvPr/>
          </p:nvCxnSpPr>
          <p:spPr>
            <a:xfrm>
              <a:off x="4495694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3E20C7D-36C2-CA80-88BE-5C9E27EEB3F6}"/>
                </a:ext>
              </a:extLst>
            </p:cNvPr>
            <p:cNvCxnSpPr/>
            <p:nvPr/>
          </p:nvCxnSpPr>
          <p:spPr>
            <a:xfrm>
              <a:off x="4800485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28D52DF-8310-2071-1A38-615CB9B0D84B}"/>
                </a:ext>
              </a:extLst>
            </p:cNvPr>
            <p:cNvCxnSpPr/>
            <p:nvPr/>
          </p:nvCxnSpPr>
          <p:spPr>
            <a:xfrm>
              <a:off x="5105276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5CDA051-320A-A701-EFE0-9CE33BFCA5B9}"/>
                </a:ext>
              </a:extLst>
            </p:cNvPr>
            <p:cNvCxnSpPr/>
            <p:nvPr/>
          </p:nvCxnSpPr>
          <p:spPr>
            <a:xfrm>
              <a:off x="5410067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222EE22-BB64-82A7-9C61-4EAD1EB180C6}"/>
                </a:ext>
              </a:extLst>
            </p:cNvPr>
            <p:cNvCxnSpPr/>
            <p:nvPr/>
          </p:nvCxnSpPr>
          <p:spPr>
            <a:xfrm>
              <a:off x="5714858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1A9E05D-CEDD-BB20-0F53-70978B4C575E}"/>
                </a:ext>
              </a:extLst>
            </p:cNvPr>
            <p:cNvCxnSpPr/>
            <p:nvPr/>
          </p:nvCxnSpPr>
          <p:spPr>
            <a:xfrm>
              <a:off x="6019649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FE944CE-F94C-C746-25DD-24FB6954B118}"/>
                </a:ext>
              </a:extLst>
            </p:cNvPr>
            <p:cNvCxnSpPr/>
            <p:nvPr/>
          </p:nvCxnSpPr>
          <p:spPr>
            <a:xfrm>
              <a:off x="6324440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A7525BF-53A7-9EA0-73EA-9ADDE67C5DA9}"/>
                </a:ext>
              </a:extLst>
            </p:cNvPr>
            <p:cNvCxnSpPr/>
            <p:nvPr/>
          </p:nvCxnSpPr>
          <p:spPr>
            <a:xfrm>
              <a:off x="6629231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353DDAE-F45A-F976-9DA5-4648419DD2A2}"/>
                </a:ext>
              </a:extLst>
            </p:cNvPr>
            <p:cNvCxnSpPr/>
            <p:nvPr/>
          </p:nvCxnSpPr>
          <p:spPr>
            <a:xfrm>
              <a:off x="6934023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85320F1-176B-590C-9A86-74FB7FC395AE}"/>
                </a:ext>
              </a:extLst>
            </p:cNvPr>
            <p:cNvCxnSpPr/>
            <p:nvPr/>
          </p:nvCxnSpPr>
          <p:spPr>
            <a:xfrm>
              <a:off x="7238814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336941-F56A-A168-3C0D-ACAE8587FDF8}"/>
                </a:ext>
              </a:extLst>
            </p:cNvPr>
            <p:cNvCxnSpPr/>
            <p:nvPr/>
          </p:nvCxnSpPr>
          <p:spPr>
            <a:xfrm>
              <a:off x="6324440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8E6F2C-BE4B-938D-657F-A56B0C229989}"/>
                </a:ext>
              </a:extLst>
            </p:cNvPr>
            <p:cNvCxnSpPr/>
            <p:nvPr/>
          </p:nvCxnSpPr>
          <p:spPr>
            <a:xfrm>
              <a:off x="6629231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348D087-7D91-88A0-5872-B28C602CB3D9}"/>
                </a:ext>
              </a:extLst>
            </p:cNvPr>
            <p:cNvCxnSpPr/>
            <p:nvPr/>
          </p:nvCxnSpPr>
          <p:spPr>
            <a:xfrm>
              <a:off x="6934023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1A75B1C-FC33-794D-DFF0-2EAEF928005B}"/>
                </a:ext>
              </a:extLst>
            </p:cNvPr>
            <p:cNvCxnSpPr/>
            <p:nvPr/>
          </p:nvCxnSpPr>
          <p:spPr>
            <a:xfrm>
              <a:off x="7238814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EBA645-DE69-57CD-A3E7-613CE325FBDB}"/>
                </a:ext>
              </a:extLst>
            </p:cNvPr>
            <p:cNvCxnSpPr/>
            <p:nvPr/>
          </p:nvCxnSpPr>
          <p:spPr>
            <a:xfrm>
              <a:off x="7543605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BA6AB5-2FE0-A07C-F43E-546CFE880D67}"/>
                </a:ext>
              </a:extLst>
            </p:cNvPr>
            <p:cNvCxnSpPr/>
            <p:nvPr/>
          </p:nvCxnSpPr>
          <p:spPr>
            <a:xfrm>
              <a:off x="7848396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4EE8BFC-6252-2449-BB63-BF7759CB8DB1}"/>
                </a:ext>
              </a:extLst>
            </p:cNvPr>
            <p:cNvCxnSpPr/>
            <p:nvPr/>
          </p:nvCxnSpPr>
          <p:spPr>
            <a:xfrm>
              <a:off x="8153187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D6DD718-C69F-EFA8-37BC-7423C3EB8E38}"/>
                </a:ext>
              </a:extLst>
            </p:cNvPr>
            <p:cNvCxnSpPr/>
            <p:nvPr/>
          </p:nvCxnSpPr>
          <p:spPr>
            <a:xfrm>
              <a:off x="8457978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D0FB800C-A1B9-7223-8520-0B89A01AC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442" y="2080644"/>
            <a:ext cx="343556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0" b="1">
                <a:solidFill>
                  <a:schemeClr val="bg1"/>
                </a:solidFill>
                <a:latin typeface="HP001 4 hàng" panose="020B0603050302020204" pitchFamily="34" charset="-93"/>
              </a:rPr>
              <a:t>ĎŪg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864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5">
            <a:extLst>
              <a:ext uri="{FF2B5EF4-FFF2-40B4-BE49-F238E27FC236}">
                <a16:creationId xmlns:a16="http://schemas.microsoft.com/office/drawing/2014/main" id="{DEEA4689-A9E8-48D8-54AB-5DBAA3B34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1174750"/>
            <a:ext cx="8915400" cy="51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67" name="Group 13">
            <a:extLst>
              <a:ext uri="{FF2B5EF4-FFF2-40B4-BE49-F238E27FC236}">
                <a16:creationId xmlns:a16="http://schemas.microsoft.com/office/drawing/2014/main" id="{27CE2EC5-C083-07C8-08D1-A24950CCBEA8}"/>
              </a:ext>
            </a:extLst>
          </p:cNvPr>
          <p:cNvGrpSpPr>
            <a:grpSpLocks/>
          </p:cNvGrpSpPr>
          <p:nvPr/>
        </p:nvGrpSpPr>
        <p:grpSpPr bwMode="auto">
          <a:xfrm>
            <a:off x="2347120" y="1752600"/>
            <a:ext cx="7732713" cy="3352800"/>
            <a:chOff x="838200" y="1752600"/>
            <a:chExt cx="7732488" cy="33528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726E95C-2C79-55DB-C92D-D31EA3129C3D}"/>
                </a:ext>
              </a:extLst>
            </p:cNvPr>
            <p:cNvCxnSpPr/>
            <p:nvPr/>
          </p:nvCxnSpPr>
          <p:spPr>
            <a:xfrm>
              <a:off x="838200" y="1752600"/>
              <a:ext cx="7695976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FC54A0-CF0B-ECE8-2AD7-DA48535F8323}"/>
                </a:ext>
              </a:extLst>
            </p:cNvPr>
            <p:cNvCxnSpPr/>
            <p:nvPr/>
          </p:nvCxnSpPr>
          <p:spPr>
            <a:xfrm>
              <a:off x="838200" y="20574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396B796-B6C2-E32E-1F6A-2552480080BD}"/>
                </a:ext>
              </a:extLst>
            </p:cNvPr>
            <p:cNvCxnSpPr/>
            <p:nvPr/>
          </p:nvCxnSpPr>
          <p:spPr>
            <a:xfrm>
              <a:off x="838200" y="23622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101D8AE-CB6E-DBF9-7587-D8B1541AD8AF}"/>
                </a:ext>
              </a:extLst>
            </p:cNvPr>
            <p:cNvCxnSpPr/>
            <p:nvPr/>
          </p:nvCxnSpPr>
          <p:spPr>
            <a:xfrm>
              <a:off x="874712" y="26670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8087AA-6603-9743-5F14-CEF1D0F263CF}"/>
                </a:ext>
              </a:extLst>
            </p:cNvPr>
            <p:cNvCxnSpPr/>
            <p:nvPr/>
          </p:nvCxnSpPr>
          <p:spPr>
            <a:xfrm>
              <a:off x="874712" y="29718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8F5FD83-C49D-583A-D871-22F7FA911ACA}"/>
                </a:ext>
              </a:extLst>
            </p:cNvPr>
            <p:cNvCxnSpPr/>
            <p:nvPr/>
          </p:nvCxnSpPr>
          <p:spPr>
            <a:xfrm>
              <a:off x="838200" y="3276600"/>
              <a:ext cx="7695976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C0E4B8E-89A1-3309-EDD5-9937ECB9E902}"/>
                </a:ext>
              </a:extLst>
            </p:cNvPr>
            <p:cNvCxnSpPr/>
            <p:nvPr/>
          </p:nvCxnSpPr>
          <p:spPr>
            <a:xfrm>
              <a:off x="838200" y="35814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59B1974-C4A0-D7F3-C384-E0C8A656D52D}"/>
                </a:ext>
              </a:extLst>
            </p:cNvPr>
            <p:cNvCxnSpPr/>
            <p:nvPr/>
          </p:nvCxnSpPr>
          <p:spPr>
            <a:xfrm>
              <a:off x="838200" y="38862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0ACA031-8092-E023-3788-AD795F5081E4}"/>
                </a:ext>
              </a:extLst>
            </p:cNvPr>
            <p:cNvCxnSpPr/>
            <p:nvPr/>
          </p:nvCxnSpPr>
          <p:spPr>
            <a:xfrm>
              <a:off x="838200" y="41910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A5321D7-9EFF-0283-533E-3A779480B085}"/>
                </a:ext>
              </a:extLst>
            </p:cNvPr>
            <p:cNvCxnSpPr/>
            <p:nvPr/>
          </p:nvCxnSpPr>
          <p:spPr>
            <a:xfrm>
              <a:off x="838200" y="44958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7210A0F-A27C-AA40-4C07-7A911ED0F6CB}"/>
                </a:ext>
              </a:extLst>
            </p:cNvPr>
            <p:cNvCxnSpPr/>
            <p:nvPr/>
          </p:nvCxnSpPr>
          <p:spPr>
            <a:xfrm>
              <a:off x="838200" y="4800600"/>
              <a:ext cx="7695976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548F047-53BA-3947-B34C-DBE838EA1BF1}"/>
                </a:ext>
              </a:extLst>
            </p:cNvPr>
            <p:cNvCxnSpPr/>
            <p:nvPr/>
          </p:nvCxnSpPr>
          <p:spPr>
            <a:xfrm>
              <a:off x="838200" y="51054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D2AA516-6048-1AC1-003D-0795FF885068}"/>
                </a:ext>
              </a:extLst>
            </p:cNvPr>
            <p:cNvCxnSpPr/>
            <p:nvPr/>
          </p:nvCxnSpPr>
          <p:spPr>
            <a:xfrm>
              <a:off x="838200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48BE348-3F13-0BE7-0D34-B8FE1F54B744}"/>
                </a:ext>
              </a:extLst>
            </p:cNvPr>
            <p:cNvCxnSpPr/>
            <p:nvPr/>
          </p:nvCxnSpPr>
          <p:spPr>
            <a:xfrm>
              <a:off x="1142991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6C13404-E940-3878-1D18-CD26C9EF3A34}"/>
                </a:ext>
              </a:extLst>
            </p:cNvPr>
            <p:cNvCxnSpPr/>
            <p:nvPr/>
          </p:nvCxnSpPr>
          <p:spPr>
            <a:xfrm>
              <a:off x="1447782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D6E361B-86FA-F3DF-DD04-A15CF68A07FF}"/>
                </a:ext>
              </a:extLst>
            </p:cNvPr>
            <p:cNvCxnSpPr/>
            <p:nvPr/>
          </p:nvCxnSpPr>
          <p:spPr>
            <a:xfrm>
              <a:off x="1752573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AE78F64-EB28-006F-F6A6-C90F992AB888}"/>
                </a:ext>
              </a:extLst>
            </p:cNvPr>
            <p:cNvCxnSpPr/>
            <p:nvPr/>
          </p:nvCxnSpPr>
          <p:spPr>
            <a:xfrm>
              <a:off x="2057365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5D97833-F1B5-BFA6-65E3-5421356A10DB}"/>
                </a:ext>
              </a:extLst>
            </p:cNvPr>
            <p:cNvCxnSpPr/>
            <p:nvPr/>
          </p:nvCxnSpPr>
          <p:spPr>
            <a:xfrm>
              <a:off x="2362156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727B543-F1B7-170B-E755-2797BA4D03B2}"/>
                </a:ext>
              </a:extLst>
            </p:cNvPr>
            <p:cNvCxnSpPr/>
            <p:nvPr/>
          </p:nvCxnSpPr>
          <p:spPr>
            <a:xfrm>
              <a:off x="2666947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932D582-7751-F25E-B0FB-09793FE852C4}"/>
                </a:ext>
              </a:extLst>
            </p:cNvPr>
            <p:cNvCxnSpPr/>
            <p:nvPr/>
          </p:nvCxnSpPr>
          <p:spPr>
            <a:xfrm>
              <a:off x="2971738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3E997B2-8F46-BB9B-3D55-D20DE8A530CE}"/>
                </a:ext>
              </a:extLst>
            </p:cNvPr>
            <p:cNvCxnSpPr/>
            <p:nvPr/>
          </p:nvCxnSpPr>
          <p:spPr>
            <a:xfrm>
              <a:off x="3276529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DF6C712-55E3-BB51-5145-24A58CE800F3}"/>
                </a:ext>
              </a:extLst>
            </p:cNvPr>
            <p:cNvCxnSpPr/>
            <p:nvPr/>
          </p:nvCxnSpPr>
          <p:spPr>
            <a:xfrm>
              <a:off x="3581320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A1364E6-306E-D9E1-73CE-452074E5AA18}"/>
                </a:ext>
              </a:extLst>
            </p:cNvPr>
            <p:cNvCxnSpPr/>
            <p:nvPr/>
          </p:nvCxnSpPr>
          <p:spPr>
            <a:xfrm>
              <a:off x="3886111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6E2E6DE-E9C7-1783-6A5E-24020D139133}"/>
                </a:ext>
              </a:extLst>
            </p:cNvPr>
            <p:cNvCxnSpPr/>
            <p:nvPr/>
          </p:nvCxnSpPr>
          <p:spPr>
            <a:xfrm>
              <a:off x="4190902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311E146-F94D-9F9E-6344-E360BD01B0D7}"/>
                </a:ext>
              </a:extLst>
            </p:cNvPr>
            <p:cNvCxnSpPr/>
            <p:nvPr/>
          </p:nvCxnSpPr>
          <p:spPr>
            <a:xfrm>
              <a:off x="4495694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3E20C7D-36C2-CA80-88BE-5C9E27EEB3F6}"/>
                </a:ext>
              </a:extLst>
            </p:cNvPr>
            <p:cNvCxnSpPr/>
            <p:nvPr/>
          </p:nvCxnSpPr>
          <p:spPr>
            <a:xfrm>
              <a:off x="4800485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28D52DF-8310-2071-1A38-615CB9B0D84B}"/>
                </a:ext>
              </a:extLst>
            </p:cNvPr>
            <p:cNvCxnSpPr/>
            <p:nvPr/>
          </p:nvCxnSpPr>
          <p:spPr>
            <a:xfrm>
              <a:off x="5105276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5CDA051-320A-A701-EFE0-9CE33BFCA5B9}"/>
                </a:ext>
              </a:extLst>
            </p:cNvPr>
            <p:cNvCxnSpPr/>
            <p:nvPr/>
          </p:nvCxnSpPr>
          <p:spPr>
            <a:xfrm>
              <a:off x="5410067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222EE22-BB64-82A7-9C61-4EAD1EB180C6}"/>
                </a:ext>
              </a:extLst>
            </p:cNvPr>
            <p:cNvCxnSpPr/>
            <p:nvPr/>
          </p:nvCxnSpPr>
          <p:spPr>
            <a:xfrm>
              <a:off x="5714858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1A9E05D-CEDD-BB20-0F53-70978B4C575E}"/>
                </a:ext>
              </a:extLst>
            </p:cNvPr>
            <p:cNvCxnSpPr/>
            <p:nvPr/>
          </p:nvCxnSpPr>
          <p:spPr>
            <a:xfrm>
              <a:off x="6019649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FE944CE-F94C-C746-25DD-24FB6954B118}"/>
                </a:ext>
              </a:extLst>
            </p:cNvPr>
            <p:cNvCxnSpPr/>
            <p:nvPr/>
          </p:nvCxnSpPr>
          <p:spPr>
            <a:xfrm>
              <a:off x="6324440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A7525BF-53A7-9EA0-73EA-9ADDE67C5DA9}"/>
                </a:ext>
              </a:extLst>
            </p:cNvPr>
            <p:cNvCxnSpPr/>
            <p:nvPr/>
          </p:nvCxnSpPr>
          <p:spPr>
            <a:xfrm>
              <a:off x="6629231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353DDAE-F45A-F976-9DA5-4648419DD2A2}"/>
                </a:ext>
              </a:extLst>
            </p:cNvPr>
            <p:cNvCxnSpPr/>
            <p:nvPr/>
          </p:nvCxnSpPr>
          <p:spPr>
            <a:xfrm>
              <a:off x="6934023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85320F1-176B-590C-9A86-74FB7FC395AE}"/>
                </a:ext>
              </a:extLst>
            </p:cNvPr>
            <p:cNvCxnSpPr/>
            <p:nvPr/>
          </p:nvCxnSpPr>
          <p:spPr>
            <a:xfrm>
              <a:off x="7238814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336941-F56A-A168-3C0D-ACAE8587FDF8}"/>
                </a:ext>
              </a:extLst>
            </p:cNvPr>
            <p:cNvCxnSpPr/>
            <p:nvPr/>
          </p:nvCxnSpPr>
          <p:spPr>
            <a:xfrm>
              <a:off x="6324440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8E6F2C-BE4B-938D-657F-A56B0C229989}"/>
                </a:ext>
              </a:extLst>
            </p:cNvPr>
            <p:cNvCxnSpPr/>
            <p:nvPr/>
          </p:nvCxnSpPr>
          <p:spPr>
            <a:xfrm>
              <a:off x="6629231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348D087-7D91-88A0-5872-B28C602CB3D9}"/>
                </a:ext>
              </a:extLst>
            </p:cNvPr>
            <p:cNvCxnSpPr/>
            <p:nvPr/>
          </p:nvCxnSpPr>
          <p:spPr>
            <a:xfrm>
              <a:off x="6934023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1A75B1C-FC33-794D-DFF0-2EAEF928005B}"/>
                </a:ext>
              </a:extLst>
            </p:cNvPr>
            <p:cNvCxnSpPr/>
            <p:nvPr/>
          </p:nvCxnSpPr>
          <p:spPr>
            <a:xfrm>
              <a:off x="7238814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EBA645-DE69-57CD-A3E7-613CE325FBDB}"/>
                </a:ext>
              </a:extLst>
            </p:cNvPr>
            <p:cNvCxnSpPr/>
            <p:nvPr/>
          </p:nvCxnSpPr>
          <p:spPr>
            <a:xfrm>
              <a:off x="7543605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BA6AB5-2FE0-A07C-F43E-546CFE880D67}"/>
                </a:ext>
              </a:extLst>
            </p:cNvPr>
            <p:cNvCxnSpPr/>
            <p:nvPr/>
          </p:nvCxnSpPr>
          <p:spPr>
            <a:xfrm>
              <a:off x="7848396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4EE8BFC-6252-2449-BB63-BF7759CB8DB1}"/>
                </a:ext>
              </a:extLst>
            </p:cNvPr>
            <p:cNvCxnSpPr/>
            <p:nvPr/>
          </p:nvCxnSpPr>
          <p:spPr>
            <a:xfrm>
              <a:off x="8153187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D6DD718-C69F-EFA8-37BC-7423C3EB8E38}"/>
                </a:ext>
              </a:extLst>
            </p:cNvPr>
            <p:cNvCxnSpPr/>
            <p:nvPr/>
          </p:nvCxnSpPr>
          <p:spPr>
            <a:xfrm>
              <a:off x="8457978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D0FB800C-A1B9-7223-8520-0B89A01AC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847" y="2080644"/>
            <a:ext cx="715962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lt-LT" altLang="en-US" sz="12000" b="1">
                <a:solidFill>
                  <a:schemeClr val="bg1"/>
                </a:solidFill>
                <a:latin typeface="HP001 4 hàng" panose="020B0603050302020204" pitchFamily="34" charset="-93"/>
              </a:rPr>
              <a:t> cuų</a:t>
            </a:r>
            <a:r>
              <a:rPr lang="en-US" altLang="en-US" sz="12000" b="1">
                <a:solidFill>
                  <a:schemeClr val="bg1"/>
                </a:solidFill>
                <a:latin typeface="HP001 4 hàng" panose="020B0603050302020204" pitchFamily="34" charset="-93"/>
              </a:rPr>
              <a:t> chỉ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791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5">
            <a:extLst>
              <a:ext uri="{FF2B5EF4-FFF2-40B4-BE49-F238E27FC236}">
                <a16:creationId xmlns:a16="http://schemas.microsoft.com/office/drawing/2014/main" id="{DEEA4689-A9E8-48D8-54AB-5DBAA3B34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519" y="1174750"/>
            <a:ext cx="8915400" cy="514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67" name="Group 13">
            <a:extLst>
              <a:ext uri="{FF2B5EF4-FFF2-40B4-BE49-F238E27FC236}">
                <a16:creationId xmlns:a16="http://schemas.microsoft.com/office/drawing/2014/main" id="{27CE2EC5-C083-07C8-08D1-A24950CCBEA8}"/>
              </a:ext>
            </a:extLst>
          </p:cNvPr>
          <p:cNvGrpSpPr>
            <a:grpSpLocks/>
          </p:cNvGrpSpPr>
          <p:nvPr/>
        </p:nvGrpSpPr>
        <p:grpSpPr bwMode="auto">
          <a:xfrm>
            <a:off x="2347120" y="1752600"/>
            <a:ext cx="7732713" cy="3352800"/>
            <a:chOff x="838200" y="1752600"/>
            <a:chExt cx="7732488" cy="335280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7726E95C-2C79-55DB-C92D-D31EA3129C3D}"/>
                </a:ext>
              </a:extLst>
            </p:cNvPr>
            <p:cNvCxnSpPr/>
            <p:nvPr/>
          </p:nvCxnSpPr>
          <p:spPr>
            <a:xfrm>
              <a:off x="838200" y="1752600"/>
              <a:ext cx="7695976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4FC54A0-CF0B-ECE8-2AD7-DA48535F8323}"/>
                </a:ext>
              </a:extLst>
            </p:cNvPr>
            <p:cNvCxnSpPr/>
            <p:nvPr/>
          </p:nvCxnSpPr>
          <p:spPr>
            <a:xfrm>
              <a:off x="838200" y="20574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396B796-B6C2-E32E-1F6A-2552480080BD}"/>
                </a:ext>
              </a:extLst>
            </p:cNvPr>
            <p:cNvCxnSpPr/>
            <p:nvPr/>
          </p:nvCxnSpPr>
          <p:spPr>
            <a:xfrm>
              <a:off x="838200" y="23622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101D8AE-CB6E-DBF9-7587-D8B1541AD8AF}"/>
                </a:ext>
              </a:extLst>
            </p:cNvPr>
            <p:cNvCxnSpPr/>
            <p:nvPr/>
          </p:nvCxnSpPr>
          <p:spPr>
            <a:xfrm>
              <a:off x="874712" y="26670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C8087AA-6603-9743-5F14-CEF1D0F263CF}"/>
                </a:ext>
              </a:extLst>
            </p:cNvPr>
            <p:cNvCxnSpPr/>
            <p:nvPr/>
          </p:nvCxnSpPr>
          <p:spPr>
            <a:xfrm>
              <a:off x="874712" y="29718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8F5FD83-C49D-583A-D871-22F7FA911ACA}"/>
                </a:ext>
              </a:extLst>
            </p:cNvPr>
            <p:cNvCxnSpPr/>
            <p:nvPr/>
          </p:nvCxnSpPr>
          <p:spPr>
            <a:xfrm>
              <a:off x="838200" y="3276600"/>
              <a:ext cx="7695976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C0E4B8E-89A1-3309-EDD5-9937ECB9E902}"/>
                </a:ext>
              </a:extLst>
            </p:cNvPr>
            <p:cNvCxnSpPr/>
            <p:nvPr/>
          </p:nvCxnSpPr>
          <p:spPr>
            <a:xfrm>
              <a:off x="838200" y="35814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59B1974-C4A0-D7F3-C384-E0C8A656D52D}"/>
                </a:ext>
              </a:extLst>
            </p:cNvPr>
            <p:cNvCxnSpPr/>
            <p:nvPr/>
          </p:nvCxnSpPr>
          <p:spPr>
            <a:xfrm>
              <a:off x="838200" y="38862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0ACA031-8092-E023-3788-AD795F5081E4}"/>
                </a:ext>
              </a:extLst>
            </p:cNvPr>
            <p:cNvCxnSpPr/>
            <p:nvPr/>
          </p:nvCxnSpPr>
          <p:spPr>
            <a:xfrm>
              <a:off x="838200" y="41910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A5321D7-9EFF-0283-533E-3A779480B085}"/>
                </a:ext>
              </a:extLst>
            </p:cNvPr>
            <p:cNvCxnSpPr/>
            <p:nvPr/>
          </p:nvCxnSpPr>
          <p:spPr>
            <a:xfrm>
              <a:off x="838200" y="44958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7210A0F-A27C-AA40-4C07-7A911ED0F6CB}"/>
                </a:ext>
              </a:extLst>
            </p:cNvPr>
            <p:cNvCxnSpPr/>
            <p:nvPr/>
          </p:nvCxnSpPr>
          <p:spPr>
            <a:xfrm>
              <a:off x="838200" y="4800600"/>
              <a:ext cx="7695976" cy="0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9548F047-53BA-3947-B34C-DBE838EA1BF1}"/>
                </a:ext>
              </a:extLst>
            </p:cNvPr>
            <p:cNvCxnSpPr/>
            <p:nvPr/>
          </p:nvCxnSpPr>
          <p:spPr>
            <a:xfrm>
              <a:off x="838200" y="5105400"/>
              <a:ext cx="7695976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D2AA516-6048-1AC1-003D-0795FF885068}"/>
                </a:ext>
              </a:extLst>
            </p:cNvPr>
            <p:cNvCxnSpPr/>
            <p:nvPr/>
          </p:nvCxnSpPr>
          <p:spPr>
            <a:xfrm>
              <a:off x="838200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48BE348-3F13-0BE7-0D34-B8FE1F54B744}"/>
                </a:ext>
              </a:extLst>
            </p:cNvPr>
            <p:cNvCxnSpPr/>
            <p:nvPr/>
          </p:nvCxnSpPr>
          <p:spPr>
            <a:xfrm>
              <a:off x="1142991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6C13404-E940-3878-1D18-CD26C9EF3A34}"/>
                </a:ext>
              </a:extLst>
            </p:cNvPr>
            <p:cNvCxnSpPr/>
            <p:nvPr/>
          </p:nvCxnSpPr>
          <p:spPr>
            <a:xfrm>
              <a:off x="1447782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D6E361B-86FA-F3DF-DD04-A15CF68A07FF}"/>
                </a:ext>
              </a:extLst>
            </p:cNvPr>
            <p:cNvCxnSpPr/>
            <p:nvPr/>
          </p:nvCxnSpPr>
          <p:spPr>
            <a:xfrm>
              <a:off x="1752573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AE78F64-EB28-006F-F6A6-C90F992AB888}"/>
                </a:ext>
              </a:extLst>
            </p:cNvPr>
            <p:cNvCxnSpPr/>
            <p:nvPr/>
          </p:nvCxnSpPr>
          <p:spPr>
            <a:xfrm>
              <a:off x="2057365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5D97833-F1B5-BFA6-65E3-5421356A10DB}"/>
                </a:ext>
              </a:extLst>
            </p:cNvPr>
            <p:cNvCxnSpPr/>
            <p:nvPr/>
          </p:nvCxnSpPr>
          <p:spPr>
            <a:xfrm>
              <a:off x="2362156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727B543-F1B7-170B-E755-2797BA4D03B2}"/>
                </a:ext>
              </a:extLst>
            </p:cNvPr>
            <p:cNvCxnSpPr/>
            <p:nvPr/>
          </p:nvCxnSpPr>
          <p:spPr>
            <a:xfrm>
              <a:off x="2666947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932D582-7751-F25E-B0FB-09793FE852C4}"/>
                </a:ext>
              </a:extLst>
            </p:cNvPr>
            <p:cNvCxnSpPr/>
            <p:nvPr/>
          </p:nvCxnSpPr>
          <p:spPr>
            <a:xfrm>
              <a:off x="2971738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3E997B2-8F46-BB9B-3D55-D20DE8A530CE}"/>
                </a:ext>
              </a:extLst>
            </p:cNvPr>
            <p:cNvCxnSpPr/>
            <p:nvPr/>
          </p:nvCxnSpPr>
          <p:spPr>
            <a:xfrm>
              <a:off x="3276529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9DF6C712-55E3-BB51-5145-24A58CE800F3}"/>
                </a:ext>
              </a:extLst>
            </p:cNvPr>
            <p:cNvCxnSpPr/>
            <p:nvPr/>
          </p:nvCxnSpPr>
          <p:spPr>
            <a:xfrm>
              <a:off x="3581320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A1364E6-306E-D9E1-73CE-452074E5AA18}"/>
                </a:ext>
              </a:extLst>
            </p:cNvPr>
            <p:cNvCxnSpPr/>
            <p:nvPr/>
          </p:nvCxnSpPr>
          <p:spPr>
            <a:xfrm>
              <a:off x="3886111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76E2E6DE-E9C7-1783-6A5E-24020D139133}"/>
                </a:ext>
              </a:extLst>
            </p:cNvPr>
            <p:cNvCxnSpPr/>
            <p:nvPr/>
          </p:nvCxnSpPr>
          <p:spPr>
            <a:xfrm>
              <a:off x="4190902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311E146-F94D-9F9E-6344-E360BD01B0D7}"/>
                </a:ext>
              </a:extLst>
            </p:cNvPr>
            <p:cNvCxnSpPr/>
            <p:nvPr/>
          </p:nvCxnSpPr>
          <p:spPr>
            <a:xfrm>
              <a:off x="4495694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3E20C7D-36C2-CA80-88BE-5C9E27EEB3F6}"/>
                </a:ext>
              </a:extLst>
            </p:cNvPr>
            <p:cNvCxnSpPr/>
            <p:nvPr/>
          </p:nvCxnSpPr>
          <p:spPr>
            <a:xfrm>
              <a:off x="4800485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28D52DF-8310-2071-1A38-615CB9B0D84B}"/>
                </a:ext>
              </a:extLst>
            </p:cNvPr>
            <p:cNvCxnSpPr/>
            <p:nvPr/>
          </p:nvCxnSpPr>
          <p:spPr>
            <a:xfrm>
              <a:off x="5105276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B5CDA051-320A-A701-EFE0-9CE33BFCA5B9}"/>
                </a:ext>
              </a:extLst>
            </p:cNvPr>
            <p:cNvCxnSpPr/>
            <p:nvPr/>
          </p:nvCxnSpPr>
          <p:spPr>
            <a:xfrm>
              <a:off x="5410067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222EE22-BB64-82A7-9C61-4EAD1EB180C6}"/>
                </a:ext>
              </a:extLst>
            </p:cNvPr>
            <p:cNvCxnSpPr/>
            <p:nvPr/>
          </p:nvCxnSpPr>
          <p:spPr>
            <a:xfrm>
              <a:off x="5714858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B1A9E05D-CEDD-BB20-0F53-70978B4C575E}"/>
                </a:ext>
              </a:extLst>
            </p:cNvPr>
            <p:cNvCxnSpPr/>
            <p:nvPr/>
          </p:nvCxnSpPr>
          <p:spPr>
            <a:xfrm>
              <a:off x="6019649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FE944CE-F94C-C746-25DD-24FB6954B118}"/>
                </a:ext>
              </a:extLst>
            </p:cNvPr>
            <p:cNvCxnSpPr/>
            <p:nvPr/>
          </p:nvCxnSpPr>
          <p:spPr>
            <a:xfrm>
              <a:off x="6324440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A7525BF-53A7-9EA0-73EA-9ADDE67C5DA9}"/>
                </a:ext>
              </a:extLst>
            </p:cNvPr>
            <p:cNvCxnSpPr/>
            <p:nvPr/>
          </p:nvCxnSpPr>
          <p:spPr>
            <a:xfrm>
              <a:off x="6629231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353DDAE-F45A-F976-9DA5-4648419DD2A2}"/>
                </a:ext>
              </a:extLst>
            </p:cNvPr>
            <p:cNvCxnSpPr/>
            <p:nvPr/>
          </p:nvCxnSpPr>
          <p:spPr>
            <a:xfrm>
              <a:off x="6934023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85320F1-176B-590C-9A86-74FB7FC395AE}"/>
                </a:ext>
              </a:extLst>
            </p:cNvPr>
            <p:cNvCxnSpPr/>
            <p:nvPr/>
          </p:nvCxnSpPr>
          <p:spPr>
            <a:xfrm>
              <a:off x="7238814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A336941-F56A-A168-3C0D-ACAE8587FDF8}"/>
                </a:ext>
              </a:extLst>
            </p:cNvPr>
            <p:cNvCxnSpPr/>
            <p:nvPr/>
          </p:nvCxnSpPr>
          <p:spPr>
            <a:xfrm>
              <a:off x="6324440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8E6F2C-BE4B-938D-657F-A56B0C229989}"/>
                </a:ext>
              </a:extLst>
            </p:cNvPr>
            <p:cNvCxnSpPr/>
            <p:nvPr/>
          </p:nvCxnSpPr>
          <p:spPr>
            <a:xfrm>
              <a:off x="6629231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348D087-7D91-88A0-5872-B28C602CB3D9}"/>
                </a:ext>
              </a:extLst>
            </p:cNvPr>
            <p:cNvCxnSpPr/>
            <p:nvPr/>
          </p:nvCxnSpPr>
          <p:spPr>
            <a:xfrm>
              <a:off x="6934023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01A75B1C-FC33-794D-DFF0-2EAEF928005B}"/>
                </a:ext>
              </a:extLst>
            </p:cNvPr>
            <p:cNvCxnSpPr/>
            <p:nvPr/>
          </p:nvCxnSpPr>
          <p:spPr>
            <a:xfrm>
              <a:off x="7238814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BEBA645-DE69-57CD-A3E7-613CE325FBDB}"/>
                </a:ext>
              </a:extLst>
            </p:cNvPr>
            <p:cNvCxnSpPr/>
            <p:nvPr/>
          </p:nvCxnSpPr>
          <p:spPr>
            <a:xfrm>
              <a:off x="7543605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5BA6AB5-2FE0-A07C-F43E-546CFE880D67}"/>
                </a:ext>
              </a:extLst>
            </p:cNvPr>
            <p:cNvCxnSpPr/>
            <p:nvPr/>
          </p:nvCxnSpPr>
          <p:spPr>
            <a:xfrm>
              <a:off x="7848396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04EE8BFC-6252-2449-BB63-BF7759CB8DB1}"/>
                </a:ext>
              </a:extLst>
            </p:cNvPr>
            <p:cNvCxnSpPr/>
            <p:nvPr/>
          </p:nvCxnSpPr>
          <p:spPr>
            <a:xfrm>
              <a:off x="8153187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D6DD718-C69F-EFA8-37BC-7423C3EB8E38}"/>
                </a:ext>
              </a:extLst>
            </p:cNvPr>
            <p:cNvCxnSpPr/>
            <p:nvPr/>
          </p:nvCxnSpPr>
          <p:spPr>
            <a:xfrm>
              <a:off x="8457978" y="1752600"/>
              <a:ext cx="0" cy="335280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D0FB800C-A1B9-7223-8520-0B89A01ACF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3633" y="2080644"/>
            <a:ext cx="804068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n-US" sz="12000" b="1">
                <a:solidFill>
                  <a:schemeClr val="bg1"/>
                </a:solidFill>
                <a:latin typeface="HP001 4 hàng" panose="020B0603050302020204" pitchFamily="34" charset="-93"/>
              </a:rPr>
              <a:t>λί</a:t>
            </a:r>
            <a:r>
              <a:rPr lang="en-US" altLang="en-US" sz="12000" b="1">
                <a:solidFill>
                  <a:schemeClr val="bg1"/>
                </a:solidFill>
                <a:latin typeface="HP001 4 hàng" panose="020B0603050302020204" pitchFamily="34" charset="-93"/>
              </a:rPr>
              <a:t>Ŭg </a:t>
            </a:r>
            <a:r>
              <a:rPr lang="el-GR" altLang="en-US" sz="12000" b="1">
                <a:solidFill>
                  <a:schemeClr val="bg1"/>
                </a:solidFill>
                <a:latin typeface="HP001 4 hàng" panose="020B0603050302020204" pitchFamily="34" charset="-93"/>
              </a:rPr>
              <a:t>ε</a:t>
            </a:r>
            <a:r>
              <a:rPr lang="en-US" altLang="en-US" sz="12000" b="1">
                <a:solidFill>
                  <a:schemeClr val="bg1"/>
                </a:solidFill>
                <a:latin typeface="HP001 4 hàng" panose="020B0603050302020204" pitchFamily="34" charset="-93"/>
              </a:rPr>
              <a:t>uĒ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049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9" descr="hoa vang goc duoi">
            <a:extLst>
              <a:ext uri="{FF2B5EF4-FFF2-40B4-BE49-F238E27FC236}">
                <a16:creationId xmlns:a16="http://schemas.microsoft.com/office/drawing/2014/main" id="{E457F18F-67CC-CE95-4D17-5EEC52427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3" y="4923893"/>
            <a:ext cx="1952545" cy="195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Text Box 5">
            <a:extLst>
              <a:ext uri="{FF2B5EF4-FFF2-40B4-BE49-F238E27FC236}">
                <a16:creationId xmlns:a16="http://schemas.microsoft.com/office/drawing/2014/main" id="{036856C9-2C26-8BB2-E745-10A2CBA60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919" y="1371600"/>
            <a:ext cx="5943600" cy="644920"/>
          </a:xfrm>
          <a:prstGeom prst="rect">
            <a:avLst/>
          </a:prstGeom>
          <a:solidFill>
            <a:srgbClr val="00B050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</p:spPr>
        <p:txBody>
          <a:bodyPr wrap="square">
            <a:spAutoFit/>
            <a:flatTx/>
          </a:bodyPr>
          <a:lstStyle>
            <a:lvl1pPr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42950" indent="-28575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430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6002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74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</a:pPr>
            <a:r>
              <a:rPr lang="en-US" altLang="en-US" sz="3591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P001 4H" panose="020B0603050302020204" pitchFamily="34" charset="-93"/>
                <a:ea typeface="HP001 4H" panose="020B0603050302020204" pitchFamily="34" charset="-93"/>
                <a:cs typeface="HP001 4H" panose="020B0603050302020204" pitchFamily="34" charset="-93"/>
              </a:rPr>
              <a:t>Thời gian cất bảng con</a:t>
            </a:r>
          </a:p>
        </p:txBody>
      </p:sp>
      <p:sp>
        <p:nvSpPr>
          <p:cNvPr id="106" name="WordArt 6">
            <a:extLst>
              <a:ext uri="{FF2B5EF4-FFF2-40B4-BE49-F238E27FC236}">
                <a16:creationId xmlns:a16="http://schemas.microsoft.com/office/drawing/2014/main" id="{E0CBD87B-37EF-1FE8-41B6-6F71EA0BAB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83035" y="2871583"/>
            <a:ext cx="2213834" cy="9168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Hết giờ</a:t>
            </a:r>
          </a:p>
        </p:txBody>
      </p:sp>
      <p:sp>
        <p:nvSpPr>
          <p:cNvPr id="107" name="WordArt 7">
            <a:extLst>
              <a:ext uri="{FF2B5EF4-FFF2-40B4-BE49-F238E27FC236}">
                <a16:creationId xmlns:a16="http://schemas.microsoft.com/office/drawing/2014/main" id="{EA48993F-63C9-93D2-FC43-B49AFB1D028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57563" y="2856982"/>
            <a:ext cx="2213834" cy="9168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1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01</a:t>
            </a:r>
          </a:p>
        </p:txBody>
      </p:sp>
      <p:sp>
        <p:nvSpPr>
          <p:cNvPr id="108" name="WordArt 8">
            <a:extLst>
              <a:ext uri="{FF2B5EF4-FFF2-40B4-BE49-F238E27FC236}">
                <a16:creationId xmlns:a16="http://schemas.microsoft.com/office/drawing/2014/main" id="{8B17BE89-48C7-BA6D-B899-D918E28170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217671" y="2842381"/>
            <a:ext cx="2213834" cy="9168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1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02</a:t>
            </a:r>
          </a:p>
        </p:txBody>
      </p:sp>
      <p:sp>
        <p:nvSpPr>
          <p:cNvPr id="109" name="WordArt 9">
            <a:extLst>
              <a:ext uri="{FF2B5EF4-FFF2-40B4-BE49-F238E27FC236}">
                <a16:creationId xmlns:a16="http://schemas.microsoft.com/office/drawing/2014/main" id="{FD6AFD3C-4334-CA9F-EB4C-17742266FBE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170299" y="2844248"/>
            <a:ext cx="2213834" cy="91688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591" kern="10">
                <a:solidFill>
                  <a:srgbClr val="FFFF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 panose="020B0806030902050204" pitchFamily="34" charset="0"/>
              </a:rPr>
              <a:t>03</a:t>
            </a:r>
          </a:p>
        </p:txBody>
      </p:sp>
      <p:pic>
        <p:nvPicPr>
          <p:cNvPr id="17416" name="Picture 69" descr="hoa vang goc duoi">
            <a:extLst>
              <a:ext uri="{FF2B5EF4-FFF2-40B4-BE49-F238E27FC236}">
                <a16:creationId xmlns:a16="http://schemas.microsoft.com/office/drawing/2014/main" id="{C78F044C-B7AD-C497-1A47-3E0EC661B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951" y="4862134"/>
            <a:ext cx="1954129" cy="195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5678423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42993" y="-152400"/>
            <a:ext cx="2314161" cy="101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985" b="1">
                <a:solidFill>
                  <a:srgbClr val="FF0000"/>
                </a:solidFill>
                <a:latin typeface="VNI-Avo" pitchFamily="2" charset="0"/>
              </a:rPr>
              <a:t>uoân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2714" y="-127477"/>
            <a:ext cx="2187797" cy="1013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85" b="1">
                <a:solidFill>
                  <a:srgbClr val="FF0000"/>
                </a:solidFill>
                <a:latin typeface="VNI-Avo" pitchFamily="2" charset="0"/>
              </a:rPr>
              <a:t>uoâng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38557" y="857656"/>
          <a:ext cx="2837762" cy="1523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8881">
                  <a:extLst>
                    <a:ext uri="{9D8B030D-6E8A-4147-A177-3AD203B41FA5}">
                      <a16:colId xmlns:a16="http://schemas.microsoft.com/office/drawing/2014/main" val="228737469"/>
                    </a:ext>
                  </a:extLst>
                </a:gridCol>
                <a:gridCol w="1418881">
                  <a:extLst>
                    <a:ext uri="{9D8B030D-6E8A-4147-A177-3AD203B41FA5}">
                      <a16:colId xmlns:a16="http://schemas.microsoft.com/office/drawing/2014/main" val="3225892531"/>
                    </a:ext>
                  </a:extLst>
                </a:gridCol>
              </a:tblGrid>
              <a:tr h="760115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ch</a:t>
                      </a:r>
                    </a:p>
                  </a:txBody>
                  <a:tcPr marL="91214" marR="91214" marT="45607" marB="4560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uoân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L="91214" marR="91214" marT="45607" marB="4560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49917"/>
                  </a:ext>
                </a:extLst>
              </a:tr>
              <a:tr h="76011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400" b="1" i="0" dirty="0" err="1">
                          <a:solidFill>
                            <a:schemeClr val="tx1"/>
                          </a:solidFill>
                          <a:latin typeface="VNI-Avo" pitchFamily="2" charset="0"/>
                        </a:rPr>
                        <a:t>ch</a:t>
                      </a:r>
                      <a:r>
                        <a:rPr lang="en-US" sz="4400" b="1" dirty="0" err="1">
                          <a:solidFill>
                            <a:srgbClr val="FF0000"/>
                          </a:solidFill>
                          <a:latin typeface="VNI-Avo" pitchFamily="2" charset="0"/>
                        </a:rPr>
                        <a:t>uoàn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VNI-Avo" pitchFamily="2" charset="0"/>
                      </a:endParaRPr>
                    </a:p>
                  </a:txBody>
                  <a:tcPr marL="91214" marR="91214" marT="45607" marB="45607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09134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75519" y="2325726"/>
            <a:ext cx="2103788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>
                <a:solidFill>
                  <a:srgbClr val="002060"/>
                </a:solidFill>
                <a:latin typeface="VNI-Avo" pitchFamily="2" charset="0"/>
              </a:rPr>
              <a:t>khuoân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66321" y="2319866"/>
            <a:ext cx="2059368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>
                <a:solidFill>
                  <a:srgbClr val="002060"/>
                </a:solidFill>
                <a:latin typeface="VNI-Avo" pitchFamily="2" charset="0"/>
              </a:rPr>
              <a:t>muoán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42407" y="2326443"/>
            <a:ext cx="2151298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>
                <a:solidFill>
                  <a:srgbClr val="002060"/>
                </a:solidFill>
                <a:latin typeface="VNI-Avo" pitchFamily="2" charset="0"/>
              </a:rPr>
              <a:t>muoän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3519" y="6032187"/>
            <a:ext cx="3428983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88" b="1" dirty="0" err="1">
                <a:latin typeface="VNI-Avo" pitchFamily="2" charset="0"/>
              </a:rPr>
              <a:t>cuoän</a:t>
            </a:r>
            <a:r>
              <a:rPr lang="en-US" sz="4788" b="1" dirty="0">
                <a:latin typeface="VNI-Avo" pitchFamily="2" charset="0"/>
              </a:rPr>
              <a:t> </a:t>
            </a:r>
            <a:r>
              <a:rPr lang="en-US" sz="4788" b="1" dirty="0" err="1">
                <a:latin typeface="VNI-Avo" pitchFamily="2" charset="0"/>
              </a:rPr>
              <a:t>chæ</a:t>
            </a:r>
            <a:endParaRPr lang="en-US" sz="4788" b="1" dirty="0"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71119" y="6008071"/>
            <a:ext cx="4137440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 dirty="0" err="1">
                <a:latin typeface="VNI-Avo" pitchFamily="2" charset="0"/>
              </a:rPr>
              <a:t>buoàng</a:t>
            </a:r>
            <a:r>
              <a:rPr lang="en-US" sz="4788" b="1" dirty="0">
                <a:latin typeface="VNI-Avo" pitchFamily="2" charset="0"/>
              </a:rPr>
              <a:t> </a:t>
            </a:r>
            <a:r>
              <a:rPr lang="en-US" sz="4788" b="1" dirty="0" err="1">
                <a:latin typeface="VNI-Avo" pitchFamily="2" charset="0"/>
              </a:rPr>
              <a:t>chuoái</a:t>
            </a:r>
            <a:endParaRPr lang="en-US" sz="4788" b="1" dirty="0">
              <a:latin typeface="VNI-Av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217570" y="5999451"/>
            <a:ext cx="4558373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 dirty="0" err="1">
                <a:latin typeface="VNI-Avo" pitchFamily="2" charset="0"/>
              </a:rPr>
              <a:t>quaû</a:t>
            </a:r>
            <a:r>
              <a:rPr lang="en-US" sz="4788" b="1" dirty="0">
                <a:latin typeface="VNI-Avo" pitchFamily="2" charset="0"/>
              </a:rPr>
              <a:t> </a:t>
            </a:r>
            <a:r>
              <a:rPr lang="en-US" sz="4788" b="1" dirty="0" err="1">
                <a:latin typeface="VNI-Avo" pitchFamily="2" charset="0"/>
              </a:rPr>
              <a:t>chuoâng</a:t>
            </a:r>
            <a:endParaRPr lang="en-US" sz="4788" b="1" dirty="0">
              <a:latin typeface="VNI-Avo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4D32E9-B571-461E-A45B-0E6FDE680A17}"/>
              </a:ext>
            </a:extLst>
          </p:cNvPr>
          <p:cNvSpPr txBox="1"/>
          <p:nvPr/>
        </p:nvSpPr>
        <p:spPr>
          <a:xfrm>
            <a:off x="9268596" y="2317822"/>
            <a:ext cx="2151298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 dirty="0" err="1">
                <a:solidFill>
                  <a:srgbClr val="002060"/>
                </a:solidFill>
                <a:latin typeface="VNI-Avo" pitchFamily="2" charset="0"/>
              </a:rPr>
              <a:t>nguoàn</a:t>
            </a:r>
            <a:endParaRPr lang="en-US" sz="4788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7FCA4DD-3E53-4DBC-BC91-8D0EEF927ECF}"/>
              </a:ext>
            </a:extLst>
          </p:cNvPr>
          <p:cNvSpPr txBox="1"/>
          <p:nvPr/>
        </p:nvSpPr>
        <p:spPr>
          <a:xfrm>
            <a:off x="975519" y="3155563"/>
            <a:ext cx="2252452" cy="829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>
                <a:solidFill>
                  <a:srgbClr val="002060"/>
                </a:solidFill>
                <a:latin typeface="VNI-Avo" pitchFamily="2" charset="0"/>
              </a:rPr>
              <a:t>buoàng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F12043-57FF-41E9-B88A-2CDD1A312429}"/>
              </a:ext>
            </a:extLst>
          </p:cNvPr>
          <p:cNvSpPr txBox="1"/>
          <p:nvPr/>
        </p:nvSpPr>
        <p:spPr>
          <a:xfrm>
            <a:off x="3666321" y="3156281"/>
            <a:ext cx="2059368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>
                <a:solidFill>
                  <a:srgbClr val="002060"/>
                </a:solidFill>
                <a:latin typeface="VNI-Avo" pitchFamily="2" charset="0"/>
              </a:rPr>
              <a:t>luoáng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1635EB9-7CDD-4FDB-B5CC-9FA11A9C253F}"/>
              </a:ext>
            </a:extLst>
          </p:cNvPr>
          <p:cNvSpPr txBox="1"/>
          <p:nvPr/>
        </p:nvSpPr>
        <p:spPr>
          <a:xfrm>
            <a:off x="6342407" y="3156281"/>
            <a:ext cx="2589648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>
                <a:solidFill>
                  <a:srgbClr val="002060"/>
                </a:solidFill>
                <a:latin typeface="VNI-Avo" pitchFamily="2" charset="0"/>
              </a:rPr>
              <a:t>thuoång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FEF834-A01D-4317-BCA0-22EDF95A369C}"/>
              </a:ext>
            </a:extLst>
          </p:cNvPr>
          <p:cNvSpPr txBox="1"/>
          <p:nvPr/>
        </p:nvSpPr>
        <p:spPr>
          <a:xfrm>
            <a:off x="9268597" y="3147660"/>
            <a:ext cx="2274937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>
                <a:solidFill>
                  <a:srgbClr val="002060"/>
                </a:solidFill>
                <a:latin typeface="VNI-Avo" pitchFamily="2" charset="0"/>
              </a:rPr>
              <a:t>vuoâng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2929E-E012-4D0D-AC87-27E7A3186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0155" y="4136767"/>
            <a:ext cx="1985800" cy="1719760"/>
          </a:xfrm>
          <a:prstGeom prst="rect">
            <a:avLst/>
          </a:prstGeom>
        </p:spPr>
      </p:pic>
      <p:pic>
        <p:nvPicPr>
          <p:cNvPr id="2" name="Picture 2" descr="Cắt buồng chuối chín cây, Cuối tuần ra vườn được thu hoạch buồng chuối chín  tự nhiên, Chuối chín - YouTube">
            <a:extLst>
              <a:ext uri="{FF2B5EF4-FFF2-40B4-BE49-F238E27FC236}">
                <a16:creationId xmlns:a16="http://schemas.microsoft.com/office/drawing/2014/main" id="{2AC57610-AC34-6400-B1AA-228FDAFE20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0" r="25918"/>
          <a:stretch/>
        </p:blipFill>
        <p:spPr bwMode="auto">
          <a:xfrm>
            <a:off x="4785519" y="4263416"/>
            <a:ext cx="2142098" cy="17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roduct-image">
            <a:extLst>
              <a:ext uri="{FF2B5EF4-FFF2-40B4-BE49-F238E27FC236}">
                <a16:creationId xmlns:a16="http://schemas.microsoft.com/office/drawing/2014/main" id="{798CADDB-DE78-69AA-B79E-DE3FCA569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319" y="4279691"/>
            <a:ext cx="1981200" cy="171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065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4818194" y="1312745"/>
            <a:ext cx="5324167" cy="4640075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95"/>
          </a:p>
        </p:txBody>
      </p:sp>
      <p:grpSp>
        <p:nvGrpSpPr>
          <p:cNvPr id="9" name="组合 8"/>
          <p:cNvGrpSpPr/>
          <p:nvPr/>
        </p:nvGrpSpPr>
        <p:grpSpPr>
          <a:xfrm>
            <a:off x="3111902" y="2357804"/>
            <a:ext cx="2371957" cy="1158172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080179" y="5233113"/>
            <a:ext cx="1790907" cy="87515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8311938" y="4610495"/>
            <a:ext cx="561848" cy="102426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519659" y="5414992"/>
            <a:ext cx="947617" cy="466447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806656" y="2819016"/>
            <a:ext cx="561848" cy="102426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101485" y="3543065"/>
            <a:ext cx="966013" cy="466446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093433" y="1671690"/>
            <a:ext cx="561848" cy="102426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69008" y="1662677"/>
            <a:ext cx="466446" cy="966013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152039" y="2391527"/>
            <a:ext cx="2711089" cy="1395051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6918195" y="55471"/>
            <a:ext cx="1395051" cy="2711089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772054" y="72287"/>
            <a:ext cx="6933645" cy="6395127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95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272316" y="309886"/>
            <a:ext cx="4772702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5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</a:t>
            </a:r>
            <a:endParaRPr lang="en-US" sz="585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8234" y="612685"/>
            <a:ext cx="2990642" cy="1001696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170" y="3269851"/>
            <a:ext cx="1497399" cy="3468395"/>
          </a:xfrm>
          <a:prstGeom prst="rect">
            <a:avLst/>
          </a:prstGeom>
        </p:spPr>
      </p:pic>
      <p:sp>
        <p:nvSpPr>
          <p:cNvPr id="2" name="文本框 109">
            <a:extLst>
              <a:ext uri="{FF2B5EF4-FFF2-40B4-BE49-F238E27FC236}">
                <a16:creationId xmlns:a16="http://schemas.microsoft.com/office/drawing/2014/main" id="{C15D24CF-CF92-3DAB-C6FE-B70CF2CD9A20}"/>
              </a:ext>
            </a:extLst>
          </p:cNvPr>
          <p:cNvSpPr txBox="1"/>
          <p:nvPr/>
        </p:nvSpPr>
        <p:spPr>
          <a:xfrm>
            <a:off x="594519" y="2590800"/>
            <a:ext cx="41131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FF0000"/>
                </a:solid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 HÌNH ĐOÁN TỪ</a:t>
            </a:r>
            <a:endParaRPr lang="en-US" sz="4400" b="1" dirty="0">
              <a:solidFill>
                <a:srgbClr val="FF0000"/>
              </a:solid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1.35753E-7 -1.11111E-6 L 1.35753E-7 -0.07222 " pathEditMode="relative" rAng="0" ptsTypes="AA">
                                      <p:cBhvr>
                                        <p:cTn id="7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2.79206E-6 -1.85185E-6 L 2.79206E-6 -0.07222 " pathEditMode="relative" rAng="0" ptsTypes="AA">
                                      <p:cBhvr>
                                        <p:cTn id="9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110" grpId="0"/>
      <p:bldP spid="110" grpId="1"/>
      <p:bldP spid="2" grpId="0"/>
      <p:bldP spid="2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365BFC27-931E-3FD7-AD56-BB93F9A84532}"/>
              </a:ext>
            </a:extLst>
          </p:cNvPr>
          <p:cNvSpPr/>
          <p:nvPr/>
        </p:nvSpPr>
        <p:spPr>
          <a:xfrm>
            <a:off x="3871119" y="685800"/>
            <a:ext cx="3581400" cy="3429000"/>
          </a:xfrm>
          <a:prstGeom prst="flowChart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683BCB-9305-ADF2-E186-121162AC140D}"/>
              </a:ext>
            </a:extLst>
          </p:cNvPr>
          <p:cNvSpPr txBox="1">
            <a:spLocks/>
          </p:cNvSpPr>
          <p:nvPr/>
        </p:nvSpPr>
        <p:spPr>
          <a:xfrm>
            <a:off x="2728119" y="5410201"/>
            <a:ext cx="6172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hình vuông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48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740"/>
          <a:stretch/>
        </p:blipFill>
        <p:spPr>
          <a:xfrm>
            <a:off x="-8486" y="0"/>
            <a:ext cx="12170324" cy="685800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2895" y="1683339"/>
            <a:ext cx="876446" cy="876446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392" y="1520231"/>
            <a:ext cx="795830" cy="795830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75107" y="2160876"/>
            <a:ext cx="845678" cy="845678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348" y="412992"/>
            <a:ext cx="2353394" cy="4597423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7374" y="4671087"/>
            <a:ext cx="485775" cy="678656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99392" y="353588"/>
            <a:ext cx="457200" cy="457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6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5225" y="-253670"/>
            <a:ext cx="1823116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89435" y="422146"/>
            <a:ext cx="643771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18634" y="655140"/>
            <a:ext cx="6857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33495" y="0"/>
            <a:ext cx="2828342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56610" y="6115501"/>
            <a:ext cx="1490816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1 cái thìa inox cán dài ăn cơm ăn cháo ăn phở WQ1 muỗng inox sáng bóng bền  đẹp | Shopee Việt Nam">
            <a:extLst>
              <a:ext uri="{FF2B5EF4-FFF2-40B4-BE49-F238E27FC236}">
                <a16:creationId xmlns:a16="http://schemas.microsoft.com/office/drawing/2014/main" id="{14282B42-DBEE-652B-C3B6-79A8D08601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30" b="13071"/>
          <a:stretch/>
        </p:blipFill>
        <p:spPr bwMode="auto">
          <a:xfrm>
            <a:off x="0" y="0"/>
            <a:ext cx="12161838" cy="548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585267" y="6453143"/>
            <a:ext cx="81288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4EE0DA-6996-35B8-1B1A-7375574498DE}"/>
              </a:ext>
            </a:extLst>
          </p:cNvPr>
          <p:cNvSpPr txBox="1">
            <a:spLocks/>
          </p:cNvSpPr>
          <p:nvPr/>
        </p:nvSpPr>
        <p:spPr>
          <a:xfrm>
            <a:off x="2714412" y="5830255"/>
            <a:ext cx="6172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 muỗng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54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D8A853-CC23-F543-F2E6-1D3E5DBB0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61838" cy="5486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E6862B7-F25C-2A52-F0BD-E690A240EBBE}"/>
              </a:ext>
            </a:extLst>
          </p:cNvPr>
          <p:cNvSpPr txBox="1">
            <a:spLocks/>
          </p:cNvSpPr>
          <p:nvPr/>
        </p:nvSpPr>
        <p:spPr>
          <a:xfrm>
            <a:off x="2575719" y="5896705"/>
            <a:ext cx="6172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>
                <a:solidFill>
                  <a:srgbClr val="0083E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gỏi cuốn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49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图片 3" descr="资源 734302">
            <a:extLst>
              <a:ext uri="{FF2B5EF4-FFF2-40B4-BE49-F238E27FC236}">
                <a16:creationId xmlns:a16="http://schemas.microsoft.com/office/drawing/2014/main" id="{FEAE3452-7FDA-280D-5E72-7AB2A249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5450" y="3478091"/>
            <a:ext cx="1041991" cy="633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图片 4" descr="资源 134302">
            <a:extLst>
              <a:ext uri="{FF2B5EF4-FFF2-40B4-BE49-F238E27FC236}">
                <a16:creationId xmlns:a16="http://schemas.microsoft.com/office/drawing/2014/main" id="{C93B8DE1-46AE-A2E7-D29E-42A434572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22" y="284025"/>
            <a:ext cx="3395180" cy="156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图片 5" descr="资源 234302">
            <a:extLst>
              <a:ext uri="{FF2B5EF4-FFF2-40B4-BE49-F238E27FC236}">
                <a16:creationId xmlns:a16="http://schemas.microsoft.com/office/drawing/2014/main" id="{7D76585C-9EB4-93AF-5AF9-E90BBD037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00" y="2659384"/>
            <a:ext cx="2641399" cy="1928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图片 6" descr="资源 334302">
            <a:extLst>
              <a:ext uri="{FF2B5EF4-FFF2-40B4-BE49-F238E27FC236}">
                <a16:creationId xmlns:a16="http://schemas.microsoft.com/office/drawing/2014/main" id="{1B170335-8EAA-7F5A-9F29-065A352C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507" y="576987"/>
            <a:ext cx="2074480" cy="18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图片 8" descr="资源 534302">
            <a:extLst>
              <a:ext uri="{FF2B5EF4-FFF2-40B4-BE49-F238E27FC236}">
                <a16:creationId xmlns:a16="http://schemas.microsoft.com/office/drawing/2014/main" id="{8F5E1234-F5AE-040E-9C29-50CEE0E60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910" y="3938911"/>
            <a:ext cx="9344662" cy="2677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图片 9" descr="资源 634302">
            <a:extLst>
              <a:ext uri="{FF2B5EF4-FFF2-40B4-BE49-F238E27FC236}">
                <a16:creationId xmlns:a16="http://schemas.microsoft.com/office/drawing/2014/main" id="{8EFC3182-4299-A4DA-958E-6A3B137C2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37" y="6201836"/>
            <a:ext cx="12212512" cy="707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7295E8F-6471-F343-EAF1-63F72FEC73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851" y="915871"/>
            <a:ext cx="6826781" cy="254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Goudy Old Style" panose="02020502050305020303" pitchFamily="18" charset="0"/>
              </a:defRPr>
            </a:lvl1pPr>
            <a:lvl2pPr marL="742950" indent="-28575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Goudy Old Style" panose="02020502050305020303" pitchFamily="18" charset="0"/>
              </a:defRPr>
            </a:lvl2pPr>
            <a:lvl3pPr marL="11430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Goudy Old Style" panose="02020502050305020303" pitchFamily="18" charset="0"/>
              </a:defRPr>
            </a:lvl3pPr>
            <a:lvl4pPr marL="16002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4pPr>
            <a:lvl5pPr marL="2057400" indent="-228600">
              <a:spcBef>
                <a:spcPts val="500"/>
              </a:spcBef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5pPr>
            <a:lvl6pPr marL="25146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6pPr>
            <a:lvl7pPr marL="29718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7pPr>
            <a:lvl8pPr marL="34290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8pPr>
            <a:lvl9pPr marL="3886200" indent="-228600" eaLnBrk="0" fontAlgn="base" hangingPunct="0">
              <a:spcBef>
                <a:spcPts val="500"/>
              </a:spcBef>
              <a:spcAft>
                <a:spcPct val="0"/>
              </a:spcAft>
              <a:buSzPct val="70000"/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Goudy Old Style" panose="020205020503050203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zh-CN" sz="798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Tạm biệt và </a:t>
            </a:r>
          </a:p>
          <a:p>
            <a:pPr algn="ctr" eaLnBrk="1" hangingPunct="1">
              <a:spcBef>
                <a:spcPct val="0"/>
              </a:spcBef>
              <a:buSzTx/>
              <a:buFontTx/>
              <a:buNone/>
            </a:pPr>
            <a:r>
              <a:rPr lang="en-US" altLang="zh-CN" sz="7980" b="1">
                <a:solidFill>
                  <a:srgbClr val="92A028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hẹn gặp lại!</a:t>
            </a:r>
          </a:p>
        </p:txBody>
      </p:sp>
    </p:spTree>
    <p:custDataLst>
      <p:tags r:id="rId1"/>
    </p:custData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2885AB92-B0B2-362F-E30F-FE39391E7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55" y="13855"/>
            <a:ext cx="12161838" cy="685800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C32B0A07-5574-2E5A-962B-F31CEAAA8DA7}"/>
              </a:ext>
            </a:extLst>
          </p:cNvPr>
          <p:cNvSpPr/>
          <p:nvPr/>
        </p:nvSpPr>
        <p:spPr>
          <a:xfrm>
            <a:off x="-15081" y="0"/>
            <a:ext cx="5791200" cy="34151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chemeClr val="tx1"/>
                </a:solidFill>
              </a:rPr>
              <a:t>viên thuốc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3D30FB3-515D-3914-E4CA-96388A0F435B}"/>
              </a:ext>
            </a:extLst>
          </p:cNvPr>
          <p:cNvSpPr/>
          <p:nvPr/>
        </p:nvSpPr>
        <p:spPr>
          <a:xfrm>
            <a:off x="5791198" y="9530"/>
            <a:ext cx="6404051" cy="34151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chemeClr val="tx1"/>
                </a:solidFill>
              </a:rPr>
              <a:t>con chuột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E3D13D91-83D9-1C60-2376-92103B55BB2B}"/>
              </a:ext>
            </a:extLst>
          </p:cNvPr>
          <p:cNvSpPr/>
          <p:nvPr/>
        </p:nvSpPr>
        <p:spPr>
          <a:xfrm>
            <a:off x="5798343" y="3430966"/>
            <a:ext cx="6363495" cy="34151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chemeClr val="tx1"/>
                </a:solidFill>
                <a:latin typeface="+mj-lt"/>
              </a:rPr>
              <a:t>buổi</a:t>
            </a:r>
            <a:r>
              <a:rPr lang="en-US" sz="7200" b="1">
                <a:solidFill>
                  <a:schemeClr val="tx1"/>
                </a:solidFill>
                <a:latin typeface="+mj-lt"/>
              </a:rPr>
              <a:t> </a:t>
            </a:r>
            <a:r>
              <a:rPr lang="en-US" sz="8000" b="1">
                <a:solidFill>
                  <a:schemeClr val="tx1"/>
                </a:solidFill>
                <a:latin typeface="+mj-lt"/>
              </a:rPr>
              <a:t>sán</a:t>
            </a:r>
            <a:r>
              <a:rPr lang="en-US" sz="7200" b="1">
                <a:solidFill>
                  <a:schemeClr val="tx1"/>
                </a:solidFill>
                <a:latin typeface=".VnArial" panose="020B7200000000000000" pitchFamily="34" charset="0"/>
              </a:rPr>
              <a:t>g</a:t>
            </a:r>
            <a:endParaRPr lang="en-US" sz="72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795ECE0-2E53-2B11-4D58-809DCFCF1940}"/>
              </a:ext>
            </a:extLst>
          </p:cNvPr>
          <p:cNvSpPr/>
          <p:nvPr/>
        </p:nvSpPr>
        <p:spPr>
          <a:xfrm>
            <a:off x="0" y="13854"/>
            <a:ext cx="5776119" cy="341514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37F1CFC-401B-1C26-41DE-3E556AF726D5}"/>
              </a:ext>
            </a:extLst>
          </p:cNvPr>
          <p:cNvSpPr/>
          <p:nvPr/>
        </p:nvSpPr>
        <p:spPr>
          <a:xfrm>
            <a:off x="5776119" y="0"/>
            <a:ext cx="6403038" cy="3429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4E78BDC-1B62-02AD-A9CA-C5EDAB2D5A1A}"/>
              </a:ext>
            </a:extLst>
          </p:cNvPr>
          <p:cNvSpPr/>
          <p:nvPr/>
        </p:nvSpPr>
        <p:spPr>
          <a:xfrm>
            <a:off x="5776118" y="3429000"/>
            <a:ext cx="6385719" cy="34151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028" name="Picture 4" descr="Kẹo Mút Chupa Chups Hương Trái Cây Hỗn Hợp (50 Que / Gói) | Tiki">
            <a:extLst>
              <a:ext uri="{FF2B5EF4-FFF2-40B4-BE49-F238E27FC236}">
                <a16:creationId xmlns:a16="http://schemas.microsoft.com/office/drawing/2014/main" id="{4BBEC0A9-162A-68CE-7C82-EB74A0B79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7" y="3422021"/>
            <a:ext cx="5744946" cy="343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23A7C5-4956-D016-E1FF-4510B41CF1A7}"/>
              </a:ext>
            </a:extLst>
          </p:cNvPr>
          <p:cNvSpPr/>
          <p:nvPr/>
        </p:nvSpPr>
        <p:spPr>
          <a:xfrm>
            <a:off x="-27924" y="3429000"/>
            <a:ext cx="5804043" cy="3415146"/>
          </a:xfrm>
          <a:prstGeom prst="rect">
            <a:avLst/>
          </a:prstGeom>
          <a:solidFill>
            <a:srgbClr val="BD196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291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5" grpId="0" animBg="1"/>
      <p:bldP spid="46" grpId="0" animBg="1"/>
      <p:bldP spid="47" grpId="0" animBg="1"/>
      <p:bldP spid="49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E007410-BD9E-4762-AAE8-7B92CAA9A9DC}"/>
              </a:ext>
            </a:extLst>
          </p:cNvPr>
          <p:cNvSpPr txBox="1"/>
          <p:nvPr/>
        </p:nvSpPr>
        <p:spPr>
          <a:xfrm>
            <a:off x="0" y="5857138"/>
            <a:ext cx="12180393" cy="1013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vi-VN" sz="5985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86CD97-8377-4B43-B75C-42FD09AA604B}"/>
              </a:ext>
            </a:extLst>
          </p:cNvPr>
          <p:cNvSpPr txBox="1"/>
          <p:nvPr/>
        </p:nvSpPr>
        <p:spPr>
          <a:xfrm>
            <a:off x="-19828" y="6017238"/>
            <a:ext cx="12180393" cy="8289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788" b="1">
                <a:latin typeface="VNI-Avo" pitchFamily="2" charset="0"/>
              </a:rPr>
              <a:t>Chuoàn chuoàn bay qua caùc luoáng rau.</a:t>
            </a:r>
            <a:endParaRPr lang="vi-VN" sz="4788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AB77CE-AA90-4301-970E-D232AAE26E2B}"/>
              </a:ext>
            </a:extLst>
          </p:cNvPr>
          <p:cNvSpPr txBox="1"/>
          <p:nvPr/>
        </p:nvSpPr>
        <p:spPr>
          <a:xfrm>
            <a:off x="1138378" y="6014908"/>
            <a:ext cx="1547866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>
                <a:solidFill>
                  <a:srgbClr val="FF0000"/>
                </a:solidFill>
                <a:latin typeface="VNI-Avo" pitchFamily="2" charset="0"/>
              </a:rPr>
              <a:t>uoàn</a:t>
            </a:r>
            <a:endParaRPr lang="vi-VN" sz="4788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21CD1-FF8D-4B6B-B169-765288153762}"/>
              </a:ext>
            </a:extLst>
          </p:cNvPr>
          <p:cNvSpPr txBox="1"/>
          <p:nvPr/>
        </p:nvSpPr>
        <p:spPr>
          <a:xfrm>
            <a:off x="3213221" y="6019567"/>
            <a:ext cx="1547866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 dirty="0" err="1">
                <a:solidFill>
                  <a:srgbClr val="FF0000"/>
                </a:solidFill>
                <a:latin typeface="VNI-Avo" pitchFamily="2" charset="0"/>
              </a:rPr>
              <a:t>uoàn</a:t>
            </a:r>
            <a:endParaRPr lang="vi-VN" sz="4788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8C2D12-3268-4CA1-BC7C-27D7999BEC23}"/>
              </a:ext>
            </a:extLst>
          </p:cNvPr>
          <p:cNvSpPr txBox="1"/>
          <p:nvPr/>
        </p:nvSpPr>
        <p:spPr>
          <a:xfrm>
            <a:off x="8799012" y="6021013"/>
            <a:ext cx="1816158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>
                <a:solidFill>
                  <a:srgbClr val="FF0000"/>
                </a:solidFill>
                <a:latin typeface="VNI-Avo" pitchFamily="2" charset="0"/>
              </a:rPr>
              <a:t>uoáng</a:t>
            </a:r>
            <a:endParaRPr lang="vi-VN" sz="4788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B2ECB-75B6-EFAA-9290-C39C62481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046"/>
            <a:ext cx="12161838" cy="60106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00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4178AD-1798-4E59-9EFA-C2F16733D6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5400"/>
            <a:ext cx="12161838" cy="55621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007410-BD9E-4762-AAE8-7B92CAA9A9DC}"/>
              </a:ext>
            </a:extLst>
          </p:cNvPr>
          <p:cNvSpPr txBox="1"/>
          <p:nvPr/>
        </p:nvSpPr>
        <p:spPr>
          <a:xfrm>
            <a:off x="0" y="5857138"/>
            <a:ext cx="12180393" cy="10131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vi-VN" sz="5985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86CD97-8377-4B43-B75C-42FD09AA604B}"/>
              </a:ext>
            </a:extLst>
          </p:cNvPr>
          <p:cNvSpPr txBox="1"/>
          <p:nvPr/>
        </p:nvSpPr>
        <p:spPr>
          <a:xfrm>
            <a:off x="-19828" y="6017238"/>
            <a:ext cx="12180393" cy="8289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788" b="1">
                <a:latin typeface="VNI-Avo" pitchFamily="2" charset="0"/>
              </a:rPr>
              <a:t>Chuoàn chuoàn bay qua caùc luoáng rau.</a:t>
            </a:r>
            <a:endParaRPr lang="vi-VN" sz="4788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AB77CE-AA90-4301-970E-D232AAE26E2B}"/>
              </a:ext>
            </a:extLst>
          </p:cNvPr>
          <p:cNvSpPr txBox="1"/>
          <p:nvPr/>
        </p:nvSpPr>
        <p:spPr>
          <a:xfrm>
            <a:off x="1138378" y="6014908"/>
            <a:ext cx="1547866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>
                <a:solidFill>
                  <a:srgbClr val="FF0000"/>
                </a:solidFill>
                <a:latin typeface="VNI-Avo" pitchFamily="2" charset="0"/>
              </a:rPr>
              <a:t>uoàn</a:t>
            </a:r>
            <a:endParaRPr lang="vi-VN" sz="4788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21CD1-FF8D-4B6B-B169-765288153762}"/>
              </a:ext>
            </a:extLst>
          </p:cNvPr>
          <p:cNvSpPr txBox="1"/>
          <p:nvPr/>
        </p:nvSpPr>
        <p:spPr>
          <a:xfrm>
            <a:off x="3213221" y="6019567"/>
            <a:ext cx="1547866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 dirty="0" err="1">
                <a:solidFill>
                  <a:srgbClr val="FF0000"/>
                </a:solidFill>
                <a:latin typeface="VNI-Avo" pitchFamily="2" charset="0"/>
              </a:rPr>
              <a:t>uoàn</a:t>
            </a:r>
            <a:endParaRPr lang="vi-VN" sz="4788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8C2D12-3268-4CA1-BC7C-27D7999BEC23}"/>
              </a:ext>
            </a:extLst>
          </p:cNvPr>
          <p:cNvSpPr txBox="1"/>
          <p:nvPr/>
        </p:nvSpPr>
        <p:spPr>
          <a:xfrm>
            <a:off x="8799012" y="6021013"/>
            <a:ext cx="1816158" cy="828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788" b="1">
                <a:solidFill>
                  <a:srgbClr val="FF0000"/>
                </a:solidFill>
                <a:latin typeface="VNI-Avo" pitchFamily="2" charset="0"/>
              </a:rPr>
              <a:t>uoáng</a:t>
            </a:r>
            <a:endParaRPr lang="vi-VN" sz="4788" b="1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CDE63E-BCDB-0358-E568-D14C3AF591E2}"/>
              </a:ext>
            </a:extLst>
          </p:cNvPr>
          <p:cNvSpPr txBox="1"/>
          <p:nvPr/>
        </p:nvSpPr>
        <p:spPr>
          <a:xfrm>
            <a:off x="-3474" y="0"/>
            <a:ext cx="121803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Thứ tư, ngày 14 tháng 12 năm </a:t>
            </a:r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endParaRPr lang="vi-VN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49E668-77E7-4C2F-7E71-B39AEC39C5DF}"/>
              </a:ext>
            </a:extLst>
          </p:cNvPr>
          <p:cNvSpPr txBox="1"/>
          <p:nvPr/>
        </p:nvSpPr>
        <p:spPr>
          <a:xfrm>
            <a:off x="-3474" y="649069"/>
            <a:ext cx="1218039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>
                <a:latin typeface=".VnArial" panose="020B7200000000000000" pitchFamily="34" charset="0"/>
                <a:cs typeface="Times New Roman" panose="02020603050405020304" pitchFamily="18" charset="0"/>
              </a:rPr>
              <a:t>Tiếng Việt</a:t>
            </a:r>
            <a:endParaRPr lang="vi-VN" sz="3600" b="1" u="sng" dirty="0">
              <a:latin typeface="+mj-lt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30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2728119" y="1676400"/>
            <a:ext cx="6172200" cy="2800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9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262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2728119" y="1676400"/>
            <a:ext cx="6172200" cy="2800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99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2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3753" y="2176552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5019" y="2176552"/>
            <a:ext cx="3929006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uông</a:t>
            </a:r>
            <a:endParaRPr lang="en-US" sz="11500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8519" y="2176552"/>
            <a:ext cx="23206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3849" y="21765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uô</a:t>
            </a:r>
            <a:endParaRPr lang="en-US" sz="11500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90759" y="21765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52495" y="2170152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309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10" grpId="0"/>
      <p:bldP spid="12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BÀI 68 uôn uông (t1)"/>
  <p:tag name="ISPRING_RESOURCE_FOLDER" val="D:\THI GVG\BÀI 68 uôn uông (t1)\"/>
  <p:tag name="ISPRING_PRESENTATION_PATH" val="D:\THI GVG\BÀI 68 uôn uông (t1).pptx"/>
  <p:tag name="ISPRING_PROJECT_VERSION" val="9.3"/>
  <p:tag name="ISPRING_PROJECT_FOLDER_UPDATED" val="1"/>
  <p:tag name="ISPRING_SCREEN_RECS_UPDATED" val="D:\THI GVG\BÀI 68 uôn uông (t1)\"/>
  <p:tag name="ISPRING_PRESENTATION_INFO_2" val="&lt;?xml version=&quot;1.0&quot; encoding=&quot;UTF-8&quot; standalone=&quot;no&quot; ?&gt;&#10;&lt;presentation2&gt;&#10;&#10;  &lt;slides&gt;&#10;    &lt;slide id=&quot;{B3476B6B-8675-474D-88D6-6E2E842F3EE5}&quot; pptId=&quot;308&quot;/&gt;&#10;    &lt;slide id=&quot;{899BB2DF-5BDF-4E72-BB2D-466DCEE1B67E}&quot; pptId=&quot;390&quot;/&gt;&#10;    &lt;slide id=&quot;{F4B7CFD8-ADF8-4D8D-AC09-16DE5DE2847A}&quot; pptId=&quot;391&quot;/&gt;&#10;    &lt;slide id=&quot;{E97EC006-953A-4701-A71F-B0303BD52B75}&quot; pptId=&quot;430&quot;/&gt;&#10;    &lt;slide id=&quot;{94534B27-CF8E-42E9-A331-4473ECF90DD5}&quot; pptId=&quot;427&quot;/&gt;&#10;    &lt;slide id=&quot;{38353671-C37B-436D-BFBB-0011327ACA7B}&quot; pptId=&quot;395&quot;/&gt;&#10;    &lt;slide id=&quot;{7FA2DB71-5AEB-4027-85E9-B418CC1D94A0}&quot; pptId=&quot;396&quot;/&gt;&#10;    &lt;slide id=&quot;{388B82AE-8C3F-4584-A92E-3D2D29477984}&quot; pptId=&quot;399&quot;/&gt;&#10;    &lt;slide id=&quot;{5840E538-F362-48B8-A8E6-E0E2417B18E2}&quot; pptId=&quot;397&quot;/&gt;&#10;    &lt;slide id=&quot;{3ABADC25-A692-4B0C-8553-8F8AD9536CFC}&quot; pptId=&quot;398&quot;/&gt;&#10;    &lt;slide id=&quot;{6C3E92E6-4F28-43C6-8222-7E8DB00EE2CF}&quot; pptId=&quot;409&quot;/&gt;&#10;    &lt;slide id=&quot;{BE37AFD6-2B6D-4487-84E2-7F8E7C723D30}&quot; pptId=&quot;410&quot;/&gt;&#10;    &lt;slide id=&quot;{A59F4CC5-91BE-4D82-864E-DA7065A54489}&quot; pptId=&quot;411&quot;/&gt;&#10;    &lt;slide id=&quot;{A0451D12-B605-4E44-9BDA-B8269CA824E0}&quot; pptId=&quot;445&quot;/&gt;&#10;    &lt;slide id=&quot;{5F1D52D8-98D6-4F73-93AB-0FD5B6149389}&quot; pptId=&quot;392&quot;/&gt;&#10;    &lt;slide id=&quot;{D415A399-DD6D-4D4D-A08B-07F0F55F6B8F}&quot; pptId=&quot;282&quot;/&gt;&#10;    &lt;slide id=&quot;{98AD7E05-DD2F-4EA9-90DE-66629F73756E}&quot; pptId=&quot;415&quot;/&gt;&#10;    &lt;slide id=&quot;{7495B781-8F53-4F8B-8889-9140E63C09C1}&quot; pptId=&quot;284&quot;/&gt;&#10;    &lt;slide id=&quot;{CC4E3187-BDF7-4C3B-98A1-363BB5FC0E0A}&quot; pptId=&quot;417&quot;/&gt;&#10;    &lt;slide id=&quot;{D5EA551E-308D-4A97-ADAC-64A26B24DC2B}&quot; pptId=&quot;444&quot;/&gt;&#10;    &lt;slide id=&quot;{9521645C-5880-443D-A7C6-60D48E234E87}&quot; pptId=&quot;277&quot;/&gt;&#10;    &lt;slide id=&quot;{03242BBF-BF5B-46B1-A4AF-C7B0000B311D}&quot; pptId=&quot;296&quot;/&gt;&#10;    &lt;slide id=&quot;{AAE687AE-48FD-48E7-8855-ED2E108890A4}&quot; pptId=&quot;441&quot;/&gt;&#10;    &lt;slide id=&quot;{22683488-0372-47C4-81BC-882F82A74CDF}&quot; pptId=&quot;442&quot;/&gt;&#10;    &lt;slide id=&quot;{691D1E76-5677-4CA5-AD4E-493AE8C5E025}&quot; pptId=&quot;443&quot;/&gt;&#10;    &lt;slide id=&quot;{D403FBC1-3B21-4FBB-9677-26FAEB2DEF82}&quot; pptId=&quot;447&quot;/&gt;&#10;    &lt;slide id=&quot;{08EE494A-1F56-487E-9CA7-66287F12B206}&quot; pptId=&quot;440&quot;/&gt;&#10;    &lt;slide id=&quot;{27E761FF-8D31-42BF-9D5A-5C8796D86AD9}&quot; pptId=&quot;309&quot;/&gt;&#10;    &lt;slide id=&quot;{A64DF0B7-E972-47A4-ACC5-D1F23D2EE39F}&quot; pptId=&quot;434&quot;/&gt;&#10;    &lt;slide id=&quot;{BDEBE02C-9D23-42AA-824B-7BCD64758959}&quot; pptId=&quot;446&quot;/&gt;&#10;    &lt;slide id=&quot;{32533F57-34DC-4D1C-8A3A-C792DBF00A8E}&quot; pptId=&quot;437&quot;/&gt;&#10;    &lt;slide id=&quot;{E455CF64-D061-4A53-903D-44B37C5F9B16}&quot; pptId=&quot;279&quot;/&gt;&#10;  &lt;/slides&gt;&#10;&#10;  &lt;narration&gt;&#10;    &lt;audioTracks/&gt;&#10;    &lt;videoTracks&gt;&#10;      &lt;videoTrack muted=&quot;false&quot; name=&quot;Video 1&quot; resource=&quot;e755f8a1&quot; slideId=&quot;{B3476B6B-8675-474D-88D6-6E2E842F3EE5}&quot; startTime=&quot;0&quot; volume=&quot;1&quot;&gt;&#10;        &lt;video format=&quot;yuv420p&quot; frameRate=&quot;30&quot; height=&quot;1080&quot; pixelAspectRatio=&quot;1&quot; width=&quot;1920&quot;/&gt;&#10;        &lt;audio channels=&quot;1&quot; format=&quot;s16&quot; sampleRate=&quot;44100&quot;/&gt;&#10;      &lt;/videoTrack&gt;&#10;    &lt;/videoTracks&gt;&#10;  &lt;/narration&gt;&#10;&#10;&lt;/presentation2&gt;&#10;"/>
  <p:tag name="ISPRING_PLAYERS_CUSTOMIZATION_2" val="UEsDBBQAAgAIAOULIVE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yofxYnF4yCBQGAAA3FwAAHQAAAHVuaXZlcnNhbC9jb21tb25fbWVzc2FnZXMubG5nrVjbbuM2EH0vsP9AGAjQAtvsboFdFEXiBS0xsRBZ9Ep0vGlRCIxE20Qk0dXFifvUr+mH9Us6pGTH3gskJXmwYVGeM0PynJkhzz4+pAnaiLyQKjsfvDt9O0Aii1Qss+X5YMYufv51gIqSZzFPVCbOB5kaoI/DVz+cJTxbVnwp4PerHxA6S0VRwGMx1E+Pz0jG54PpKMSWRYLAGbkkxDPboaGHfR8zh3qhi0fEHQxxFUuFMp7nvIRgzt40CO2AUxffED8MLAKgGpqyMJhNp9RnxB4M2UqgQqZVYnCRLFCmSlRU67XKSxEjmaES/sKjCDzIW5nIcotSFYseIQRXjheCezO/ZthxHXYTTqhNBkOS8dsEwohyITKUCx6L/Dk+POpPsNuA27J4IfSpTwLiMVjM6ZgyOhhOc1GIrAS49UqVqg+e69gQZ0gvQovOPDYYBomMBTr5NCOB2XdvNhkR/wSpBTphlMF0dq+Ckx6OrsHPN+h0Dc6eRqc5hgWYYP+qXhPLJzBgh3OHjQdDC1ZXk+Zeliskg3UOQkFiw5OqZlcjpTZ3I2xdhYyGeDoNRzPGHuMe8eiuzdqikyn2bkKXXtJw5FxCWCpd82yLXLVUP/7y4cPDu/cffuoFEwCf3GMgZJDev+0A5DGfuiGgETf0yGfYbf3dz47OmOt4wOfmRz9roO418BW+W+1mvg8kbxjqBCZf6LVwickXN6pCK74RqFRoI8W9yQ4gApmDxAyH4UWkYCCrWhVm0wkGEoGumO9YmqAgBJXn29d10qnKlcrBXYHiWsWx8alZpd+va/3V3FI6UUH6ilXKZXba7nruuRTbhmQTYDe+hMVl+0kB0hG8ofRGy+Y1uLjPEsVjtICUgiQNEF+vExk1KbTh/TTh29YofDx3vEsgO3UDSF/2bkQnxRjZOdeT7Yni44D4AJDzQuRPsA0N1405wknSD2HsXI5d+DAdwlguVwl8yr5xTAkwYSpaM0WTjnEQzKlv60XT2ZijNS+Ke5XHRyw93M82YMezKAjBYgfgulTugYEfElqBPBdR2Q4GUWLD70ZXMFUgYMhMMtCSSquiBNmk60SUwkQr9VR4ZCh1KxYK9JUIvqm5D96N2Fpp7uKZZ43DEdunUJdXWbTqaAfi/KY+DtVQAU0OOd8aU4MWjuhnyC6QDGkfC3oFOfCqj8UNCWCRSdBm4+Fr57Iuk5D3dklpl/QirnNMsm1aIc2mjVRVASN6SSA1mR0pTvu5CQjUdY852P1Obq1Rd33YUm6giQECirzVEaR7i9haVJ9mzu/hBXZcU6m/pB7fmp6PxxueRQLIFnG9p1t4F8vYvNO0N/7/quTfiJdNqj9pqoRnk88nfeM5KizfUQQvS5GuyzbXesGa8J8ShZb4d0PoMvWn+d+35C+yMwdN/LP35+iw0GePWoN45kp1362XjqTp/Ak0LLo4Qo+RdLcaa7cjh+qK2H7ueLRzvIujY4aTLVR3a482AJ5CT8UIxrDGJvIAWp0UqlB3W3P2OAzfnDq628/JKHAYVJ25uC1k2erZ6LlzfTVyfnphPehZj4oNc5gLIXsAuNwfqROZQvxxB8zZhOxWoC4RRzOZqyqJjfwTeWfKBKxtlYqvu+FFrlIzmvBiR/+6TH18ThT15Pza6bRHP7VXcOf9ORDw03cpINiHNsbCnqV7H0urPeloBPLRS+GyYNc6gY5SXkYrKMcLVWVxR6D6CGaTCwxgzZwDwfP2LqwB+CKMehQ1o7/1AtEdHSRRsgf7w1OlKP7sDaKnsceoLy9K8VC2A81GhkVBSC8uoJNbLNosGB4dh2weulg1R+WdXceTM3OA/S9yJOV1UUxVCkOn7X6Zvq4zZMGMYWs8Af0FRm6qyqHp7IOwo5tFZz4c6RrlWgAEDQSTZSIQeeBab31Q9cUPZGZzSBsMJzy/g7TOlEp6xWY2UMup7DenxzuQqkxk1ivy5xVVPWHmTENs2+ZCCFYSzvt3dQ8Rw4Ezam6GErXsDGaNsQdV4ws8EcuyL6BPyP7CR19qmAsEV3F9Uf3fP/+22deXhE1OhrRXPz8mvc3XdXv/VJgr7rM3Bzfe/wNQSwMEFAACAAgAsqH8W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CyofxY2QpF8FEFAAAaHgAAJwAAAHVuaXZlcnNhbC9mbGFzaF9wdWJsaXNoaW5nX3NldHRpbmdzLnhtbOVZ3XLaOBS+z1NovNPLhtAkbZoBMhTMxFP+FjttMzs7GWELrI0suZJMSq/2afbB9kn2yA4GQn5EWzrd9iJDLJ/v05GOzp9cO/uUMDQjUlHB6051/8BBhIcionxady6CzvMTBymNeYSZ4KTucOGgs8ZeLc3GjKrYJ1qDqEJAw9VpqutOrHV6Wqnc3NzsU5VK81awTAO/2g9FUkklUYRrIispw3P40fOUKOeWwYIA/hLBb2GNvT2EagVTT0QZI4hGoDmnZlGYdRhWsVMpxMY4vJ5KkfGoJZiQSE7Hdee3ltuutg8XMgVVmyaEmz1RDRg0w/oURxE1WmDm088ExYROY1C3enDkoBsa6bjuHB68MDwgX9nkydmLxWPD0xKwC1zfTpAQjSOscfFYzCjJhEgwB1ENLTMCpGtjK5KafNLlQDEUzTlOaBjAG2T2qu60g6uR23FHbr/lXl2MuoWq1ojAC7quFcbvem33qj8IXP/qPOh1twYF7odgC9C2mlnTD0eu7/YDd3T1xhtsibBXaolxe02vuyXmvfvG94JtZ+o3e9tChueDvh3m/HLojrpe/+1VMBh0A2+4ROVneOW01irrB78GDiIyuXq8dZwlY44pg2Bz54wroiFcMSynJBAdCt44wUwRB/2VkunvGWZUz42HQlS7JiRtqpSEemS8r+4Yj3KWdAUhKAYuWfr28evStV+drC29Usy+XNa9WtbKYDeMhRbfWfvqwXGp/uujx9V/QNHajEZE9LGUecjaXMCTKrxYRsfq4cuXj2vxwGw1rDUOYwilehEJV0cWUtToj0NNZxCnyR1dJxljfpamQuplMF0dLJV4gKY2EXzt/JlnNBYsKu1GkjGJ+jghKwnIv6a8A5JVB03AUxhYdJASjnzMIelRDVYOSwKVjZWmOk92nVvppqSYIeCDrExQz9+wehhjqdZco7SPSTRh44++0ET9WWx3MfSgqM/ABMg4qJW8yyPUlvgGkrSN+JBwG7FzODzMHCAirZSQWG0hiZqMWQkn4M02gu/JWFFNrERFxiI0Fxli9Br2WSDwuyyB/2KCVosDNJEiyUehgNFI5WaZUXJDojObiS5hiiQDJFRLKSO6mOFjRj+jMZkICbwEz8BsME5Vwb+/FXGKlVqS4oWOz4oU6/Xb7odnZoE4mmEoV7YjB/cmSap3wo/niAu9wMF2hDiDU2GMEtEof2eztv0vN0MZYcDO38gaa/yKJhnD35K+3JAV6h2afDezbGP4JzWwnjbGs9zRjfPm1ODiFExScMKLELID5RmxJQwxR4KzOcIhlEnKhI0ZFZmCkSJAFNTqyzUs8HBM86cpZDKYUUZEWlEeVF8cHh2/fHXy+nS/8u/f/zx/FHRbQA4ZNtMVFWTr0bbDGnmnxXkC90ArYYe601A8AXqwrbDGbavmIy2GNfKeRsMae7fdsAZuNB1PIB9pPTawHSETE3WiDXve34VawD2jdLMVeO+84PIegtwVNgu2WsUUk/fXlnml/6OWlr7bHLXOEZjrohv4pzbhoS8gEuswhgAzMVcxlpi8NbCRHVwEYH/XitaY2apuHbnvrAjB4FZR127a/sBqwW9tpEZFnTlcqTGtVIC6YVrkQagcGE2g0I2+Wxb4mphs5cPfOJzvLMz9P0LVV7fBRazbUagiWIbxzo7ur5FMdmmgn3jbf+z7oZ/5Eme0uE62Ee5heU0kCoRgVvLDxaUp8vjEqjjxCUEJNOR2GxiR7xqu1g++7/a8N4Nu+xdIDT/oDhZP5YeStS8j5Y39+qdE8yahnCawraaJL78/No6PDmqV+1/t7QHb+vfcxt5/UEsDBBQAAgAIALKh/Fgrk9AYZgMAAJYMAAAhAAAAdW5pdmVyc2FsL2ZsYXNoX3NraW5fc2V0dGluZ3MueG1slVfbTuMwEH3nK6ruO10KuwUpVOoNCW0X0NLtu9tMW6uOHdlO2f79ji9JnDYhhQgJz5xjz+V4LCK1p7xzAKmo4I/dfnd41elE60xK4HoBScqIhg6NH7tPf+fzbs+5BRPyHbSmfKuMJbdZ4CrTWvDrteAa97jmQiaEdYffnuxP1LPINpbAkC7lbMgaymN+9O/H04so/oy78WA6eWgirEWSEn6ci624XpH1fitFxmMT2q35mmi7YwqSUb5vjYhRpZ81JJWYZjez/qx/GSWVoBSYkB6mo/7oZyuLkRWwIvvB3f3d6EJOedTnjTmhHaii2tIG/cHt4K6JlpItVIs8mU1vprfNeI67V7vyaVyOoOGfbs0chX8E+aXNRZqlX9FIKsXWFPSEMzBfK4cJEuP1Q8L0wXytBJOQOahVkIrRGNsgZOyk+N18TeCmWvo/wyERmbstBXszTTiZHkYhKwZDLTOIevnK+dROfLxmGi8TDDeEKQSEphL0hhm+kUzl21RtJe4PfFAeByBvKBFLwbIEJi7eAFi1l/jJZGznShhfYQsClHDwxiDC0lgiX7CsZ8jAWCLfTbdeOTuewU89jpPrYUx8Mz+vPnqBE1zm9cpXudecNDe3XAVHe0OOSUQMQyurBU3AdC3qWZsLqXcWU8TJgW6Jxjfpt8GtjjYZFfVOHF5p9bqKNNUM6uS2FplUGAy6lz5b37kaj6O4h0ON9Bw2OkdXjWVTzGsRasGu25Xutyvq5tYdjW/JYzchcg9yIQRT3Y7n4f3DbdyrfM4w0xrfUpDPfCMu5HChIdzfJtEEFu4KXgonWpP1LsGQmjIoKuoaW9+/yB9b11ieJSuQM9QDhVyQVZvD7eh2x/BXLyl8QFwlNDgdU+9wO05ooffA4AUARK53+W1wC+dJMqYpgwPkMyUw2ISbMosUqr8uXyOuqiQDy0V69COoFEqIqzpqCEuMS1SHWehol7wmK2UTqwyUfLaXG1emfT4kjVbD+WjXXkiVjdFfV0BsVaWaJNPiXROp/abl2qdODjDiNLHzBx3B8TUex2FCpL4q1pmX98xehmDerGIzlRNqPE0UM2WH/TqK9ZyO2AXezuFGAoTj1RqvggfgFxxXgsj4pYBUXoQat2Njjvhm2mmNcz5JddQLTK45RRvwb/x/ZPgfUEsDBBQAAgAIALKh/FjRHmh9TgUAAKQdAAAmAAAAdW5pdmVyc2FsL2h0bWxfcHVibGlzaGluZ19zZXR0aW5ncy54bWzdWdtu2zgQfc9XEFr0sXEuTdoGdgLHVhChvq2ltA0Wi4CWaIsbilRJyqn7tF+zH7ZfskMplu3YcehunKJ9KFLRcw6HnJnDoVQ9+5owNCZSUcFrzv7unoMID0VE+ajmXAUXr985SGnMI8wEJzWHCwedne5U02zAqIp9ojWYKgQ0XJ2kuubEWqcnlcrd3d0uVak0vwqWaeBXu6FIKqkkinBNZCVleAJ/9CQlyrlnsCCAf4ng97DTnR2EqgVTW0QZI4hG4DmnZlGYXeqEOZXCaoDD25EUGY8aggmJ5GhQc35ruM395uHUpmBq0oRwsyXqFAbNsD7BUUSNE5j59BtBMaGjGLzd33vjoDsa6bjmHO4dGB6wryzz5OzF2rHhaQjYBK7vJ0iIxhHWuHgsZpRkSCREg6hTLTMCpAtjc5aafNXlQDEUTThOaBjAL8hsVc1pBjd998Ltu52Ge3PVbxWuWiMCL2i5Vhi/5TXdm043cP2by6Dd2hgUuJ+DDUCbemZN3+u7vtsJ3P7NudfdEGHv1Azjtutea0PMJ/fc94JNZ+rU25tCepfdjh3m8rrn9lte58NN0O22Aq83Q+U5PJet1cpi4lehQEQm59Nbx1ky4Jgy0JoHOa6IBrViWI5IIC4oVOMQM0Uc9FdKRr9nmFE9MRUKonZLSFpXKQl131RfzTEV5czoCkJwDEqyrO2j92Vpv323sPRKMftsWSu9rJZa14uFFi/s/f7eUen++zfr3X/E0eqYRkR0sJS5ZC0v4EkXDmbquH94fLzei0dmq2KtcRiDlOqpEs6PTK2o8R+Hmo5Bp8kDX4cZY36WpkLqmZjOD5ZOPEJTHQq+kH/mGQ0Ei8q4kWRAog5OoAp6F9xBQygNBiHspoQjH3M45KiGsIYlQmUDpanOD7eLe+u6pJghOMDgFCao7S+FOYyxVAu1UAbEnCzh6R8doYn6s9jfYuhRU5/BniNTkVb2Lo9QU+I7OJRtzHuE25hdQrYwkzFEWjkhsdrAEtUZszJOoHxtDD+RgaKaWJmKjEVoIjLE6C3ss0BQaFkC/4sJmu8G0FCKJB9lWGmk8rCMKbkj0ZnNRNcwRZIBErqjlBFdzPAlo9/QgAyFBF6CxxA2GKeq4N/diDjFSs1I8dTHV8WZ6nWa7udXZoE4GmPoTzYjh3omSaq3wo8niAs9xcF2hDiDrDBBiWiU/2aztt3vD0MpKRDnZ4rGAr+iScbwc9KXGzJHvcWQb2eWTQL/pAfW08Z4nBe6Kd6cGkqcQkgKTvghhIOD8ozYEoaYI8HZBOEQ+iJlZGNMRaZgpBCIglp9v4cFHtI0fxrB1QlmlBGRVpR7+weHb46O3757f7Jb+ffvf16vBd13jD2GzXRFy9hYe8+wRj640zyBe+TuYId6cIN4AvToPcIat6mba+4U1sgVNwtr7MP7hTVw6ZbxBHLNXWMJeyFkYlQnWorn6munBdwzTtcbgffRC65XEOSlsNywVSume1zdTOat/YNecvDjmknfrfcblwgCdNUK/BMbQegI0F4dxiApQ/O2xRKTd/82tt2rACLuWtGawFp1qn33oxUhhNhKZ+2m7XStFvzBxqpfdJa9ua7SygXoFEbFyQe9AqMJtLbRi+n+/1Fhq6p9ZgHfmrD9HOK08qZL16pToWdbEieCZRhvLVl/4gPjx8XkF97pldmvVh3OyCcJNaAXOqV/5fcy/ekrYRvjNpa3RKJACGZl35u++EQeH1p1Hz4hKIE7tt0GRuRF1Wkx6X237Z13W82tZj+1S/+fQnKed/uKp/JLx8KnjfKV++K3wB0YX/yyerrzH1BLAwQUAAIACACyofxY7ExZUrYBAAB6BgAAHwAAAHVuaXZlcnNhbC9odG1sX3NraW5fc2V0dGluZ3MuanONlFFPgzAQx9/3KRZ8NYsylM23OTBZ4oOJezM+FHZjZKXXtB06jd9dyjYtcOjoC/3z6/96V3qfg2H1eKk3vBt+1u/1/Kk5rzWwmlE7uGzqvEcvrO5pnq9gmRfAcwFeCylPS3/kr1+CMvZEbZrsn62tdvw8tF/WjGsXl4SFIjRNaCWhvRHaOxX4o5HZMatDRk6Zk50xKEYpCgPCjASqgtWMd/FQP26CLRhLUP+ga5ZCw/TGn9xHveSvY3AfRvOpy6VYSCb2j5jhKGHpNlO4E6tj/LEdLr3ZS1DVgW/7wvJcm4WBoh04vo792O8npQKt4Rh3Gs382S0Jc5YAdxMKg0kw+wNtGHcL2qLLXOfmRId+OA4Dl5Ysg06V5nF0HY2bmKi8OtXsBD9wBt5NXzKSsz2oc6xQ7uQZBygVZrYiXTS0g0Q5slUusgMXTe0gObtZa9v3b9QdY5SgWv38FVd2uEynGI1rhq1rtiFubdHXXM7oDIa83LoV9ZHqC5wSqbhIaJJaXJKbMe1OY+cvVdpMbUEtEXnVPO2hgK6aCaiFWKMVmDEs3RSVVqXz6jYKcufp2Tm2tjn4+gZQSwMEFAACAAgAsqH8WLjnPPJeAAAAYwAAABwAAAB1bml2ZXJzYWwvbG9jYWxfc2V0dGluZ3MueG1sDcq9DkBADADg3VM03f1tBsdmtOABGhqR9FpxR3h7t33D1/avF3j4Coepw7qoEFhX2w7dHS7zkDcIIZJuJKbsUA2h77JWbCWZOMYUA5xCH18z+4TII/k0h1sEyy77AVBLAwQUAAIACACyofxY9z2u2kgxAAAUUwAAFwAAAHVuaXZlcnNhbC91bml2ZXJzYWwucG5n7Xx5WJPXtnc8eoWeotQzVObYg8c6UCggMkiSWio4FWuVQQQCRkyRITIECJBE8RyxNRCrQkAg0VJFiSQgCgRCIrUmSCARMQYIEG0IEcJgEgiETN8bcaDn9tznOfc+93u++13/0PCuPa611/qttfZ+9/vtV8FBK35v93sQCLRi544vvgaBlrWBQEtXWi4HKKu7Vv0C/CxJ+zrocxCN7zAKPCxDbvtyGwhUR3xfH/tvwPN7x3ccTAOB/pBu/rdk6Cg4CwT6+sbOL7YdyIqeGJxC3RzFSmaNmX9YNnzyzxaYv3C3OR0Izbvc9nn8wOcehytPxq398KHX097lT7b82BRx9fuCyb8UFh0RHvmjl73oA5ek/T7fPfnehepnHxfH6weH3N7UAJ6P5IqGGD7DJCZ7+Phc9hLUuXIG0mf42XgqFNmulpQvAeZ091vPPPPvcRUhBvgBlfs725h/Pxa8ZOvug9fFNEie4akF7OEnHEPdvLpHBlA/q1JZNmS/qBaflTbMe/YIl4JAJ1wDa3M+5CbNIK9RLYB2Ubuce8e2UZNhhT1jgl0zAOXyqVXjTpyUCMPBG07AY/oL6blZl0LxmGBPmDXw3GzTNnnQoVFIKaUBxZ1DON1EfeNQtmK8y1vir5vMZG8aPUkyfTjMfk+Luoc2V1bK3Ez5apIDBW+aYjP1aT3C34FOfCQBs4zzCp7FT+edMsw1nQLsgLqxy7ZGB9aWAYtxConf6XfAaL8PTQ+qNb0As1I1H+NVH/PUhTcgKKRNm0bZOoWd0sdflJiMs2BKatpCs3tj2+hru0IGOyw1syajW7lhkD1bz1OnZvPhFZkHwcYyvGI8Ez97lqem7U8OoqWJ0SjJelGdaIKgIMTQWzX9fd5sbVc9Cqs4hMRPB+HToUaHs62B1zsq1lCIdLxBIaecJcTmMPiWW1iTqfC5nz82tfUhcQbvYi7kbyBQTAn4+a5H1dWHbNtUIJMBD8wA5nwMCkHJp8thFJxQ40BqaJW3Th0i4yoKY5fxQMXPEvx1owlwXX+fPYqpnBtouSC+8NExawaZGh0GBYsY9yJH/Jx75+bbkzp4Ax83s2hECAhk02Cd8df4Q8Kaghgq8lQB8mSXcy8SpttLcaAg73dWITfz6o+kMqyWq5suqo0aifHGx7CMOTrMpFXzqiIzIvfSvLnD0w6wYEmDXduIYg9jhZTJhFK8iTbqic4UBsR3nSjM4P6g6YHllmHb2A2qm9czhzDy3M+yZ4Rhgr32KOIIMkGWndqfyVJXZELObqzs98EZD5fT8Rcb0yoYUZjA0OhCHiHWRYYd7m3X+rpVyRpQlG1bXP/o68oVNMYTcAwDhiKZ43jzJajhZk5KvDEyZODIMqBj+hWlZjucp70ErhKQYNNoP4no60lrRHn0IPfrIf7MsNFjSNBkXTMUVPggnjHQNEkFbCCARSH9GBAy2G9ZbPEAc5qXO59vHINvxd/1h30qWCr3P7PXFwbI3/86X+yL9f8ALN3mdE4g2MzjOZRZzPjimZSU0hRGgPXDRufeLLDtitS+AbI2QyAqE5cguHe92OxyKPR0JDeqIMb2mofmZ5utqUabOx6nZSXlxd0b5MQez89k07ltBbEbSLzrF3tSo6PBU24kR9JONcg7sOqjU6JciG9yOYXk6zaVFjmbyKKVw8gTxSK1B4r4LFGnLYFZSHvdWSHj7nlxJ+wQIoB5Bpwg4op9jbfoPROiGT0rbLauvFjsOSSYy+5as2UoaGg2C+yLdaCIyxUdo2ErQKDTyjVh512rx54E1ipT/ZsEPP+7/FMy7bb5SP5e6Yz/c7JAIFOtySEsk04r1+QyIXBBU6fP1A8NiG1Oz+XZ8h7csJtBpv7+L7IZLdNh6+lvmYIBMsGFMTT2wmu1yLGNc/liSsJWywL3TRzP20fhhrEwAXzEL1VbUw4l7lKvudNqdPCm4aGuHk1dKBQxqnUqlkWLdD3V5yLyTJbqs5cz/T0Ti4kfN14da3YOZ51WpzKhrEDX+Qi+KKfQvoq4ElsxMsMLrJ3Aupzq12d0yF1JZXvtRWWzra2Fu0CgT286vdj1KFJYUxiDeQqNBpgrIQfV+n8l8Nypyug4NeseXWBhwmA3F5ZS0F7BlKC/bw68xYQSf7/6juP7rtkmBk2LsOniCqY8l0ZCOZiS63/ydmzzmOyE7fKx/vx7ked52TSjvb7S44u4zZcsbpRTuuOhuNxtIzMTM/LbJfnUdoWU6xwkNSQSBy8JKBLuuUbuRAkc7pjTp2tuRwfVEsK0dg9E9/UzpWozR3Gp0Sxyqi6t/wq9h4nrs2xoHdfMXZSmUcpQ+zswDPDRZTxuSoW7FbBmE6eidvaHoqnO4R2nAB3lL51lVoi4Wl8ULlCkv5w7A4K81Cf5rHswhVghsLeet76DfUER38F+RVnyl4DQ5Wcm6lNTxzWlMWqt1EPNzSk6TATnlycJeAoxcl/NkT32gssd6E6B5lINDVZ1PyOxQ7EaIlbcij0GxePA93K3jog8LZNhQwOnxbnrzPgiuqe/k/48AXORN8K6QL8fAK/CGADk0ZSe9cXpZlgb4Sbbe6HyqD+BQFZUC+b5zWFohXO402X5yZmsGIrFY6me6XBvn1OWfMl01les7BNQ2AnBKVUK7vQJ91tXrUDSk/rc0oAkbh5hHQaMKQVwQr1UX+4NvZYi5tapdQ5VVwc4E9z0g92QvO2cGqWuTTVOV87rrW6Vb8Ht8YDnSkljQXx79v6EHAMGUrU9kOofkNQ+I8cSeSMTSmhLYK0NO8FFxUqzHyHOVGvmKmLUhqc/0GX7gu3hKEZhbmQ+K5gbvsXVO3CU2dpMlHHtw+CVDL42m6OQGq6VN7SCoz4EGBNbtJy/XTMWGlirLd2AOcfEfgXjCxSYhxWr1nCPgHYAi4O9yOuy/jmNoVzj7/z5kFOBdITnsJHURy6ehdHcGtNYZCaUv1tdnzky6wu+QEyxsg37hOaZJyv9EtHeH1FBavQMlqlLOfX1qu1bgnerV0eRfb0o3rQ0gCtsJHx51QQ6jnCJjiwnk9Q68UuN+1RSKEy6JJFvFxxr6UQDZiI6EnhDC701HzGEa+1iW4w/FMWzXLlYF7e0QaleiHWBU6Rzm/mCuJEeLjYLJ1ErFyDC0Lo26oCwhhDTT2/iW3ImgP+uwd4HSoRLo3deonrkDdb/ZJnBJMR4/2eJPslUmGeU2TuFWmf9NZ7WYZkh+KWpxtiZDoQVMeGQp0U/MjY690LeBCMnYmdOhJ0fqSbELAow/sUOq1WWH1It6GNEXewMsooHdNo3tsQcAUQlLDOHO8ELuhpnfnj6fAFLilYBBniisj777qadaSGBnwJRTSF/oZUtEDCCfPx+o1FI/DLdWBh7487za3d+zahemOVGojkm+yp22YXH+xZ6DQ38dKfjQjffxP2L5K2DTpDsdM0NJAyrebwfDJ3KHzLdQ05hpnSF1QPXUnSph9LKwsBnJ+ELc46wbQuuJ+wE6+usP8mvQrg29n2QYfe2sy7cPAJW71A6GcCYoBJ3zlI3vgwcAQ2o6nM3PpeG8JLg2D2kmYE0gdte0eCBl9xeLlo1vvlQwe7ZG0Ju+nWrGBGjfL7awxxhPgSkfykp6KruyRii+br7iRC3qqHqlyHpbY+8iqPqy5tJ+JPKq6ToiOiRLbpHpGgo+xOquCSUdNDLOqaId4O9aHh/q66awlZeaKN7TeFgg+NdWrbvYPAipiZ8Nkc45pBqkhERjlsb7e7SUn0HoxeVCz+7GModijN3zy10tbv7aCxr8Mt/Un4tYGl4RFRg5v7XEq/tSfT64KqwLrNvbMs1YR1pRUw82vefNG/gRsWBdot5o5OLhFCz/IfbfhrXQ4OczeA04RKXLlLPYOgi6a34Ih49HtXQXBBfDre9+yh3sFm8SFDUk+tf8S5jjoGKG0T0FmqHOZT/bJNzb3yD3ZlHY70tiWj7HvTy2tvZ4Oay32qrXFczlD95bZFIj63ZRUVM3RImMXdSZ6+03PitLlGPxrDPk3+Tk7L/zFB7YIY6ykEy7uA/HXE/v4X/QUMrbjDqN8XL0Qo/SmQlDyb9ZukIYmNAb67vPykFlgZtKY4Ozgz7JwsbZvtTKLAyB35zZdCJzYmWh/4DtagMCOj9D7SKH7X5bzWFwn/W+3iD8IMGv+Bf9b51ZQF0ZryKxJVsF0Bm9SpgFCW1ARjF5lejYGyaiTXQa2cv5dcKtb9aEvXldPAh7J58O6CN/6/aWBt7843U2FHWRTFrvsR1E1Ah/VcVkGStTHY3HdxhNvlm+CKQeIk4J8Habll7eqdsi7yBDl03SH87arLtBaiqmxJe+CU3PJm6ZDz9jfqsu1H5RinO+/1/Rfb7OzlnUltfRTEyZJhFazD4pVvr9KO+nCEdSw194QzLfgnTuvYg/C/ju+HZGIy+7vbsBC+riIhHD+3FjyP5OdPPu7Xy0aKw6INOJDJmhCSA5VPV6d5vVqCljGNZLPJ0kU0QYmDTRjDURzOAZmCpPXSxTVOoNGJI9L5b7qR+JhfXIBfYthXS30wys8c/r4Cz5iIySDbB7FxTTLLFcD64KDXrmGBv2V5wgXR/4I+YA7w6KTMyiJbAiizsWuNVWCpB4gY+bUSVe7tmPtcMz+zj24PFkeSJO4Z9nIFJzPEyCdxO5E3zdAOyodxODeJLtTwe3ZJev0gGtt80AEFrvK8bHfn4wWcXejz+VIDcjX3BhaYbnf/m6ybt1kv/xkjkg6XBdiRe7Wbapip5E0b/QLebwU/pU3bevsirCawNaESWFyseoInEpOStWVcnPt2Cp6U6+uIGCh1Iavmq8VtEL5Kt/KqS4SRXjCySVqhzeGApxqrjU8/A6ykRp8v1vcNZW2UT7i+G/VQ3q7T6fZwbWu5K9bx/uMwgU0knNi+/w2Q1d5EGyZFbSA/We4HrPwHLfdYJejviRsR+bEmkyf/c1QE+ZtnW6boRdamijGK7ZUiuZzzpeouT3gXb4l2d+f4DN8kVF3s4o5XaJsJe24uqVCcMR1fmRkrtzx30TWZCgu1FrXZtri0Q6YTWg+rBKlji2oh1kj/S49Tzmgz+lPwWEQ3NSGYNNmPe2ObkNeHl259Udh67aIfoGsiNJO8r2rYh4JEN2tXuNEcrbQ6bQjnUv5y/UpNbGqImfkEjj3qxJUxWawUGzHDEGABJuXHr0tTc6rKwN2iUHLFil9ijI5FLJhwSn3z+g2pPrVUso1BIBCUfamVjbCIGR3jJAn9o1JO579sniCeuaQ1AzkMM4997EgdOIMcXgykDZJahNbb54KKpKoAcbKtztx5xIU3c4/lVwaqNIm/c8HFhSFAt5nLzuOZAYO3AE6t91JPHjJGy0sPqqY/sERKbtkdXiF5cObaz0Zcul/ps/kN16BtYbIm32kVVB1L3bZQd/ApQmr0YrAOpkbvmooeGEPuxm1wddq9bY5DdxvzcEceRcc6kPzcPEgl3bZm/b/TFMsnSVHtVHbDUccvpTGghYxzhWBkWbC8nEoN0b7EZV9y2LmD/JUrrRWR8QQ/3Ay8SgosR2WI5skYYLat7YvSY0aehMQ7duR2siBNdUbyR456vg96wvxZ94B35fyxZiHbazdKOlPEsWs9fVEnOvIJRmjpcNdEoiYa+KPrxoinwwALQoAe556eYar55S64uF+QyGltsWjfMXiGKXRiCe/6u+6cL6IDY+dTG5mUjWd3a41YLKKkK/4PP8oUpYFzec1i6MJZ/8bLCkwuK77T7d9y7C/ES8a8nETH/creDw3XDYhQbq3lyCFXRCvAlx862SISPFXS2cTjtgqBnlm0ycCkMRY6hJpMPnVVlCsjGLlQFdroPRcY+HaVXtJqmjNwLG8Gi51qJlt9HxeeqBfbcl5vKn1EV0OLO6/V2uPQmK4TI8Z4HruKX5+iD2hIK5tkdLuXfgl/ZrwjjUroK6fXi+ZjsYPqfMYGPj63J3gHRaWHZ+r6nf3olywrueRRTyUnt3Vdj3kVUIqdr/Zcmev0e8rPH8tRLC5w18xEPhJcrs7VRsaQHU6CcM7DfYdazncc3vwF+sauurl1v+fSYZXa7DPxvT6dt3pSorK0cVG1w/XyquSztp1H318A9GzUsg2Ul+P5uFEbGJ/t88gbJWPqEsk3aOrYQtBb2B8x3b3wblgo/R4GfYdvhp5GytJ9HF1ZjbEtg7erouYE+C9xwkGBIPTQLGX2ZmlGyNT1TfpM3qqC5uKHdbq23/Q2lSJxWP6HNbkgi9kWLvsnBuXoDbsHdTl6AUKc6bG1sjbwK1j+1IMJa8GNpbvhMX33kkyCKYUSaMEfHl6eWNxridALmi36813oZPKZTKS0JgOF8hgTbuQRFu65Chh0Y7kvWOqT4Lcx5zKmNNX2VRCF8YU4DK6wjML7BPK20lwogdQ6LbHVMeltOzjHqS1IMItu2VCwRiPdSx6+sSmRKtFh4lUkFN/KkgknKfC+K2eyAc01wajvsdAtwsstrP3IO7fD5sy0H+mJaxCfmGDNZ6mF9LLNCndrp40YCy69qsUG02Vm4YUir8NaK3BrBm2bLFvRi0LnXptocNmaJRhHhHVrpbaud6t7bEKxuD9U9UKbXTl/sCROhu7VSzREQj0cx9gr8fTUPLbcUMuLNumKeUeEOard8Y0HsN/71CSzahGXxyYR2my2FuxEP7ZaKBmoh2MijXokFyJMF+1xkcIyDsxhtf8pxlrIwgQrn3k10puqIyyWKski1h5oSXciL536aBzFMCyC+qIERMeCVAM8nfJEu5DwsAv/ZIaB37vt7E5ZbcIzcwjK6s6z0mzq74dMTo/mBtUqWyqp2oHBCK0rCrbN/zSMwRByi2wdF2A30K4sj/1uxiDvjZNc24poND0vS7xjez54vkD1NKwL633bMiaEiUCcsG7IznmiyD+cMAfMnxNSnDGJM0qA1zs5R5PcaWguPMVYGn3rtGWEQvFObyuWOEvG9r+mhZfEspB8qrukHDBxXCf77HrVlcSP306I2RUNgba4VBpJEERY35hPSRIZBZJrUkMpesByhb14XbKUvblj5EIMY718ZJp0W27WpMoyyDmYFXqgCZE5D0aFqFKvVIZvWn7GMV99xWtlZ655X0Bh2T3xFDYgAQbAT4fdhNE/mSI7cCeZOacOi3q8SdtiebWDb4PWTNeWwYJ67b5JTywgyrvXFT3JyOdkvqHYz7oZpziYZsUzHNckpRiNN0eDY9ihLE7K8xsZZqK/8m9qNIyC6Fm7bhBD6YDcn7oVtzkvCv2e8grwUVaXUCZrYb1TdI7KgbT3i6+VUd9ermN7sSYacUk6WPrK57PG3LlEZzSNPhi1Q7JIGfcjVAuuGGb9ErNhLoW9txEdqmg1Gb2OWryryjtCyWBnv9O3I98eMyp8j1xXUuZAOGoZosTnzNm0j4Pw9vm5TniISKZ5JTDF+aS9wkRoXAsHqnGW7bQs49YxATA5hV5qazffp+KBhHnsIQegA3YGgchwrldBGFD0Q4HinMXc8iy1uILUmmwbd4KbVHDPZ1P5UUxpBxce6s3/GeZ24GpuTPSTfxT/USnSAwbaOr+sCBsN5vIGci+CEzqzNHWKq9GtcUG/u+FjJ/kkw1gj7JJ/M98iK22FXA5iLWtf0gH0Cs0/aFzew95VveGJ5jZrZA/4293oNOYljiH0dBvnowMY2sGu+U1QkOZ5jiHtL77I3bvre+o7e1XPy49f5BVdsYZTTzbXLwd8y2a8x0hEFxtPkqx9TUnFrVcY3MTLToGGbNKnPu59FG081OuGvplJeI/TWSaMYPtcPlN2HGMok2fqiDuzh12M36YIopr28K0GrZ09WsTVzm4p0P7/eSEiZ1UnmpLKHlfdap2XeTvg7qfDXfV64HYQC3HnfIVQrWqMRo2BGt+0Fb7bUcjTzCjrFfBqapYefpXq+TvHip1Q3a/+fyzf9AmvD4NiZ8bNw/S99q1kv/l6/Gp6779G3F3Xpk2IGkT6pe7VJGYEmxJgTUO0MTnFI4qcbmmV9PPpFB9ZvdmKAGzZrYLzt0B9xZAYU8Sj+om5ujAVbFM96vawyW/iv/ZkdjtWJJVBdJxKappHCjNK98zco8zfqJfM1kggn9sutn7utiGWHSNsue/x+x+wV80kpEq90M96vh83KjQO32EaRaV6VKn6pRgNbuVvysKoLlFzRKRXF0EeB4Ec6xnr5qvES/AzdKFT5j0KLdfsCaQP0VFjZVJgtV5VYm0Ipc2t8NVLaHudes6TUFs9sKbipWdzUA2JSTeGEq6D4YIXroIhzN7e73Yt4hOFGK7R9iVVNmYXxy3inpv2XJqCjO+pDUjsB38ypLydbvPDN0PtIsyDWqjSjHlEo9fNsiMvixWNK3ddw5c2cmQLejtk6tirM2KFt2gpbmii2+cEtZ0vJS2XLkZcE1hL2Yy7juk9NWx2xrfKISKLUnFerQDC5zC91wE3/k1s5hXRyk/WYWhodH5nsUEbyxRMQmFKeHMjK+TyxFLtztm4AubKgs5LqgHy54Tzke21Vot4nlFOFebrLtnrEYgSD1V8/Ql4CIH5W8apN1sPcqemOM0WNcmSabN7zUg35WdGzBKc+VWctsxUS3Lw3Km5gV5gv/42owjvOeQVe186eLEAmxpV0XC9q5J4oepZo/KvGdx0JXNmrv1m7j4bI6V+/9DM+GCWfp3k47eBGTlqoDYdDJoN8R37QcdpfdZbo3PuN//5N1r37owUfFHmc7rIebrQe5xJDotNxHWs+xVn0NgBYFuAyNXVr32d+GhW6nD6BeVrBwx6xils96B34Uo8nKxCObV87EZBWW6f33CwnWUyq49WejFB5VeSs5vZFC5P6RLEq5+fJMfiNi5pEQiSD2HnvxVyzALOBm5Qv9V3QSn4dIQbzARSm2+gcSjYUidLms0J7ffAOW52YRLVHqKxXuXtSrRk7GMnYs/zWxKgvTrenNFIyFj7KKtLtDBx0z3Ace/jB0VcCL17lIthTCj6B/PESfu2meweCBSm+KELkBusnaRHRI9MOnoG3IpOhGUDyPyNL1e6rEyoZZIfM5wfdH2ET9Ig/VCrRlLbMAYue7QGv9SIcwO/uTYKm5ucHw6RMrS1ig/WjtHn/S1FXIwVXZj+G3E4FX8qvZbKa4W/V80L6bMFH4z8scXlFAvCi+r/2J4AEbrnP3peLWrJfuIziSLqMSSlVZ3x1AhLq6NxLpbOyNVoB3qjv+8v5YOpAYxoYPjgrf7XdM2bTtvbNxm7Jj4VvdoF2jl3/v0ses2tjGSZQFAN/NW52vNGolfNxBi0+V5NgeuF5fjKeYS1nlZsBk6rTN7zFwSBiNET3c5XxWZ8nZQ6+tiKcgZJDWc1TgldbSkL3vNYXbtGR0KzidDvZP5RgPixJ7/9HYo3T5t1+NaFv0RYQN63nLcgKkwpjTAbT3L6KLCoss+LoInE3QvJaNf0Jft3knEmGjNISXC/E4mlveNV0WGpqI94K3yMvnk6Isaa+q/Su0v+ESmNXCDEU/WNTtsZeYBpRMZNMc/WmXMx8tCxjWHOTr0hGSyjU1+HPtdbmSUvNqECPQsIN/SK6v4sBbpqdqjDAJLnTtNTs6GhkeocOXoHbhwFLsXw6/TvhaH7/EFnr1yCPmkUMVf7D2H5Aylpu0vc3CozDJlMzY6wkrftF2iBye9yJQ0An6hfovvqfDqPnrzQ0Io3hjfKX9vwUyPz7qQpCjGkcbyLJ3TYh+Nu5I7aHEec6FLbXWS9a4NkeDjIms4IjY+uLwvhGifmVM7+00pSoSmGcKpUQ44tnDbD1ItPIAyUGwsFINYRQwWeHBslKFuApJlIiovmUs3i1mK0eng+jVEIO/VqGyaqtbQ0I/hVXvwwohE5s9DwQ59DhyVdldIh9XenyJm12YBijU58dSLMKt9WkzgPpmQ0pNiFSNGbgi7wv0RE4iKw3ch1d7qeGAo2SGHxPKa3/VwFfDrrMOZxzg7lH7XmNgx6eUbrUX9y2kWSLIqbmFg6SybTUUu0M4SvMOlFu4nAceeYOFiZlMoQTpcQy+F7fjNxO21ZXP/o/SrsXyFchR/3rNwmK7WDflSBSx3MHBuJIpXAw7LSPa9lhB29cZwrgMB0agTydq5m5iABkNpQ7GK/P+iZoESIGfjohrCPGVJaTt21cui9aUEeVjrg2Axwvr52Y+vPZlIGxg3Hi0EakuY/N+PJurZQo/hX09lMhQbX+io2wQh+wZ79Tix82Zw/nivsHMtmcaH2PhmsZlO96QSEYVSsYXb5HI6Hy+1lb5QXIo7L5UMGjiEFAnQ77O3/SBUbi/uQpiLSXF/S0/IOeJwNZpe0B9frbdqcCxYiwKhTxgcKWEKiemuxQ+CbpXGhnXS/0cOvUig3s/EQHNvZoeKHj1KYkieSbnBzVvI+bs6gpd4jvzhhikmOTWEZtqmPN24Detu12mLdtW7rpHb68q/S/qFLzxKo9VeIgvAofYWQoNh/6VcQJVd7AN+U+dBnd3IHNfeszqhHLcp7BmU25T3+rZPp5iGD5heDb/z6AfQTONVgLyLougSv4i93NFBm0QqcZg7JrFmZHpa3a8+ge7b8anzZ3rRqn6C/gf/gjakZOyz/4T0I+p6OLLD/w0643J5s90bZtmxfBNkBZBJIAJe1dw//mhtYYsxp195FY0yoVM6RICs8evSob5Ua/bRGCXsb7YHq6B5a58IKWM9jwbX1YNCYOMx4ZeCWl9KIi3DGzrEB82w8lzNXHkbCCHEmjv6F3cdjDt9T0gHWlHwu+A4KMn0K5hR7nDQ91+Lnxv6+GZkKdILMDarlbGHfoKOAYXHNCS1Yltr3UtpfOvAecz+w4dxFhfvug2d8tziFnpBQOdVva5wOR9lWRDdPaUdt+zvHiHq4yvpyssqq3OqDWYnLKYTRUeneS4K5Xoa0Ihr/pi8dtOZQ86wOlC5x7NZpIWWlaZsgin/xlUK0VlAT5o4vzV+T3ipccy4nm/Gh+yYRP/9h5fzS4cv/ySv8eF1SV+9G4M7t8P1kaQcuBolh7ovf6uqGICrC8JrB2gK9tSmlRz/vgcNjcXLXn4MgqFwrF6qi0OXRKHV69SCAPLIuRm+MePmiq98O7BuwLrCJst23kfOO1nJoykNVwAIgKpNP7Ausn6jtSHRHXOyYe2Hjxy7jVhH2210PlXbISQoy4Ry6Vi9Qs7sMtds69cw41/K2cRXBE25oXN/Bgh5d1eNgGEi9mc+A1qy8wELcgxPWIgu3UZ8ec+KlDuWUjUuuKxiR/e5d7fXPK+9o57YzWQOQkCVK0/rJehrYXUf3rcJN8v+jkN7jQkKuROMIXtn8bQSYDc1ES6vYtvzFRf1tVeVrt2eZq19wwlQCd+oFzpgh5uYsroCNBYmMCSW3Z0NrKjfyVYtkvDQ+ssvIHYqGTx7wIsmnCDumEgyfuR3e6gL3fhVvwbJPARgy9t1FmILpv4o40c+rveOyRaQgI9bwNtWFqk/ndg9QK6RaCAgyWH1vG05HxX3jKuwSHeRipVDDTRTmLoL7loNovL25Hx1x9kv/+YzM5zAbSgw+8rLfZPh5Ry9vWB/T6QEQXetKMuXr9OM3fOYE1yYTCdm+iC0hi6KlNSXS8nkXXNjeIyhR2XBTFthghJyJmoMSri+KyMv3h3Iro/26DvsO11Lw0x6turUz/KfPpG1OI8WMtXn3PPMM0FzcShYIBpoWkM1UdF0Rm0/4YSAImwxYNJFzlIpibvzJretHCqXHPu1pFnn+h3VGsVmmAwDve9sEjG366/6KpRCGX5QAGPnukvSPelsW5PtMG1j1csEKx+aBNZFncCAMMdf7IWp7idK30VwoEW1m6KhGXAyivqMc/T5aZv3BiQmrkYvwKF8efact4GMy18Ohr/n/stMyIXDT+oMZyC6VKumhVzW/Y49iirJytebLVMqIasDk3tfM5qb8jfBGfItu2l4dzKkQBJsepTbVbqUYU+n7C/gLv1OZRLrvl6yaDl053/sOEnUuCG9+uL0Ab+ZXHv7QI4wDKr3z/Nca7hv/TGo41BH1akezGmvtFJYiyrn/VAtDGC9PH/ze8A/iO/I78jvyO/I78jvyO/I78jvyO/L+ZvJEYc37tzvNrQ7In7oicYNXM5ldXIAvMycNx+9dXNM3viXQffHXZ09w8CPn6lifw4FDx+nonMMjx9N9oVJ1QEENnz/D76immynoiVNdVb238RSQYMmWapN0kcam4TFwhtgaBMmXmF5e1s9dGl+7FJ2kNVNepG3ADRyt/MSrRP+mbYs+3cimDzf7QrJG/i8j60ptDpGMFgjgoXYTV31m4+ilbNS6EGY2tJjA6GQ9dCQI1Jdkmh0oqx0YWXjgrprtKSz+61ZiLo3t+TVu4BopZxpPcumm8lyHp4AI8NG4QgA5hUdXYjt6vZ+okWWhMVH9jLpm6wFm1f15Fh+R8pBx/DmD3j7jHNDbJ9LSGS5mgHozKz66OeH2HtWGe2IddAQIlXwD/fZw+7/w9VfHV3pA311Anfx4y3eWgTcr3G5eeEF80baEbW2oMqj210ppjr6V7t0ZhtNiSOhim5boNrAQll626CXPuVYbeeX3N9emTQQ6sNqUIr/9pAvS0wbZt3jPPEfVmEHFfZRCRb9TsNT7uC2OpOqT7XWdnjUMCMjxZoxWYwHKR2ts0IvGbEuEN3k6Ue0OsuftuUG2kXKZHKveaRmE5KuSLWfyz1W7MC45+k9Wiujvzze1xMO0D/Ivh+RH6WYcyHkGtSqmJzIgcCkpGJmeS+EhIgQrqKs0AHRcTYgy2bYWN1bnwjTvzASWcWI/46eV3HHS78aNucJ/PEuNceHENHslHLHngYzQFZAoLjw+XjqnkRQI0VKBlItd8R9guFXjErTm0IiC/sGUMnRg1jf6eN+LHmZGVMIntE/zPinvUymEDzcHPVVSkEMyMlLhSdYgg0sGoa5W8m649q0CZAssnlFXjWdR+aG/Rj0khgbWOcV+dCRD81NfhmUxTudA70KlorSfvuWeOiWJ6X555bYLS5b8nzsXOufuKdGVFZvt2+GrGuP/pkRKHMkBTITyuF2udJ1mmkN+Sqjy4wwjPvAlR3EYS4wEx+HfHZ/+Ra6/rVqGI44w95BpPIngc4aUhwNhCCoL8/WptvY20780QYh6/0dMNqeYWX3FZKorjrqD2aG43w5J1vShmtnFvudy+T7EStsBY5IyHt2EwFjTQCgmqxYw/UFARTocDaxUig1eIF+xh0Y8hIZnQvKSoGSZk7JYdNFQ1Xq6szMwf7oOKkZvqiMJeT+IuMYwrPIF+3kSN5o4/FN1HB9U+q+bWBIt7xow+2WNh7BSNjo6bUn6PH+sTmLpVvbzmzjEPEro7yTcdS2J0xNF0viVLn05OeOVB1D8lEOnK8fGZxiFf3VM3HBYzUC3Hy7fKlwZ1wH1kJvd4VqHelOVwgeOufb9U28SEgL07dO0p0gnhFFs/wJNAYG545R3I1DqZ36ZQUcqFEcGUBmFPETl4Bm+d9u2UJzFbW2lMCJ8nEmYZfhjhRR8wdqpmNg8rEtEDaGrEK2gKPyV8UedhsunfrrIiT3zThgtFCPw3JpkcUIhlW6fRKWPO4azunBki2zR3vV4tUn8p1th+pT3tIpdNB7APGD2ovMjHc+umf+BFpWc3d4a4XkDtUBeox3qpy+8OihHLeCbro8JV8XpT4iYT3dYE75pgtvs/PWJzyLaSN2ea15hktodOYw6IK89CWWdv0qTruqZgYFPu0ByzULC3eTytRJCZSE/ITU4zXoHRY1njVwAOWkZnwWlv7DWh1g7awHHbA1srsOyYOtHMB7uEXaiL17m0UPXBtYCq0LId78XBV4sMFTH3Qogt1FWJxmvukg9ohTu1hxQHjeswMyv64xq48AOsunJTaDoUxYRE05o7r/CGEfYjFh+L3jvR0si13AJD+Jn2RjqmXVeaxHrYulNc/5+Gbzt4EjdKS7SmnYgmO1JXUkdcoNTEQ9y1FW3tWP8hYyB33qlLsjfy/phf8iONQSDpIQgUNk2P4ij3tG7vcdEFvOHpcgpHNoJ8jy/yHpKEXGKL+tWC6xslLbseXQGwbAXNI69A+ctfECDeDGFEecpw5E92FDFhm7T0a99PTj1uQhTgQ9w9QmWC9SsdM58zi3gs11Sjf38B/fv2UcRx3kQZnh6enBB8NoC7ItM9rwB1GqErUDWc7ZQccfJLLiEOZrRrmrSyal5keqmycUQtXyc5E51pCShoCPdMEkJ/RmGUtdvEj5hQhScTCJ6Mins+61ZIpTaNSCf0CMeTlXpI3sNtv4U93euUFHSdZ16+gllYNI0c641nueocrinHb0aK9M5nqcgl0dPIsA2NmUxiL46IHqxWQarXOlZ3WD5Z48yJOxXCOee+6+aRM30Z3zg8m1fJz8Wup0iZ5VM7bEtCKaZyKKxy7AfpLw8xh0jYqC+W30zBIs6cHZiMNPmgjHadYsScX/rAOUUFPQdF1UnnjmbpC0bGSm5jv8OxtvG8j1LBV5s6NXOMAI6WSqK61jd3arZtM27xASc0TxL/Cjo+m+yR1yUNjJxt5vjU27VxPHmhAR25/ZrSGK0pMxrc1fgJ/uQfEbUPTPJ8BSGL5AVlUSOiuF/aTcEEeWX4I+7yAsGzY4Ct+O5Rz+5yN95sqDGO03pyIXWtENGNY/7tRT+eNQcTjZMPDSm5F7L2qYmHf75S9Rx+FF3a/ZFUL+SFAPh0NIRDV6yMAXQt88JHsYSdKd2g1CLOjgvuf6ULKrvndpdMgDzKKHWQ5eU15dBCWxjZ2wiGGT9XrAPfuzJClG80AwBHJ5DHGHktVvlS9SUERxmmdbiWa/1py/OcPK0gGY276s687wT78OAiT+gIYCX7mXgL60o5OzbSkWSWzvNzKcYxQCluuqYJQwUnWtaDJoe+DKwt0589l0b9fr3I27T98XbnXk3YhwQTGLnmQVygOomn+L77ExSR/XBsbl97+h7nXn3G8qtKTFRBTD40fwMeWn/W+MtxJjHcfNfCqEa7jyvdtofWvP4KRRM6f5JIgvwxcTPeuckPFvUryYxslG37eYzr7DZfFguajF7+nRBfSe93EnTaVu4xwjyWkyaIf03Ov+j+eNi0VV0nncY8PuhFvl+scLy3i0v8/JpSGSU0m1+WCbGsjNLmRbZtsGtbiV0pV9hwuWMmrRjWothi7DxMR06EvJ7QzafWphfWAjJWY46+tBR8mO8n8iVh9c2wQpQNV/IH+JM5zvjDpScAEXn6HckZ0KcK40JJjJta+wGMJY/HbIVAlxyfVUmmzFONOF3p/pf7NhEbk4IuhVA/itOzG/2e/qgkMgmKXmhlooDDzQyhKpp2UgVTc7wWpY5ZTbmnxNgjHtsEhEksJgCzFf9J/Ey97s3sxn/vcTxufH6OC8NpxGyDGAnXdoQNCc+6sbI0mUa+xBfGsVlOOjQI5npzU56XqTabcAUBe7vYgCeijqCWIV4D3JhHWLyxXGb/mAlxsqkptHg6OZi+bLfaZIGYSbwcUBN4Kck82+27CSZTsgnsm2hRQVhfn2ul1uZseWUCEVhco1Sm1zLG03z4FO517XwDvtDbsU0l9xerBdVvQjJSlrrLW2BBs4rKH25yPy1DPz0MxBt2+K12YtTzQG1gYm6PN96zaczsTA6wrjhMZaKN26uqXmrgyEeJDX4fvoTgYs6U8Dt/++cPTdaN5umtXrFBOnteZvpWW7GPtMInTdq3mzGuYULswZKQGgCLoqa1FSYKBI8zL7eEV8Sj01D6g4QelEeeTPGNv8JFg+NEC19/8MRVuYmt2iSHTWaFsDUJ7AzNbvb0biSqdaY4/Tx2KgevKehG10wS4432I+3esVrO8c0mp4tN46h1boDNXFEVPBsrm09/Pg9Y0J6rQm8BVQpqyskpiNHiH+lJQWGGikvWV1qc2ibT1FORXaKwuMjWXa9cGFru3BuVUaq/jiD3hcxcgGkvIE2TEkOL7MSais+97wBKp/IuVUs+ox1Z39Jx6ow5QOs2q9sx8bPj4Y7vA242YVnP/Zfh0+ukwvEc8oQs80SSLP6pdvm6gqq/CYwTbEMjkjL388fF0pPpvx98DAQsJDa6E5tgtJ9sF2vtO7QbTPlmpXA0mx81vRv0IVW6pCknsNZIiOEeeiOmlXPtQdBUTX/ClBMjFLYaZgo+3R6H03Pxub5OO6oefpk0FRBl7qHQLIgg0ADEORwfuDg+t8iduwfG6fspB6P29s/b46UoF+7S0T8132jFs3+uZhJ5TY6ggS3/rpVN249o7zsGUYFf83P4l+WM36x0E+fgwa76Jgcilrw/wv0IPTZ4gMvespmkGDJC6/5szhmOLlMILDOYb43pBFxbBD9oPKzXHrSnIsOGV0tNj9wMj1L9zwVfgQzDT4xnrTmnYI7DSS+HvFZoeqIY/LWsX6h4bhSsXgrG658IZR4MFxCo83U8++bzOBWwW2llMmnTd1YR5rMkaaMrCUH3LF8COj6fLJ39DDpdzf7d01PsuRnZzDcSFYaWDVgMyTr7rxtk7FXm/OyAkYsVwv9QIZkqkqzQ9AlwGuWGBO2wvEQ4tWop6MQcEA9G4YD0q5n/8HAJs4I2P5dgvg/kBp7b9XUH3rm6wzl81u04q6CavdavMhQHC5/vAJKbuccwT1yih9z+LgjkM2xOG1U5BwaZJJaeIxWohBU/ScsQdHNX/K1T5a1Kjj3P4u55p6Na1OdG8XFH2SqXZtxJdVL6BWBi8PMmNcykRoKNL/IlIcGHDL/DgkC92YaaTH/dN3KVVa3CKuYeFpebNj44rFx9d4jm9fJ7jXcXrkCBng6/PM8F+WBens+CgsnmY3DQiQvIf6k4BYk0gbv6yH/xCyDuNFN2bg/+gvZ5TN7/AVBLAwQUAAIACACyofxYUzxPkk0AAABqAAAAGwAAAHVuaXZlcnNhbC91bml2ZXJzYWwucG5nLnhtbLOxr8jNUShLLSrOzM+zVTLUM1Cyt+PlsikoSi3LTC1XqACKGekZQICSQqWtkgkStzwzpSTDVsnS0BQhlpGamZ5RYqtkZmEGF9QHGgkAUEsBAgAAFAACAAgA5QshUTZhWAJHAwAA4QkAABQAAAAAAAAAAQAAAAAAAAAAAHVuaXZlcnNhbC9wbGF5ZXIueG1sUEsBAgAAFAACAAgAsqH8WJxeMggUBgAANxcAAB0AAAAAAAAAAQAAAAAAeQMAAHVuaXZlcnNhbC9jb21tb25fbWVzc2FnZXMubG5nUEsBAgAAFAACAAgAsqH8WBUeYBujAAAAfwEAAC4AAAAAAAAAAQAAAAAAyAkAAHVuaXZlcnNhbC9wbGF5YmFja19hbmRfbmF2aWdhdGlvbl9zZXR0aW5ncy54bWxQSwECAAAUAAIACACyofxY2QpF8FEFAAAaHgAAJwAAAAAAAAABAAAAAAC3CgAAdW5pdmVyc2FsL2ZsYXNoX3B1Ymxpc2hpbmdfc2V0dGluZ3MueG1sUEsBAgAAFAACAAgAsqH8WCuT0BhmAwAAlgwAACEAAAAAAAAAAQAAAAAATRAAAHVuaXZlcnNhbC9mbGFzaF9za2luX3NldHRpbmdzLnhtbFBLAQIAABQAAgAIALKh/FjRHmh9TgUAAKQdAAAmAAAAAAAAAAEAAAAAAPITAAB1bml2ZXJzYWwvaHRtbF9wdWJsaXNoaW5nX3NldHRpbmdzLnhtbFBLAQIAABQAAgAIALKh/FjsTFlStgEAAHoGAAAfAAAAAAAAAAEAAAAAAIQZAAB1bml2ZXJzYWwvaHRtbF9za2luX3NldHRpbmdzLmpzUEsBAgAAFAACAAgAsqH8WLjnPPJeAAAAYwAAABwAAAAAAAAAAQAAAAAAdxsAAHVuaXZlcnNhbC9sb2NhbF9zZXR0aW5ncy54bWxQSwECAAAUAAIACACyofxY9z2u2kgxAAAUUwAAFwAAAAAAAAAAAAAAAAAPHAAAdW5pdmVyc2FsL3VuaXZlcnNhbC5wbmdQSwECAAAUAAIACACyofxYUzxPkk0AAABqAAAAGwAAAAAAAAABAAAAAACMTQAAdW5pdmVyc2FsL3VuaXZlcnNhbC5wbmcueG1sUEsFBgAAAAAKAAoABgMAABJOAAAAAA=="/>
  <p:tag name="ISPRING_CURRENT_PLAYER_ID" val="universal"/>
  <p:tag name="ISPRING_PRESENTATION_TITLE" val="BÀI 68 uôn uông (t1)"/>
  <p:tag name="ISPRING_FIRST_PUBLISH" val="1"/>
  <p:tag name="ISPRING_UUID" val="{E88CE2C7-FFF8-4C33-A9D9-7BC9843026B3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5|0.5|0.5"/>
  <p:tag name="ISPRING_CUSTOM_TIMING_USED" val="1"/>
  <p:tag name="ISPRING_SLIDE_ID_2" val="{5840E538-F362-48B8-A8E6-E0E2417B18E2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5|0.5|0.5"/>
  <p:tag name="ISPRING_CUSTOM_TIMING_USED" val="1"/>
  <p:tag name="ISPRING_SLIDE_ID_2" val="{3ABADC25-A692-4B0C-8553-8F8AD9536CFC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6C3E92E6-4F28-43C6-8222-7E8DB00EE2CF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2"/>
  <p:tag name="ISPRING_CUSTOM_TIMING_USED" val="1"/>
  <p:tag name="ISPRING_SLIDE_ID_2" val="{BE37AFD6-2B6D-4487-84E2-7F8E7C723D30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2"/>
  <p:tag name="ISPRING_CUSTOM_TIMING_USED" val="1"/>
  <p:tag name="ISPRING_SLIDE_ID_2" val="{A59F4CC5-91BE-4D82-864E-DA7065A54489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A0451D12-B605-4E44-9BDA-B8269CA824E0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2.641"/>
  <p:tag name="TIMING" val="|0.001"/>
  <p:tag name="ISPRING_CUSTOM_TIMING_USED" val="1"/>
  <p:tag name="ISPRING_SLIDE_ID_2" val="{5F1D52D8-98D6-4F73-93AB-0FD5B6149389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5|0.5"/>
  <p:tag name="ISPRING_CUSTOM_TIMING_USED" val="1"/>
  <p:tag name="ISPRING_SLIDE_ID_2" val="{D415A399-DD6D-4D4D-A08B-07F0F55F6B8F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0.5"/>
  <p:tag name="ISPRING_CUSTOM_TIMING_USED" val="1"/>
  <p:tag name="ISPRING_SLIDE_ID_2" val="{98AD7E05-DD2F-4EA9-90DE-66629F73756E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2|0.5"/>
  <p:tag name="ISPRING_CUSTOM_TIMING_USED" val="1"/>
  <p:tag name="ISPRING_SLIDE_ID_2" val="{7495B781-8F53-4F8B-8889-9140E63C09C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3476B6B-8675-474D-88D6-6E2E842F3EE5}"/>
  <p:tag name="GENSWF_ADVANCE_TIME" val="16.989"/>
  <p:tag name="ISPRING_SLIDE_HAS_SCREEN_REC" val="1"/>
  <p:tag name="ISPRING_SLIDE_QUIZ_PROPERTIES" val="&lt;QuizProperties&gt;&lt;passAction&gt;&lt;action&gt;3&lt;/action&gt;&lt;/passAction&gt;&lt;failAction&gt;&lt;action&gt;3&lt;/action&gt;&lt;/failAction&gt;&lt;viewSlidesPolicy&gt;0&lt;/viewSlidesPolicy&gt;&lt;allowInterrupt&gt;1&lt;/allowInterrupt&gt;&lt;restartFailedQuiz&gt;0&lt;/restartFailedQuiz&gt;&lt;/QuizProperties&gt;&#10;"/>
  <p:tag name="ISPRING_QUIZ_SHAPES_ADDED" val="1"/>
  <p:tag name="ISPRING_RESOURCE_QUIZ" val="quiz1.quiz"/>
  <p:tag name="ISPRING_QUIZ_FULL_PATH" val="D:\THI GVG\BÀI 68 uôn uông (t1)\quiz\quiz1.quiz"/>
  <p:tag name="ISPRING_QUIZ_RELATIVE_PATH" val="BÀI 68 uôn uông (t1)\quiz\quiz1.quiz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CC4E3187-BDF7-4C3B-98A1-363BB5FC0E0A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9.000"/>
  <p:tag name="TIMING" val="|0.5|0.5|0.5|0.5|0.5|0.5|0.5|0.5|0.5|0.5|0.5|1|1"/>
  <p:tag name="ISPRING_CUSTOM_TIMING_USED" val="1"/>
  <p:tag name="ISPRING_SLIDE_ID_2" val="{D5EA551E-308D-4A97-ADAC-64A26B24DC2B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9521645C-5880-443D-A7C6-60D48E234E87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3242BBF-BF5B-46B1-A4AF-C7B0000B311D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AAE687AE-48FD-48E7-8855-ED2E108890A4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22683488-0372-47C4-81BC-882F82A74CDF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691D1E76-5677-4CA5-AD4E-493AE8C5E025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D403FBC1-3B21-4FBB-9677-26FAEB2DEF82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8EE494A-1F56-487E-9CA7-66287F12B206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750"/>
  <p:tag name="ISPRING_CUSTOM_TIMING_USED" val="1"/>
  <p:tag name="ISPRING_SLIDE_ID_2" val="{27E761FF-8D31-42BF-9D5A-5C8796D86AD9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899BB2DF-5BDF-4E72-BB2D-466DCEE1B67E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A64DF0B7-E972-47A4-ACC5-D1F23D2EE39F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BDEBE02C-9D23-42AA-824B-7BCD64758959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"/>
  <p:tag name="ISPRING_CUSTOM_TIMING_USED" val="1"/>
  <p:tag name="ISPRING_SLIDE_ID_2" val="{32533F57-34DC-4D1C-8A3A-C792DBF00A8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E455CF64-D061-4A53-903D-44B37C5F9B1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6.058"/>
  <p:tag name="ISPRING_CUSTOM_TIMING_USED" val="1"/>
  <p:tag name="ISPRING_SLIDE_ID_2" val="{F4B7CFD8-ADF8-4D8D-AC09-16DE5DE2847A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E97EC006-953A-4701-A71F-B0303BD52B75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TIMING" val="|0.001|0.001|0.001|0.001"/>
  <p:tag name="ISPRING_CUSTOM_TIMING_USED" val="1"/>
  <p:tag name="ISPRING_SLIDE_ID_2" val="{94534B27-CF8E-42E9-A331-4473ECF90DD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38353671-C37B-436D-BFBB-0011327ACA7B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7FA2DB71-5AEB-4027-85E9-B418CC1D94A0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388B82AE-8C3F-4584-A92E-3D2D29477984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5542</TotalTime>
  <Words>300</Words>
  <Application>Microsoft Office PowerPoint</Application>
  <PresentationFormat>Custom</PresentationFormat>
  <Paragraphs>161</Paragraphs>
  <Slides>32</Slides>
  <Notes>32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宋体</vt:lpstr>
      <vt:lpstr>宋体</vt:lpstr>
      <vt:lpstr>.VnArial</vt:lpstr>
      <vt:lpstr>Arial</vt:lpstr>
      <vt:lpstr>Arial-Rounded</vt:lpstr>
      <vt:lpstr>Calibri</vt:lpstr>
      <vt:lpstr>HP001 4 hàng</vt:lpstr>
      <vt:lpstr>HP001 4H</vt:lpstr>
      <vt:lpstr>Impact</vt:lpstr>
      <vt:lpstr>inpin heiti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68 uôn uông (t1)</dc:title>
  <dc:creator>PC</dc:creator>
  <cp:lastModifiedBy>Vivobook S14 Flip</cp:lastModifiedBy>
  <cp:revision>622</cp:revision>
  <dcterms:created xsi:type="dcterms:W3CDTF">2021-05-08T14:00:55Z</dcterms:created>
  <dcterms:modified xsi:type="dcterms:W3CDTF">2026-05-08T03:53:20Z</dcterms:modified>
</cp:coreProperties>
</file>