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85" r:id="rId4"/>
    <p:sldMasterId id="2147483694" r:id="rId5"/>
  </p:sldMasterIdLst>
  <p:notesMasterIdLst>
    <p:notesMasterId r:id="rId7"/>
  </p:notesMasterIdLst>
  <p:sldIdLst>
    <p:sldId id="293" r:id="rId6"/>
    <p:sldId id="315" r:id="rId8"/>
    <p:sldId id="2632" r:id="rId9"/>
    <p:sldId id="291" r:id="rId10"/>
    <p:sldId id="300" r:id="rId11"/>
    <p:sldId id="311" r:id="rId12"/>
    <p:sldId id="301" r:id="rId13"/>
    <p:sldId id="2633" r:id="rId14"/>
    <p:sldId id="302" r:id="rId15"/>
    <p:sldId id="306" r:id="rId16"/>
    <p:sldId id="2634" r:id="rId17"/>
    <p:sldId id="2635" r:id="rId18"/>
    <p:sldId id="2636" r:id="rId19"/>
    <p:sldId id="307" r:id="rId20"/>
    <p:sldId id="327" r:id="rId21"/>
    <p:sldId id="321" r:id="rId22"/>
    <p:sldId id="2638" r:id="rId23"/>
    <p:sldId id="288" r:id="rId24"/>
    <p:sldId id="2637" r:id="rId25"/>
    <p:sldId id="292" r:id="rId26"/>
    <p:sldId id="263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3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endParaRPr lang="vi-VN" sz="1800" dirty="0">
              <a:effectLst/>
              <a:latin typeface="Calibri" panose="020F0502020204030204" pitchFamily="34" charset="0"/>
              <a:ea typeface="等线" panose="02010600030101010101" pitchFamily="2" charset="-122"/>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8.jpeg"/><Relationship Id="rId10" Type="http://schemas.openxmlformats.org/officeDocument/2006/relationships/image" Target="../media/image16.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matchingName="Table of contents">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5" b="1">
                <a:solidFill>
                  <a:schemeClr val="lt1"/>
                </a:solidFill>
              </a:defRPr>
            </a:lvl1pPr>
            <a:lvl2pPr lvl="1" algn="ctr" rtl="0">
              <a:spcBef>
                <a:spcPts val="0"/>
              </a:spcBef>
              <a:spcAft>
                <a:spcPts val="0"/>
              </a:spcAft>
              <a:buClr>
                <a:schemeClr val="lt1"/>
              </a:buClr>
              <a:buSzPts val="5200"/>
              <a:buNone/>
              <a:defRPr sz="6935">
                <a:solidFill>
                  <a:schemeClr val="lt1"/>
                </a:solidFill>
              </a:defRPr>
            </a:lvl2pPr>
            <a:lvl3pPr lvl="2" algn="ctr" rtl="0">
              <a:spcBef>
                <a:spcPts val="0"/>
              </a:spcBef>
              <a:spcAft>
                <a:spcPts val="0"/>
              </a:spcAft>
              <a:buClr>
                <a:schemeClr val="lt1"/>
              </a:buClr>
              <a:buSzPts val="5200"/>
              <a:buNone/>
              <a:defRPr sz="6935">
                <a:solidFill>
                  <a:schemeClr val="lt1"/>
                </a:solidFill>
              </a:defRPr>
            </a:lvl3pPr>
            <a:lvl4pPr lvl="3" algn="ctr" rtl="0">
              <a:spcBef>
                <a:spcPts val="0"/>
              </a:spcBef>
              <a:spcAft>
                <a:spcPts val="0"/>
              </a:spcAft>
              <a:buClr>
                <a:schemeClr val="lt1"/>
              </a:buClr>
              <a:buSzPts val="5200"/>
              <a:buNone/>
              <a:defRPr sz="6935">
                <a:solidFill>
                  <a:schemeClr val="lt1"/>
                </a:solidFill>
              </a:defRPr>
            </a:lvl4pPr>
            <a:lvl5pPr lvl="4" algn="ctr" rtl="0">
              <a:spcBef>
                <a:spcPts val="0"/>
              </a:spcBef>
              <a:spcAft>
                <a:spcPts val="0"/>
              </a:spcAft>
              <a:buClr>
                <a:schemeClr val="lt1"/>
              </a:buClr>
              <a:buSzPts val="5200"/>
              <a:buNone/>
              <a:defRPr sz="6935">
                <a:solidFill>
                  <a:schemeClr val="lt1"/>
                </a:solidFill>
              </a:defRPr>
            </a:lvl5pPr>
            <a:lvl6pPr lvl="5" algn="ctr" rtl="0">
              <a:spcBef>
                <a:spcPts val="0"/>
              </a:spcBef>
              <a:spcAft>
                <a:spcPts val="0"/>
              </a:spcAft>
              <a:buClr>
                <a:schemeClr val="lt1"/>
              </a:buClr>
              <a:buSzPts val="5200"/>
              <a:buNone/>
              <a:defRPr sz="6935">
                <a:solidFill>
                  <a:schemeClr val="lt1"/>
                </a:solidFill>
              </a:defRPr>
            </a:lvl6pPr>
            <a:lvl7pPr lvl="6" algn="ctr" rtl="0">
              <a:spcBef>
                <a:spcPts val="0"/>
              </a:spcBef>
              <a:spcAft>
                <a:spcPts val="0"/>
              </a:spcAft>
              <a:buClr>
                <a:schemeClr val="lt1"/>
              </a:buClr>
              <a:buSzPts val="5200"/>
              <a:buNone/>
              <a:defRPr sz="6935">
                <a:solidFill>
                  <a:schemeClr val="lt1"/>
                </a:solidFill>
              </a:defRPr>
            </a:lvl7pPr>
            <a:lvl8pPr lvl="7" algn="ctr" rtl="0">
              <a:spcBef>
                <a:spcPts val="0"/>
              </a:spcBef>
              <a:spcAft>
                <a:spcPts val="0"/>
              </a:spcAft>
              <a:buClr>
                <a:schemeClr val="lt1"/>
              </a:buClr>
              <a:buSzPts val="5200"/>
              <a:buNone/>
              <a:defRPr sz="6935">
                <a:solidFill>
                  <a:schemeClr val="lt1"/>
                </a:solidFill>
              </a:defRPr>
            </a:lvl8pPr>
            <a:lvl9pPr lvl="8" algn="ctr" rtl="0">
              <a:spcBef>
                <a:spcPts val="0"/>
              </a:spcBef>
              <a:spcAft>
                <a:spcPts val="0"/>
              </a:spcAft>
              <a:buClr>
                <a:schemeClr val="lt1"/>
              </a:buClr>
              <a:buSzPts val="5200"/>
              <a:buNone/>
              <a:defRPr sz="6935">
                <a:solidFill>
                  <a:schemeClr val="lt1"/>
                </a:solidFill>
              </a:defRPr>
            </a:lvl9pPr>
          </a:lstStyle>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5"/>
            </a:lvl1pPr>
            <a:lvl2pPr lvl="1" algn="ctr" rtl="0">
              <a:lnSpc>
                <a:spcPct val="100000"/>
              </a:lnSpc>
              <a:spcBef>
                <a:spcPts val="0"/>
              </a:spcBef>
              <a:spcAft>
                <a:spcPts val="0"/>
              </a:spcAft>
              <a:buSzPts val="1100"/>
              <a:buNone/>
              <a:defRPr sz="1465"/>
            </a:lvl2pPr>
            <a:lvl3pPr lvl="2" algn="ctr" rtl="0">
              <a:lnSpc>
                <a:spcPct val="100000"/>
              </a:lnSpc>
              <a:spcBef>
                <a:spcPts val="0"/>
              </a:spcBef>
              <a:spcAft>
                <a:spcPts val="0"/>
              </a:spcAft>
              <a:buSzPts val="1100"/>
              <a:buNone/>
              <a:defRPr sz="1465"/>
            </a:lvl3pPr>
            <a:lvl4pPr lvl="3" algn="ctr" rtl="0">
              <a:lnSpc>
                <a:spcPct val="100000"/>
              </a:lnSpc>
              <a:spcBef>
                <a:spcPts val="0"/>
              </a:spcBef>
              <a:spcAft>
                <a:spcPts val="0"/>
              </a:spcAft>
              <a:buSzPts val="1100"/>
              <a:buNone/>
              <a:defRPr sz="1465"/>
            </a:lvl4pPr>
            <a:lvl5pPr lvl="4" algn="ctr" rtl="0">
              <a:lnSpc>
                <a:spcPct val="100000"/>
              </a:lnSpc>
              <a:spcBef>
                <a:spcPts val="0"/>
              </a:spcBef>
              <a:spcAft>
                <a:spcPts val="0"/>
              </a:spcAft>
              <a:buSzPts val="1100"/>
              <a:buNone/>
              <a:defRPr sz="1465"/>
            </a:lvl5pPr>
            <a:lvl6pPr lvl="5" algn="ctr" rtl="0">
              <a:lnSpc>
                <a:spcPct val="100000"/>
              </a:lnSpc>
              <a:spcBef>
                <a:spcPts val="0"/>
              </a:spcBef>
              <a:spcAft>
                <a:spcPts val="0"/>
              </a:spcAft>
              <a:buSzPts val="1100"/>
              <a:buNone/>
              <a:defRPr sz="1465"/>
            </a:lvl6pPr>
            <a:lvl7pPr lvl="6" algn="ctr" rtl="0">
              <a:lnSpc>
                <a:spcPct val="100000"/>
              </a:lnSpc>
              <a:spcBef>
                <a:spcPts val="0"/>
              </a:spcBef>
              <a:spcAft>
                <a:spcPts val="0"/>
              </a:spcAft>
              <a:buSzPts val="1100"/>
              <a:buNone/>
              <a:defRPr sz="1465"/>
            </a:lvl7pPr>
            <a:lvl8pPr lvl="7" algn="ctr" rtl="0">
              <a:lnSpc>
                <a:spcPct val="100000"/>
              </a:lnSpc>
              <a:spcBef>
                <a:spcPts val="0"/>
              </a:spcBef>
              <a:spcAft>
                <a:spcPts val="0"/>
              </a:spcAft>
              <a:buSzPts val="1100"/>
              <a:buNone/>
              <a:defRPr sz="1465"/>
            </a:lvl8pPr>
            <a:lvl9pPr lvl="8" algn="ctr" rtl="0">
              <a:lnSpc>
                <a:spcPct val="100000"/>
              </a:lnSpc>
              <a:spcBef>
                <a:spcPts val="0"/>
              </a:spcBef>
              <a:spcAft>
                <a:spcPts val="0"/>
              </a:spcAft>
              <a:buSzPts val="1100"/>
              <a:buNone/>
              <a:defRPr sz="1465"/>
            </a:lvl9pPr>
          </a:lstStyle>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5"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p:cNvGrpSpPr/>
          <p:nvPr userDrawn="1"/>
        </p:nvGrpSpPr>
        <p:grpSpPr>
          <a:xfrm>
            <a:off x="0" y="3597437"/>
            <a:ext cx="12192000" cy="3260563"/>
            <a:chOff x="-23447" y="4479679"/>
            <a:chExt cx="12215448" cy="2387174"/>
          </a:xfrm>
        </p:grpSpPr>
        <p:pic>
          <p:nvPicPr>
            <p:cNvPr id="31" name="图片 21"/>
            <p:cNvPicPr>
              <a:picLocks noChangeAspect="1"/>
            </p:cNvPicPr>
            <p:nvPr/>
          </p:nvPicPr>
          <p:blipFill rotWithShape="1">
            <a:blip r:embed="rId3" cstate="email">
              <a:duotone>
                <a:srgbClr val="8BB6C5">
                  <a:shade val="45000"/>
                  <a:satMod val="135000"/>
                </a:srgbClr>
                <a:prstClr val="white"/>
              </a:duotone>
            </a:blip>
            <a:srcRect/>
            <a:stretch>
              <a:fillRect/>
            </a:stretch>
          </p:blipFill>
          <p:spPr>
            <a:xfrm>
              <a:off x="5693677" y="5216647"/>
              <a:ext cx="4063658" cy="1594462"/>
            </a:xfrm>
            <a:prstGeom prst="rect">
              <a:avLst/>
            </a:prstGeom>
          </p:spPr>
        </p:pic>
        <p:pic>
          <p:nvPicPr>
            <p:cNvPr id="32" name="图片 22"/>
            <p:cNvPicPr>
              <a:picLocks noChangeAspect="1"/>
            </p:cNvPicPr>
            <p:nvPr/>
          </p:nvPicPr>
          <p:blipFill>
            <a:blip r:embed="rId4" cstate="email">
              <a:duotone>
                <a:srgbClr val="8BB6C5">
                  <a:shade val="45000"/>
                  <a:satMod val="135000"/>
                </a:srgbClr>
                <a:prstClr val="white"/>
              </a:duotone>
            </a:blip>
            <a:stretch>
              <a:fillRect/>
            </a:stretch>
          </p:blipFill>
          <p:spPr>
            <a:xfrm>
              <a:off x="8745414" y="4971764"/>
              <a:ext cx="3311839" cy="1612130"/>
            </a:xfrm>
            <a:prstGeom prst="rect">
              <a:avLst/>
            </a:prstGeom>
          </p:spPr>
        </p:pic>
        <p:pic>
          <p:nvPicPr>
            <p:cNvPr id="33" name="图片 23"/>
            <p:cNvPicPr>
              <a:picLocks noChangeAspect="1"/>
            </p:cNvPicPr>
            <p:nvPr/>
          </p:nvPicPr>
          <p:blipFill>
            <a:blip r:embed="rId5" cstate="email">
              <a:duotone>
                <a:srgbClr val="8BB6C5">
                  <a:shade val="45000"/>
                  <a:satMod val="135000"/>
                </a:srgbClr>
                <a:prstClr val="white"/>
              </a:duotone>
            </a:blip>
            <a:stretch>
              <a:fillRect/>
            </a:stretch>
          </p:blipFill>
          <p:spPr>
            <a:xfrm>
              <a:off x="1" y="5796243"/>
              <a:ext cx="12192000" cy="1070610"/>
            </a:xfrm>
            <a:prstGeom prst="rect">
              <a:avLst/>
            </a:prstGeom>
          </p:spPr>
        </p:pic>
        <p:pic>
          <p:nvPicPr>
            <p:cNvPr id="34" name="图片 24"/>
            <p:cNvPicPr>
              <a:picLocks noChangeAspect="1"/>
            </p:cNvPicPr>
            <p:nvPr/>
          </p:nvPicPr>
          <p:blipFill>
            <a:blip r:embed="rId6" cstate="email">
              <a:duotone>
                <a:srgbClr val="8BB6C5">
                  <a:shade val="45000"/>
                  <a:satMod val="135000"/>
                </a:srgbClr>
                <a:prstClr val="white"/>
              </a:duotone>
            </a:blip>
            <a:stretch>
              <a:fillRect/>
            </a:stretch>
          </p:blipFill>
          <p:spPr>
            <a:xfrm>
              <a:off x="-23447" y="4479679"/>
              <a:ext cx="12203723" cy="2383540"/>
            </a:xfrm>
            <a:prstGeom prst="rect">
              <a:avLst/>
            </a:prstGeom>
          </p:spPr>
        </p:pic>
      </p:grpSp>
      <p:pic>
        <p:nvPicPr>
          <p:cNvPr id="35" name="图片 18"/>
          <p:cNvPicPr>
            <a:picLocks noChangeAspect="1"/>
          </p:cNvPicPr>
          <p:nvPr userDrawn="1"/>
        </p:nvPicPr>
        <p:blipFill>
          <a:blip r:embed="rId7" cstate="email">
            <a:duotone>
              <a:srgbClr val="8BB6C5">
                <a:shade val="45000"/>
                <a:satMod val="135000"/>
              </a:srgbClr>
              <a:prstClr val="white"/>
            </a:duotone>
          </a:blip>
          <a:stretch>
            <a:fillRect/>
          </a:stretch>
        </p:blipFill>
        <p:spPr>
          <a:xfrm>
            <a:off x="2" y="2"/>
            <a:ext cx="5684108" cy="2190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p:cNvGrpSpPr/>
          <p:nvPr userDrawn="1"/>
        </p:nvGrpSpPr>
        <p:grpSpPr>
          <a:xfrm>
            <a:off x="0" y="3597437"/>
            <a:ext cx="12192000" cy="3260563"/>
            <a:chOff x="-23447" y="4479679"/>
            <a:chExt cx="12215448" cy="2387174"/>
          </a:xfrm>
        </p:grpSpPr>
        <p:pic>
          <p:nvPicPr>
            <p:cNvPr id="7" name="图片 21"/>
            <p:cNvPicPr>
              <a:picLocks noChangeAspect="1"/>
            </p:cNvPicPr>
            <p:nvPr/>
          </p:nvPicPr>
          <p:blipFill rotWithShape="1">
            <a:blip r:embed="rId2" cstate="email"/>
            <a:srcRect/>
            <a:stretch>
              <a:fillRect/>
            </a:stretch>
          </p:blipFill>
          <p:spPr>
            <a:xfrm>
              <a:off x="5693677" y="5216647"/>
              <a:ext cx="4063658" cy="1594462"/>
            </a:xfrm>
            <a:prstGeom prst="rect">
              <a:avLst/>
            </a:prstGeom>
          </p:spPr>
        </p:pic>
        <p:pic>
          <p:nvPicPr>
            <p:cNvPr id="12" name="图片 22"/>
            <p:cNvPicPr>
              <a:picLocks noChangeAspect="1"/>
            </p:cNvPicPr>
            <p:nvPr/>
          </p:nvPicPr>
          <p:blipFill>
            <a:blip r:embed="rId3" cstate="email"/>
            <a:stretch>
              <a:fillRect/>
            </a:stretch>
          </p:blipFill>
          <p:spPr>
            <a:xfrm>
              <a:off x="8745414" y="4971764"/>
              <a:ext cx="3311839" cy="1612130"/>
            </a:xfrm>
            <a:prstGeom prst="rect">
              <a:avLst/>
            </a:prstGeom>
          </p:spPr>
        </p:pic>
        <p:pic>
          <p:nvPicPr>
            <p:cNvPr id="13" name="图片 23"/>
            <p:cNvPicPr>
              <a:picLocks noChangeAspect="1"/>
            </p:cNvPicPr>
            <p:nvPr/>
          </p:nvPicPr>
          <p:blipFill>
            <a:blip r:embed="rId4" cstate="email"/>
            <a:stretch>
              <a:fillRect/>
            </a:stretch>
          </p:blipFill>
          <p:spPr>
            <a:xfrm>
              <a:off x="1" y="5796243"/>
              <a:ext cx="12192000" cy="1070610"/>
            </a:xfrm>
            <a:prstGeom prst="rect">
              <a:avLst/>
            </a:prstGeom>
          </p:spPr>
        </p:pic>
        <p:pic>
          <p:nvPicPr>
            <p:cNvPr id="14" name="图片 24"/>
            <p:cNvPicPr>
              <a:picLocks noChangeAspect="1"/>
            </p:cNvPicPr>
            <p:nvPr/>
          </p:nvPicPr>
          <p:blipFill>
            <a:blip r:embed="rId5" cstate="email"/>
            <a:stretch>
              <a:fillRect/>
            </a:stretch>
          </p:blipFill>
          <p:spPr>
            <a:xfrm>
              <a:off x="-23447" y="4479679"/>
              <a:ext cx="12203723" cy="2383540"/>
            </a:xfrm>
            <a:prstGeom prst="rect">
              <a:avLst/>
            </a:prstGeom>
          </p:spPr>
        </p:pic>
      </p:grpSp>
      <p:pic>
        <p:nvPicPr>
          <p:cNvPr id="15" name="图片 18"/>
          <p:cNvPicPr>
            <a:picLocks noChangeAspect="1"/>
          </p:cNvPicPr>
          <p:nvPr userDrawn="1"/>
        </p:nvPicPr>
        <p:blipFill>
          <a:blip r:embed="rId6" cstate="email"/>
          <a:stretch>
            <a:fillRect/>
          </a:stretch>
        </p:blipFill>
        <p:spPr>
          <a:xfrm>
            <a:off x="2" y="2"/>
            <a:ext cx="5684108" cy="2190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a:fillRect/>
          </a:stretch>
        </p:blipFill>
        <p:spPr>
          <a:xfrm flipV="1">
            <a:off x="2" y="1112718"/>
            <a:ext cx="12194345" cy="3154239"/>
          </a:xfrm>
          <a:prstGeom prst="rect">
            <a:avLst/>
          </a:prstGeom>
        </p:spPr>
      </p:pic>
      <p:pic>
        <p:nvPicPr>
          <p:cNvPr id="12" name="Picture 3"/>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a:fillRect/>
          </a:stretch>
        </p:blipFill>
        <p:spPr>
          <a:xfrm>
            <a:off x="-1170" y="2"/>
            <a:ext cx="12194345" cy="3154239"/>
          </a:xfrm>
          <a:prstGeom prst="rect">
            <a:avLst/>
          </a:prstGeom>
        </p:spPr>
      </p:pic>
      <p:pic>
        <p:nvPicPr>
          <p:cNvPr id="13" name="Picture 3"/>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a:fillRect/>
          </a:stretch>
        </p:blipFill>
        <p:spPr>
          <a:xfrm flipV="1">
            <a:off x="1828802" y="6477000"/>
            <a:ext cx="7880193" cy="508000"/>
          </a:xfrm>
          <a:prstGeom prst="rect">
            <a:avLst/>
          </a:prstGeom>
        </p:spPr>
      </p:pic>
      <p:pic>
        <p:nvPicPr>
          <p:cNvPr id="16" name="Picture 2"/>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2"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matchingName="Title and body">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8"/>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6B1A74AA-C306-48E7-A3B3-42B62A1F7534}"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BB21184-2B4E-47CF-9D6E-508CF8157CC4}" type="slidenum">
              <a:rPr lang="en-US" altLang="en-US"/>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E98617D9-A0B0-4A35-8CE8-69600290BA11}"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5D7E543-86EA-4D38-95AC-96DB991EB7ED}" type="slidenum">
              <a:rPr lang="en-US" altLang="en-US"/>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fld id="{E05D352B-8010-4E46-ABB8-84462D133B0B}"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331BFCC-33D1-413A-8D27-91B08FAE0BCD}" type="slidenum">
              <a:rPr lang="en-US" altLang="en-US"/>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2811D088-08DC-432B-95DC-E6999FE718AD}" type="datetimeFigureOut">
              <a:rPr lang="en-US"/>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AD5BDDA-C05A-4CC4-9CB1-5E874A3797DB}" type="slidenum">
              <a:rPr lang="en-US" altLang="en-US"/>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FE44F5BF-0EC9-454B-8497-09827FA94D49}" type="datetimeFigureOut">
              <a:rPr lang="en-US"/>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DB6628EB-25FD-4EA1-9780-FD02AAC5DCAE}" type="slidenum">
              <a:rPr lang="en-US" altLang="en-US"/>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B14D0D1C-10A3-4F22-B041-FA819F9BFEBE}" type="datetimeFigureOut">
              <a:rPr lang="en-US"/>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ACF0DDA-A0A0-470E-99F7-A0AA017595D9}"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C7939D04-3B76-41F4-BDCC-28724554464B}" type="datetimeFigureOut">
              <a:rPr lang="en-US"/>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7C5BAA3-931E-4A78-AD44-83A4B6AB941C}" type="slidenum">
              <a:rPr lang="en-US" altLang="en-US"/>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fld id="{0C2D4702-9A33-43C1-BC0D-5B5CEF43F806}" type="datetimeFigureOut">
              <a:rPr lang="en-US"/>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DC50C40-6F7A-4332-9A5D-3AF1065D3041}" type="slidenum">
              <a:rPr lang="en-US" altLang="en-US"/>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fld id="{3F254222-361B-4BFB-AC00-A8BDEC2B8238}" type="datetimeFigureOut">
              <a:rPr lang="en-US"/>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23AB698-246E-491F-B59B-3866BAE2D095}" type="slidenum">
              <a:rPr lang="en-US" altLang="en-US"/>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E4CE417E-EBC4-483E-AFC5-D122EB9AD811}"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A653BCC-0453-4A54-919C-AF650779EBD3}" type="slidenum">
              <a:rPr lang="en-US" altLang="en-US"/>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901EC99F-726A-4662-85C5-9FB81837691B}" type="datetimeFigureOut">
              <a:rPr lang="en-US"/>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4374413-6164-40D1-8D8A-30B2FE6B9E23}"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5">
                <a:solidFill>
                  <a:schemeClr val="lt1"/>
                </a:solidFill>
              </a:defRPr>
            </a:lvl1pPr>
            <a:lvl2pPr lvl="1" rtl="0">
              <a:spcBef>
                <a:spcPts val="0"/>
              </a:spcBef>
              <a:spcAft>
                <a:spcPts val="0"/>
              </a:spcAft>
              <a:buClr>
                <a:schemeClr val="lt1"/>
              </a:buClr>
              <a:buSzPts val="5300"/>
              <a:buNone/>
              <a:defRPr sz="7065">
                <a:solidFill>
                  <a:schemeClr val="lt1"/>
                </a:solidFill>
              </a:defRPr>
            </a:lvl2pPr>
            <a:lvl3pPr lvl="2" rtl="0">
              <a:spcBef>
                <a:spcPts val="0"/>
              </a:spcBef>
              <a:spcAft>
                <a:spcPts val="0"/>
              </a:spcAft>
              <a:buClr>
                <a:schemeClr val="lt1"/>
              </a:buClr>
              <a:buSzPts val="5300"/>
              <a:buNone/>
              <a:defRPr sz="7065">
                <a:solidFill>
                  <a:schemeClr val="lt1"/>
                </a:solidFill>
              </a:defRPr>
            </a:lvl3pPr>
            <a:lvl4pPr lvl="3" rtl="0">
              <a:spcBef>
                <a:spcPts val="0"/>
              </a:spcBef>
              <a:spcAft>
                <a:spcPts val="0"/>
              </a:spcAft>
              <a:buClr>
                <a:schemeClr val="lt1"/>
              </a:buClr>
              <a:buSzPts val="5300"/>
              <a:buNone/>
              <a:defRPr sz="7065">
                <a:solidFill>
                  <a:schemeClr val="lt1"/>
                </a:solidFill>
              </a:defRPr>
            </a:lvl4pPr>
            <a:lvl5pPr lvl="4" rtl="0">
              <a:spcBef>
                <a:spcPts val="0"/>
              </a:spcBef>
              <a:spcAft>
                <a:spcPts val="0"/>
              </a:spcAft>
              <a:buClr>
                <a:schemeClr val="lt1"/>
              </a:buClr>
              <a:buSzPts val="5300"/>
              <a:buNone/>
              <a:defRPr sz="7065">
                <a:solidFill>
                  <a:schemeClr val="lt1"/>
                </a:solidFill>
              </a:defRPr>
            </a:lvl5pPr>
            <a:lvl6pPr lvl="5" rtl="0">
              <a:spcBef>
                <a:spcPts val="0"/>
              </a:spcBef>
              <a:spcAft>
                <a:spcPts val="0"/>
              </a:spcAft>
              <a:buClr>
                <a:schemeClr val="lt1"/>
              </a:buClr>
              <a:buSzPts val="5300"/>
              <a:buNone/>
              <a:defRPr sz="7065">
                <a:solidFill>
                  <a:schemeClr val="lt1"/>
                </a:solidFill>
              </a:defRPr>
            </a:lvl6pPr>
            <a:lvl7pPr lvl="6" rtl="0">
              <a:spcBef>
                <a:spcPts val="0"/>
              </a:spcBef>
              <a:spcAft>
                <a:spcPts val="0"/>
              </a:spcAft>
              <a:buClr>
                <a:schemeClr val="lt1"/>
              </a:buClr>
              <a:buSzPts val="5300"/>
              <a:buNone/>
              <a:defRPr sz="7065">
                <a:solidFill>
                  <a:schemeClr val="lt1"/>
                </a:solidFill>
              </a:defRPr>
            </a:lvl7pPr>
            <a:lvl8pPr lvl="7" rtl="0">
              <a:spcBef>
                <a:spcPts val="0"/>
              </a:spcBef>
              <a:spcAft>
                <a:spcPts val="0"/>
              </a:spcAft>
              <a:buClr>
                <a:schemeClr val="lt1"/>
              </a:buClr>
              <a:buSzPts val="5300"/>
              <a:buNone/>
              <a:defRPr sz="7065">
                <a:solidFill>
                  <a:schemeClr val="lt1"/>
                </a:solidFill>
              </a:defRPr>
            </a:lvl8pPr>
            <a:lvl9pPr lvl="8" rtl="0">
              <a:spcBef>
                <a:spcPts val="0"/>
              </a:spcBef>
              <a:spcAft>
                <a:spcPts val="0"/>
              </a:spcAft>
              <a:buClr>
                <a:schemeClr val="lt1"/>
              </a:buClr>
              <a:buSzPts val="5300"/>
              <a:buNone/>
              <a:defRPr sz="7065">
                <a:solidFill>
                  <a:schemeClr val="lt1"/>
                </a:solidFill>
              </a:defRPr>
            </a:lvl9pPr>
          </a:lstStyle>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1.pn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1" Type="http://schemas.openxmlformats.org/officeDocument/2006/relationships/theme" Target="../theme/theme3.xml"/><Relationship Id="rId10" Type="http://schemas.openxmlformats.org/officeDocument/2006/relationships/image" Target="../media/image1.png"/><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4.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p:txBody>
      </p:sp>
      <p:pic>
        <p:nvPicPr>
          <p:cNvPr id="3" name="Picture 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spcBef>
                <a:spcPct val="0"/>
              </a:spcBef>
              <a:defRPr sz="1400" b="0">
                <a:solidFill>
                  <a:srgbClr val="000000"/>
                </a:solidFill>
                <a:latin typeface="Arial" panose="020B0604020202020204" pitchFamily="34" charset="0"/>
              </a:defRPr>
            </a:lvl1pPr>
          </a:lstStyle>
          <a:p>
            <a:pPr fontAlgn="base">
              <a:spcAft>
                <a:spcPct val="0"/>
              </a:spcAft>
              <a:defRPr/>
            </a:pPr>
            <a:fld id="{D6431B26-A2FD-4065-83C3-B04C2FDAD4BD}" type="datetimeFigureOut">
              <a:rPr lang="en-US"/>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spcBef>
                <a:spcPct val="0"/>
              </a:spcBef>
              <a:defRPr sz="1400" b="0">
                <a:solidFill>
                  <a:srgbClr val="000000"/>
                </a:solidFill>
                <a:latin typeface="Arial" panose="020B0604020202020204" pitchFamily="34"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pPr>
            <a:fld id="{27DE6ADE-A0A0-4119-AD82-AF0AC1820848}" type="slidenum">
              <a:rPr lang="en-US" altLang="en-US" smtClean="0"/>
            </a:fld>
            <a:endParaRPr lang="en-US"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4.xml"/><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50.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tags" Target="../tags/tag1.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image" Target="../media/image51.GIF"/></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50.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tags" Target="../tags/tag2.xml"/><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image" Target="../media/image51.GIF"/></Relationships>
</file>

<file path=ppt/slides/_rels/slide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1" Type="http://schemas.openxmlformats.org/officeDocument/2006/relationships/slideLayout" Target="../slideLayouts/slideLayout36.xml"/><Relationship Id="rId10" Type="http://schemas.openxmlformats.org/officeDocument/2006/relationships/image" Target="../media/image34.png"/><Relationship Id="rId1" Type="http://schemas.openxmlformats.org/officeDocument/2006/relationships/image" Target="../media/image25.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50.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tags" Target="../tags/tag3.xml"/><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image" Target="../media/image51.GIF"/></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0" Type="http://schemas.openxmlformats.org/officeDocument/2006/relationships/notesSlide" Target="../notesSlides/notesSlide17.xml"/><Relationship Id="rId1"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7.xml"/><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1"/>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Microsoft YaHei" panose="020B0503020204020204" charset="-122"/>
                <a:cs typeface="Arial" panose="020B0604020202020204" pitchFamily="34" charset="0"/>
              </a:rPr>
              <a:t>6 428 + 3 481 </a:t>
            </a:r>
            <a:endParaRPr lang="en-US" sz="6600" b="1" kern="0" dirty="0">
              <a:solidFill>
                <a:srgbClr val="0064D2">
                  <a:lumMod val="50000"/>
                </a:srgbClr>
              </a:solidFill>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endParaRPr lang="en-US" sz="9600" spc="600" dirty="0">
              <a:solidFill>
                <a:prstClr val="white"/>
              </a:solidFill>
              <a:cs typeface="Arial" panose="020B0604020202020204" pitchFamily="34" charset="0"/>
            </a:endParaRPr>
          </a:p>
        </p:txBody>
      </p:sp>
      <p:sp>
        <p:nvSpPr>
          <p:cNvPr id="63" name="TextBox 62"/>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endParaRPr lang="en-US" sz="9600" spc="600" dirty="0">
              <a:solidFill>
                <a:prstClr val="white"/>
              </a:solidFill>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endParaRPr lang="en-US" sz="9600" spc="600" dirty="0">
              <a:solidFill>
                <a:prstClr val="white"/>
              </a:solidFill>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endParaRPr lang="en-US" sz="9600" spc="600" dirty="0">
              <a:solidFill>
                <a:prstClr val="white"/>
              </a:solidFill>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endParaRPr lang="en-US" sz="9600" spc="600" dirty="0">
              <a:solidFill>
                <a:prstClr val="white"/>
              </a:solidFill>
              <a:cs typeface="Arial" panose="020B0604020202020204" pitchFamily="34" charset="0"/>
            </a:endParaRPr>
          </a:p>
        </p:txBody>
      </p:sp>
      <p:sp>
        <p:nvSpPr>
          <p:cNvPr id="71" name="TextBox 70"/>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endParaRPr lang="en-US" sz="9600" spc="600" dirty="0">
              <a:solidFill>
                <a:prstClr val="white"/>
              </a:solidFill>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2 + 8</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10</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rPr>
              <a:t>2 576 </a:t>
            </a:r>
            <a:r>
              <a:rPr lang="en-US" sz="6600" b="1" kern="0" dirty="0">
                <a:solidFill>
                  <a:srgbClr val="0064D2">
                    <a:lumMod val="50000"/>
                  </a:srgbClr>
                </a:solidFill>
                <a:latin typeface="Arial" panose="020B0604020202020204"/>
                <a:ea typeface="Microsoft YaHei" panose="020B0503020204020204" charset="-122"/>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2 576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4 518</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0</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6 + 8</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14</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5 + 5</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1" name="Rounded Rectangle 19"/>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10</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2" name="Rounded Rectangle 21"/>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3" name="Oval 22"/>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rPr>
              <a:t>6 307 + 826</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6 307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noProof="0" dirty="0">
                <a:ln>
                  <a:noFill/>
                </a:ln>
                <a:solidFill>
                  <a:prstClr val="white"/>
                </a:solidFill>
                <a:effectLst/>
                <a:uLnTx/>
                <a:uFillTx/>
                <a:latin typeface="Arial" panose="020B0604020202020204"/>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7 + 6</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13</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3 + 8</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0" name="Rounded Rectangle 19"/>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1" name="Rounded Rectangle 21"/>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3" name="Oval 22"/>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rPr>
              <a:t>837 + 524 </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837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524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9" name="Rectangle 68"/>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2" name="Rectangle 7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600" normalizeH="0" baseline="0" noProof="0" dirty="0" err="1">
                <a:ln>
                  <a:noFill/>
                </a:ln>
                <a:solidFill>
                  <a:prstClr val="black"/>
                </a:solidFill>
                <a:effectLst/>
                <a:uLnTx/>
                <a:uFillTx/>
                <a:latin typeface="Coiny" panose="02000903060500060000"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charset="0"/>
              <a:ea typeface="+mn-ea"/>
              <a:cs typeface="+mn-cs"/>
            </a:endParaRPr>
          </a:p>
        </p:txBody>
      </p:sp>
      <p:sp>
        <p:nvSpPr>
          <p:cNvPr id="74" name="Rounded Rectangle 18"/>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7 + 4</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5" name="Rounded Rectangle 19"/>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6" name="Rounded Rectangle 21"/>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77" name="Oval 76"/>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8 + 5</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0" name="Rounded Rectangle 19"/>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 13</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1" name="Rounded Rectangle 21"/>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rPr>
              <a:t>NHỚ 1</a:t>
            </a:r>
            <a:endParaRPr kumimoji="0" lang="en-US" sz="6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mn-cs"/>
            </a:endParaRPr>
          </a:p>
        </p:txBody>
      </p:sp>
      <p:sp>
        <p:nvSpPr>
          <p:cNvPr id="22" name="Oval 21"/>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200">
              <a:lnSpc>
                <a:spcPct val="120000"/>
              </a:lnSpc>
              <a:buClr>
                <a:srgbClr val="000000"/>
              </a:buClr>
            </a:pP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5"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5"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5"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5"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p:cNvPicPr>
            <a:picLocks noChangeAspect="1"/>
          </p:cNvPicPr>
          <p:nvPr/>
        </p:nvPicPr>
        <p:blipFill>
          <a:blip r:embed="rId1"/>
          <a:stretch>
            <a:fillRect/>
          </a:stretch>
        </p:blipFill>
        <p:spPr>
          <a:xfrm>
            <a:off x="281094" y="646114"/>
            <a:ext cx="812800" cy="812800"/>
          </a:xfrm>
          <a:prstGeom prst="rect">
            <a:avLst/>
          </a:prstGeom>
        </p:spPr>
      </p:pic>
      <p:sp>
        <p:nvSpPr>
          <p:cNvPr id="24" name="Rectangle: Rounded Corners 23"/>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endParaRPr lang="en-US" sz="3600" b="1" dirty="0">
              <a:solidFill>
                <a:schemeClr val="tx1">
                  <a:lumMod val="10000"/>
                </a:schemeClr>
              </a:solidFill>
            </a:endParaRPr>
          </a:p>
        </p:txBody>
      </p:sp>
      <p:sp>
        <p:nvSpPr>
          <p:cNvPr id="26" name="TextBox 25"/>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endParaRPr lang="en-US" sz="3600" b="1" dirty="0">
              <a:solidFill>
                <a:schemeClr val="tx1">
                  <a:lumMod val="10000"/>
                </a:schemeClr>
              </a:solidFill>
            </a:endParaRPr>
          </a:p>
        </p:txBody>
      </p:sp>
      <p:sp>
        <p:nvSpPr>
          <p:cNvPr id="30" name="TextBox 29"/>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endParaRPr lang="en-US" sz="3600" b="1" dirty="0">
              <a:solidFill>
                <a:schemeClr val="tx1">
                  <a:lumMod val="10000"/>
                </a:schemeClr>
              </a:solidFill>
            </a:endParaRPr>
          </a:p>
        </p:txBody>
      </p:sp>
      <p:sp>
        <p:nvSpPr>
          <p:cNvPr id="32" name="TextBox 31"/>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endParaRPr lang="en-US" sz="3600" dirty="0">
              <a:solidFill>
                <a:srgbClr val="002060"/>
              </a:solidFill>
            </a:endParaRPr>
          </a:p>
          <a:p>
            <a:r>
              <a:rPr lang="en-US" sz="3600" dirty="0">
                <a:solidFill>
                  <a:srgbClr val="002060"/>
                </a:solidFill>
              </a:rPr>
              <a:t>4 845</a:t>
            </a:r>
            <a:endParaRPr lang="en-US" sz="3600" dirty="0">
              <a:solidFill>
                <a:srgbClr val="002060"/>
              </a:solidFill>
            </a:endParaRPr>
          </a:p>
        </p:txBody>
      </p:sp>
      <p:cxnSp>
        <p:nvCxnSpPr>
          <p:cNvPr id="33" name="Straight Connector 32"/>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endParaRPr lang="en-US" sz="3600" dirty="0">
              <a:solidFill>
                <a:srgbClr val="002060"/>
              </a:solidFill>
            </a:endParaRPr>
          </a:p>
        </p:txBody>
      </p:sp>
      <p:sp>
        <p:nvSpPr>
          <p:cNvPr id="35" name="TextBox 34"/>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a:t>
            </a:r>
            <a:r>
              <a:rPr lang="en-US" sz="3600" dirty="0" smtClean="0">
                <a:solidFill>
                  <a:srgbClr val="002060"/>
                </a:solidFill>
              </a:rPr>
              <a:t>473</a:t>
            </a:r>
            <a:endParaRPr lang="en-US" sz="3600" dirty="0">
              <a:solidFill>
                <a:srgbClr val="002060"/>
              </a:solidFill>
            </a:endParaRPr>
          </a:p>
        </p:txBody>
      </p:sp>
      <p:sp>
        <p:nvSpPr>
          <p:cNvPr id="39" name="TextBox 38"/>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endParaRPr lang="en-US" sz="3600" dirty="0">
              <a:solidFill>
                <a:srgbClr val="002060"/>
              </a:solidFill>
            </a:endParaRPr>
          </a:p>
          <a:p>
            <a:r>
              <a:rPr lang="en-US" sz="3600" dirty="0">
                <a:solidFill>
                  <a:srgbClr val="002060"/>
                </a:solidFill>
              </a:rPr>
              <a:t>5 284</a:t>
            </a:r>
            <a:endParaRPr lang="en-US" sz="3600" dirty="0">
              <a:solidFill>
                <a:srgbClr val="002060"/>
              </a:solidFill>
            </a:endParaRPr>
          </a:p>
        </p:txBody>
      </p:sp>
      <p:cxnSp>
        <p:nvCxnSpPr>
          <p:cNvPr id="40" name="Straight Connector 39"/>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endParaRPr lang="en-US" sz="3600" dirty="0">
              <a:solidFill>
                <a:srgbClr val="002060"/>
              </a:solidFill>
            </a:endParaRPr>
          </a:p>
        </p:txBody>
      </p:sp>
      <p:sp>
        <p:nvSpPr>
          <p:cNvPr id="42" name="TextBox 41"/>
          <p:cNvSpPr txBox="1"/>
          <p:nvPr/>
        </p:nvSpPr>
        <p:spPr>
          <a:xfrm>
            <a:off x="4937816" y="4425944"/>
            <a:ext cx="1476587" cy="646331"/>
          </a:xfrm>
          <a:prstGeom prst="rect">
            <a:avLst/>
          </a:prstGeom>
          <a:noFill/>
        </p:spPr>
        <p:txBody>
          <a:bodyPr wrap="square" rtlCol="0">
            <a:spAutoFit/>
          </a:bodyPr>
          <a:lstStyle/>
          <a:p>
            <a:r>
              <a:rPr lang="en-US" sz="3600" dirty="0" smtClean="0">
                <a:solidFill>
                  <a:srgbClr val="002060"/>
                </a:solidFill>
              </a:rPr>
              <a:t>9 </a:t>
            </a:r>
            <a:r>
              <a:rPr lang="en-US" sz="3600" dirty="0">
                <a:solidFill>
                  <a:srgbClr val="002060"/>
                </a:solidFill>
              </a:rPr>
              <a:t>5</a:t>
            </a:r>
            <a:r>
              <a:rPr lang="en-US" sz="3600" dirty="0" smtClean="0">
                <a:solidFill>
                  <a:srgbClr val="002060"/>
                </a:solidFill>
              </a:rPr>
              <a:t>36</a:t>
            </a:r>
            <a:endParaRPr lang="en-US" sz="3600" dirty="0">
              <a:solidFill>
                <a:srgbClr val="002060"/>
              </a:solidFill>
            </a:endParaRPr>
          </a:p>
        </p:txBody>
      </p:sp>
      <p:sp>
        <p:nvSpPr>
          <p:cNvPr id="43" name="TextBox 42"/>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endParaRPr lang="en-US" sz="3600" dirty="0">
              <a:solidFill>
                <a:srgbClr val="002060"/>
              </a:solidFill>
            </a:endParaRPr>
          </a:p>
          <a:p>
            <a:r>
              <a:rPr lang="en-US" sz="3600" dirty="0">
                <a:solidFill>
                  <a:srgbClr val="002060"/>
                </a:solidFill>
              </a:rPr>
              <a:t>   635</a:t>
            </a:r>
            <a:endParaRPr lang="en-US" sz="3600" dirty="0">
              <a:solidFill>
                <a:srgbClr val="002060"/>
              </a:solidFill>
            </a:endParaRPr>
          </a:p>
        </p:txBody>
      </p:sp>
      <p:cxnSp>
        <p:nvCxnSpPr>
          <p:cNvPr id="44" name="Straight Connector 43"/>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endParaRPr lang="en-US" sz="3600" dirty="0">
              <a:solidFill>
                <a:srgbClr val="002060"/>
              </a:solidFill>
            </a:endParaRPr>
          </a:p>
        </p:txBody>
      </p:sp>
      <p:sp>
        <p:nvSpPr>
          <p:cNvPr id="46" name="TextBox 45"/>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endParaRPr lang="en-US" sz="3600" dirty="0">
              <a:solidFill>
                <a:srgbClr val="00206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20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endParaRPr lang="en-US" sz="2400" dirty="0">
              <a:solidFill>
                <a:srgbClr val="002060"/>
              </a:solidFill>
              <a:latin typeface="Arial" panose="020B0604020202020204" pitchFamily="34" charset="0"/>
              <a:cs typeface="Arial" panose="020B0604020202020204" pitchFamily="34" charset="0"/>
            </a:endParaRPr>
          </a:p>
        </p:txBody>
      </p:sp>
      <p:sp>
        <p:nvSpPr>
          <p:cNvPr id="23" name="TextBox 22"/>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6227451" y="2633985"/>
            <a:ext cx="5455920" cy="954107"/>
          </a:xfrm>
          <a:prstGeom prst="rect">
            <a:avLst/>
          </a:prstGeom>
          <a:noFill/>
        </p:spPr>
        <p:txBody>
          <a:bodyPr wrap="square" rtlCol="0">
            <a:spAutoFit/>
          </a:bodyPr>
          <a:lstStyle/>
          <a:p>
            <a:pPr algn="ctr"/>
            <a:r>
              <a:rPr lang="en-US" sz="2800" b="1" dirty="0" err="1" smtClean="0">
                <a:solidFill>
                  <a:srgbClr val="FF0000"/>
                </a:solidFill>
                <a:cs typeface="Arial" panose="020B0604020202020204" pitchFamily="34" charset="0"/>
              </a:rPr>
              <a:t>Số</a:t>
            </a:r>
            <a:r>
              <a:rPr lang="en-US" sz="2800" b="1" dirty="0" smtClean="0">
                <a:solidFill>
                  <a:srgbClr val="FF0000"/>
                </a:solidFill>
                <a:cs typeface="Arial" panose="020B0604020202020204" pitchFamily="34" charset="0"/>
              </a:rPr>
              <a:t> kg </a:t>
            </a:r>
            <a:r>
              <a:rPr lang="en-US" sz="2800" b="1" dirty="0" err="1" smtClean="0">
                <a:solidFill>
                  <a:srgbClr val="FF0000"/>
                </a:solidFill>
                <a:cs typeface="Arial" panose="020B0604020202020204" pitchFamily="34" charset="0"/>
              </a:rPr>
              <a:t>thóc</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bác</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Dương</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thu</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hoạch</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được</a:t>
            </a:r>
            <a:r>
              <a:rPr lang="en-US" sz="2800" b="1" dirty="0" smtClean="0">
                <a:solidFill>
                  <a:srgbClr val="FF0000"/>
                </a:solidFill>
                <a:cs typeface="Arial" panose="020B0604020202020204" pitchFamily="34" charset="0"/>
              </a:rPr>
              <a:t> </a:t>
            </a:r>
            <a:r>
              <a:rPr lang="vi-VN" sz="2800" b="1" dirty="0" smtClean="0">
                <a:solidFill>
                  <a:srgbClr val="FF0000"/>
                </a:solidFill>
                <a:cs typeface="Arial" panose="020B0604020202020204" pitchFamily="34" charset="0"/>
              </a:rPr>
              <a:t>là</a:t>
            </a:r>
            <a:r>
              <a:rPr lang="vi-VN" sz="2800" b="1" dirty="0">
                <a:solidFill>
                  <a:srgbClr val="FF0000"/>
                </a:solidFill>
                <a:cs typeface="Arial" panose="020B0604020202020204" pitchFamily="34" charset="0"/>
              </a:rPr>
              <a:t>:</a:t>
            </a:r>
            <a:endParaRPr lang="vi-VN" sz="2800" b="1" dirty="0">
              <a:solidFill>
                <a:srgbClr val="FF0000"/>
              </a:solidFill>
              <a:cs typeface="Arial" panose="020B0604020202020204" pitchFamily="34" charset="0"/>
            </a:endParaRPr>
          </a:p>
        </p:txBody>
      </p:sp>
      <p:sp>
        <p:nvSpPr>
          <p:cNvPr id="26" name="TextBox 25"/>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a:t>
            </a:r>
            <a:r>
              <a:rPr lang="en-US" sz="2800" b="1" dirty="0" smtClean="0">
                <a:solidFill>
                  <a:srgbClr val="FF0000"/>
                </a:solidFill>
                <a:latin typeface="Arial" panose="020B0604020202020204" pitchFamily="34" charset="0"/>
                <a:cs typeface="Arial" panose="020B0604020202020204" pitchFamily="34" charset="0"/>
              </a:rPr>
              <a:t>550 </a:t>
            </a:r>
            <a:r>
              <a:rPr lang="en-US" sz="2800" b="1" dirty="0">
                <a:solidFill>
                  <a:srgbClr val="FF0000"/>
                </a:solidFill>
                <a:latin typeface="Arial" panose="020B0604020202020204" pitchFamily="34" charset="0"/>
                <a:cs typeface="Arial" panose="020B0604020202020204" pitchFamily="34" charset="0"/>
              </a:rPr>
              <a:t>= 3 080 (kg)</a:t>
            </a:r>
            <a:endParaRPr lang="en-US" sz="2800" b="1"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descr="A picture containing yellow&#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1"/>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158811" y="210228"/>
            <a:ext cx="10260457" cy="1926503"/>
          </a:xfrm>
          <a:prstGeom prst="rect">
            <a:avLst/>
          </a:prstGeom>
        </p:spPr>
      </p:pic>
      <p:sp>
        <p:nvSpPr>
          <p:cNvPr id="16" name="Rectangle: Rounded Corners 15"/>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endParaRPr lang="vi-VN" sz="2800" b="1" u="sng" dirty="0">
              <a:solidFill>
                <a:srgbClr val="002060"/>
              </a:solidFill>
            </a:endParaRP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endParaRPr lang="vi-VN" sz="2800" b="1" dirty="0">
              <a:solidFill>
                <a:srgbClr val="002060"/>
              </a:solidFill>
            </a:endParaRP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1" i="0" u="none" strike="noStrike" kern="10" cap="none" spc="0" normalizeH="0" baseline="0" noProof="0" dirty="0">
              <a:ln w="9525">
                <a:solidFill>
                  <a:srgbClr val="FFFF00"/>
                </a:solidFill>
                <a:rou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1">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err="1">
                  <a:ln w="9525">
                    <a:solidFill>
                      <a:srgbClr val="000000"/>
                    </a:solidFill>
                    <a:round/>
                  </a:ln>
                  <a:solidFill>
                    <a:srgbClr val="000000"/>
                  </a:solidFill>
                  <a:effectLst/>
                  <a:uLnTx/>
                  <a:uFillTx/>
                  <a:latin typeface="Times New Roman" panose="02020603050405020304"/>
                  <a:ea typeface="+mn-ea"/>
                  <a:cs typeface="Times New Roman" panose="02020603050405020304"/>
                </a:rPr>
                <a:t>Hết</a:t>
              </a:r>
              <a:r>
                <a:rPr kumimoji="0" lang="en-US" sz="3600" b="1" i="0" u="none" strike="noStrike" kern="10" cap="none" spc="0" normalizeH="0" baseline="0" noProof="0" dirty="0">
                  <a:ln w="9525">
                    <a:solidFill>
                      <a:srgbClr val="000000"/>
                    </a:solidFill>
                    <a:round/>
                  </a:ln>
                  <a:solidFill>
                    <a:srgbClr val="000000"/>
                  </a:solidFill>
                  <a:effectLst/>
                  <a:uLnTx/>
                  <a:uFillTx/>
                  <a:latin typeface="Times New Roman" panose="02020603050405020304"/>
                  <a:ea typeface="+mn-ea"/>
                  <a:cs typeface="Times New Roman" panose="02020603050405020304"/>
                </a:rPr>
                <a:t> </a:t>
              </a:r>
              <a:r>
                <a:rPr kumimoji="0" lang="en-US" sz="3600" b="1" i="0" u="none" strike="noStrike" kern="10" cap="none" spc="0" normalizeH="0" baseline="0" noProof="0" dirty="0" err="1">
                  <a:ln w="9525">
                    <a:solidFill>
                      <a:srgbClr val="000000"/>
                    </a:solidFill>
                    <a:round/>
                  </a:ln>
                  <a:solidFill>
                    <a:srgbClr val="000000"/>
                  </a:solidFill>
                  <a:effectLst/>
                  <a:uLnTx/>
                  <a:uFillTx/>
                  <a:latin typeface="Times New Roman" panose="02020603050405020304"/>
                  <a:ea typeface="+mn-ea"/>
                  <a:cs typeface="Times New Roman" panose="02020603050405020304"/>
                </a:rPr>
                <a:t>giờ</a:t>
              </a:r>
              <a:endParaRPr kumimoji="0" lang="en-US" sz="3600" b="1" i="0" u="none" strike="noStrike" kern="10" cap="none" spc="0" normalizeH="0" baseline="0" noProof="0" dirty="0">
                <a:ln w="9525">
                  <a:solidFill>
                    <a:srgbClr val="000000"/>
                  </a:solidFill>
                  <a:round/>
                </a:ln>
                <a:solidFill>
                  <a:srgbClr val="000000"/>
                </a:solidFill>
                <a:effectLst/>
                <a:uLnTx/>
                <a:uFillTx/>
                <a:latin typeface="Times New Roman" panose="02020603050405020304"/>
                <a:ea typeface="+mn-ea"/>
                <a:cs typeface="Times New Roman" panose="02020603050405020304"/>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0</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1</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2</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3</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4</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5</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6</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7</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pic>
        <p:nvPicPr>
          <p:cNvPr id="4131" name="Picture 54" descr="Tàng-Tà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endPar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Arial" panose="020B0604020202020204" pitchFamily="34" charset="0"/>
              </a:rPr>
              <a:t>3 558</a:t>
            </a:r>
            <a:endPar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Arial" panose="020B0604020202020204" pitchFamily="34" charset="0"/>
              </a:rPr>
              <a:t>4 627</a:t>
            </a:r>
            <a:endPar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Arial" panose="020B0604020202020204" pitchFamily="34" charset="0"/>
              </a:rPr>
              <a:t>8 185</a:t>
            </a:r>
            <a:endPar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2" name="TextBox 41"/>
          <p:cNvSpPr txBox="1"/>
          <p:nvPr/>
        </p:nvSpPr>
        <p:spPr>
          <a:xfrm>
            <a:off x="3884306" y="1628595"/>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rPr>
              <a:t>+</a:t>
            </a:r>
            <a:endPar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endParaRPr>
          </a:p>
        </p:txBody>
      </p:sp>
      <p:cxnSp>
        <p:nvCxnSpPr>
          <p:cNvPr id="43" name="Straight Connector 42"/>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19" descr="ga me"/>
          <p:cNvPicPr>
            <a:picLocks noChangeAspect="1" noChangeArrowheads="1"/>
          </p:cNvPicPr>
          <p:nvPr/>
        </p:nvPicPr>
        <p:blipFill>
          <a:blip r:embed="rId3"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4"/>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4"/>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S</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Đ</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randombar(horizont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randombar(horizontal)">
                                      <p:cBhvr>
                                        <p:cTn id="31" dur="500"/>
                                        <p:tgtEl>
                                          <p:spTgt spid="48"/>
                                        </p:tgtEl>
                                      </p:cBhvr>
                                    </p:animEffect>
                                  </p:childTnLst>
                                </p:cTn>
                              </p:par>
                              <p:par>
                                <p:cTn id="32" presetID="5" presetClass="entr" presetSubtype="10" fill="hold" grpId="0" nodeType="withEffect" nodePh="1">
                                  <p:stCondLst>
                                    <p:cond delay="4000"/>
                                  </p:stCondLst>
                                  <p:endCondLst>
                                    <p:cond evt="begin" delay="0">
                                      <p:tn val="32"/>
                                    </p:cond>
                                  </p:end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1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187"/>
                                        </p:tgtEl>
                                        <p:attrNameLst>
                                          <p:attrName>style.visibility</p:attrName>
                                        </p:attrNameLst>
                                      </p:cBhvr>
                                      <p:to>
                                        <p:strVal val="visible"/>
                                      </p:to>
                                    </p:set>
                                    <p:animEffect transition="in" filter="dissolve">
                                      <p:cBhvr>
                                        <p:cTn id="43" dur="500"/>
                                        <p:tgtEl>
                                          <p:spTgt spid="6187"/>
                                        </p:tgtEl>
                                      </p:cBhvr>
                                    </p:animEffect>
                                  </p:childTnLst>
                                  <p:subTnLst>
                                    <p:audio>
                                      <p:cMediaNode>
                                        <p:cTn display="0" masterRel="sameClick">
                                          <p:stCondLst>
                                            <p:cond evt="begin" delay="0">
                                              <p:tn val="41"/>
                                            </p:cond>
                                          </p:stCondLst>
                                          <p:endCondLst>
                                            <p:cond evt="onStopAudio" delay="0">
                                              <p:tgtEl>
                                                <p:sldTgt/>
                                              </p:tgtEl>
                                            </p:cond>
                                          </p:endCondLst>
                                        </p:cTn>
                                        <p:tgtEl>
                                          <p:sndTgt r:embed="rId6" name="camera.wav"/>
                                        </p:tgtEl>
                                      </p:cMediaNode>
                                    </p:audio>
                                  </p:subTnLst>
                                </p:cTn>
                              </p:par>
                            </p:childTnLst>
                          </p:cTn>
                        </p:par>
                        <p:par>
                          <p:cTn id="44" fill="hold">
                            <p:stCondLst>
                              <p:cond delay="500"/>
                            </p:stCondLst>
                            <p:childTnLst>
                              <p:par>
                                <p:cTn id="45" presetID="53" presetClass="exit" presetSubtype="16" fill="hold" grpId="1" nodeType="afterEffect">
                                  <p:stCondLst>
                                    <p:cond delay="0"/>
                                  </p:stCondLst>
                                  <p:childTnLst>
                                    <p:anim calcmode="lin" valueType="num">
                                      <p:cBhvr>
                                        <p:cTn id="46" dur="500"/>
                                        <p:tgtEl>
                                          <p:spTgt spid="6187"/>
                                        </p:tgtEl>
                                        <p:attrNameLst>
                                          <p:attrName>ppt_w</p:attrName>
                                        </p:attrNameLst>
                                      </p:cBhvr>
                                      <p:tavLst>
                                        <p:tav tm="0">
                                          <p:val>
                                            <p:strVal val="ppt_w"/>
                                          </p:val>
                                        </p:tav>
                                        <p:tav tm="100000">
                                          <p:val>
                                            <p:fltVal val="0"/>
                                          </p:val>
                                        </p:tav>
                                      </p:tavLst>
                                    </p:anim>
                                    <p:anim calcmode="lin" valueType="num">
                                      <p:cBhvr>
                                        <p:cTn id="47" dur="500"/>
                                        <p:tgtEl>
                                          <p:spTgt spid="6187"/>
                                        </p:tgtEl>
                                        <p:attrNameLst>
                                          <p:attrName>ppt_h</p:attrName>
                                        </p:attrNameLst>
                                      </p:cBhvr>
                                      <p:tavLst>
                                        <p:tav tm="0">
                                          <p:val>
                                            <p:strVal val="ppt_h"/>
                                          </p:val>
                                        </p:tav>
                                        <p:tav tm="100000">
                                          <p:val>
                                            <p:fltVal val="0"/>
                                          </p:val>
                                        </p:tav>
                                      </p:tavLst>
                                    </p:anim>
                                    <p:animEffect transition="out" filter="fade">
                                      <p:cBhvr>
                                        <p:cTn id="48" dur="500"/>
                                        <p:tgtEl>
                                          <p:spTgt spid="6187"/>
                                        </p:tgtEl>
                                      </p:cBhvr>
                                    </p:animEffect>
                                    <p:set>
                                      <p:cBhvr>
                                        <p:cTn id="49" dur="1" fill="hold">
                                          <p:stCondLst>
                                            <p:cond delay="499"/>
                                          </p:stCondLst>
                                        </p:cTn>
                                        <p:tgtEl>
                                          <p:spTgt spid="6187"/>
                                        </p:tgtEl>
                                        <p:attrNameLst>
                                          <p:attrName>style.visibility</p:attrName>
                                        </p:attrNameLst>
                                      </p:cBhvr>
                                      <p:to>
                                        <p:strVal val="hidden"/>
                                      </p:to>
                                    </p:set>
                                  </p:childTnLst>
                                </p:cTn>
                              </p:par>
                            </p:childTnLst>
                          </p:cTn>
                        </p:par>
                        <p:par>
                          <p:cTn id="50" fill="hold">
                            <p:stCondLst>
                              <p:cond delay="1000"/>
                            </p:stCondLst>
                            <p:childTnLst>
                              <p:par>
                                <p:cTn id="51" presetID="9" presetClass="entr" presetSubtype="0" fill="hold" grpId="0" nodeType="afterEffect">
                                  <p:stCondLst>
                                    <p:cond delay="0"/>
                                  </p:stCondLst>
                                  <p:childTnLst>
                                    <p:set>
                                      <p:cBhvr>
                                        <p:cTn id="52" dur="1" fill="hold">
                                          <p:stCondLst>
                                            <p:cond delay="0"/>
                                          </p:stCondLst>
                                        </p:cTn>
                                        <p:tgtEl>
                                          <p:spTgt spid="6186"/>
                                        </p:tgtEl>
                                        <p:attrNameLst>
                                          <p:attrName>style.visibility</p:attrName>
                                        </p:attrNameLst>
                                      </p:cBhvr>
                                      <p:to>
                                        <p:strVal val="visible"/>
                                      </p:to>
                                    </p:set>
                                    <p:animEffect transition="in" filter="dissolve">
                                      <p:cBhvr>
                                        <p:cTn id="53" dur="500"/>
                                        <p:tgtEl>
                                          <p:spTgt spid="6186"/>
                                        </p:tgtEl>
                                      </p:cBhvr>
                                    </p:animEffect>
                                  </p:childTnLst>
                                  <p:subTnLst>
                                    <p:audio>
                                      <p:cMediaNode>
                                        <p:cTn display="0" masterRel="sameClick">
                                          <p:stCondLst>
                                            <p:cond evt="begin" delay="0">
                                              <p:tn val="51"/>
                                            </p:cond>
                                          </p:stCondLst>
                                          <p:endCondLst>
                                            <p:cond evt="onStopAudio" delay="0">
                                              <p:tgtEl>
                                                <p:sldTgt/>
                                              </p:tgtEl>
                                            </p:cond>
                                          </p:endCondLst>
                                        </p:cTn>
                                        <p:tgtEl>
                                          <p:sndTgt r:embed="rId6" name="camera.wav"/>
                                        </p:tgtEl>
                                      </p:cMediaNode>
                                    </p:audio>
                                  </p:subTnLst>
                                </p:cTn>
                              </p:par>
                            </p:childTnLst>
                          </p:cTn>
                        </p:par>
                        <p:par>
                          <p:cTn id="54" fill="hold">
                            <p:stCondLst>
                              <p:cond delay="1500"/>
                            </p:stCondLst>
                            <p:childTnLst>
                              <p:par>
                                <p:cTn id="55" presetID="53" presetClass="exit" presetSubtype="16" fill="hold" grpId="1" nodeType="afterEffect">
                                  <p:stCondLst>
                                    <p:cond delay="0"/>
                                  </p:stCondLst>
                                  <p:childTnLst>
                                    <p:anim calcmode="lin" valueType="num">
                                      <p:cBhvr>
                                        <p:cTn id="56" dur="500"/>
                                        <p:tgtEl>
                                          <p:spTgt spid="6186"/>
                                        </p:tgtEl>
                                        <p:attrNameLst>
                                          <p:attrName>ppt_w</p:attrName>
                                        </p:attrNameLst>
                                      </p:cBhvr>
                                      <p:tavLst>
                                        <p:tav tm="0">
                                          <p:val>
                                            <p:strVal val="ppt_w"/>
                                          </p:val>
                                        </p:tav>
                                        <p:tav tm="100000">
                                          <p:val>
                                            <p:fltVal val="0"/>
                                          </p:val>
                                        </p:tav>
                                      </p:tavLst>
                                    </p:anim>
                                    <p:anim calcmode="lin" valueType="num">
                                      <p:cBhvr>
                                        <p:cTn id="57" dur="500"/>
                                        <p:tgtEl>
                                          <p:spTgt spid="6186"/>
                                        </p:tgtEl>
                                        <p:attrNameLst>
                                          <p:attrName>ppt_h</p:attrName>
                                        </p:attrNameLst>
                                      </p:cBhvr>
                                      <p:tavLst>
                                        <p:tav tm="0">
                                          <p:val>
                                            <p:strVal val="ppt_h"/>
                                          </p:val>
                                        </p:tav>
                                        <p:tav tm="100000">
                                          <p:val>
                                            <p:fltVal val="0"/>
                                          </p:val>
                                        </p:tav>
                                      </p:tavLst>
                                    </p:anim>
                                    <p:animEffect transition="out" filter="fade">
                                      <p:cBhvr>
                                        <p:cTn id="58" dur="500"/>
                                        <p:tgtEl>
                                          <p:spTgt spid="6186"/>
                                        </p:tgtEl>
                                      </p:cBhvr>
                                    </p:animEffect>
                                    <p:set>
                                      <p:cBhvr>
                                        <p:cTn id="59" dur="1" fill="hold">
                                          <p:stCondLst>
                                            <p:cond delay="499"/>
                                          </p:stCondLst>
                                        </p:cTn>
                                        <p:tgtEl>
                                          <p:spTgt spid="6186"/>
                                        </p:tgtEl>
                                        <p:attrNameLst>
                                          <p:attrName>style.visibility</p:attrName>
                                        </p:attrNameLst>
                                      </p:cBhvr>
                                      <p:to>
                                        <p:strVal val="hidden"/>
                                      </p:to>
                                    </p:se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6185"/>
                                        </p:tgtEl>
                                        <p:attrNameLst>
                                          <p:attrName>style.visibility</p:attrName>
                                        </p:attrNameLst>
                                      </p:cBhvr>
                                      <p:to>
                                        <p:strVal val="visible"/>
                                      </p:to>
                                    </p:set>
                                    <p:animEffect transition="in" filter="dissolve">
                                      <p:cBhvr>
                                        <p:cTn id="63" dur="500"/>
                                        <p:tgtEl>
                                          <p:spTgt spid="6185"/>
                                        </p:tgtEl>
                                      </p:cBhvr>
                                    </p:animEffect>
                                  </p:childTnLst>
                                  <p:subTnLst>
                                    <p:audio>
                                      <p:cMediaNode>
                                        <p:cTn display="0" masterRel="sameClick">
                                          <p:stCondLst>
                                            <p:cond evt="begin" delay="0">
                                              <p:tn val="61"/>
                                            </p:cond>
                                          </p:stCondLst>
                                          <p:endCondLst>
                                            <p:cond evt="onStopAudio" delay="0">
                                              <p:tgtEl>
                                                <p:sldTgt/>
                                              </p:tgtEl>
                                            </p:cond>
                                          </p:endCondLst>
                                        </p:cTn>
                                        <p:tgtEl>
                                          <p:sndTgt r:embed="rId6" name="camera.wav"/>
                                        </p:tgtEl>
                                      </p:cMediaNode>
                                    </p:audio>
                                  </p:subTnLst>
                                </p:cTn>
                              </p:par>
                            </p:childTnLst>
                          </p:cTn>
                        </p:par>
                        <p:par>
                          <p:cTn id="64" fill="hold">
                            <p:stCondLst>
                              <p:cond delay="2500"/>
                            </p:stCondLst>
                            <p:childTnLst>
                              <p:par>
                                <p:cTn id="65" presetID="53" presetClass="exit" presetSubtype="16" fill="hold" grpId="1" nodeType="afterEffect">
                                  <p:stCondLst>
                                    <p:cond delay="0"/>
                                  </p:stCondLst>
                                  <p:childTnLst>
                                    <p:anim calcmode="lin" valueType="num">
                                      <p:cBhvr>
                                        <p:cTn id="66" dur="500"/>
                                        <p:tgtEl>
                                          <p:spTgt spid="6185"/>
                                        </p:tgtEl>
                                        <p:attrNameLst>
                                          <p:attrName>ppt_w</p:attrName>
                                        </p:attrNameLst>
                                      </p:cBhvr>
                                      <p:tavLst>
                                        <p:tav tm="0">
                                          <p:val>
                                            <p:strVal val="ppt_w"/>
                                          </p:val>
                                        </p:tav>
                                        <p:tav tm="100000">
                                          <p:val>
                                            <p:fltVal val="0"/>
                                          </p:val>
                                        </p:tav>
                                      </p:tavLst>
                                    </p:anim>
                                    <p:anim calcmode="lin" valueType="num">
                                      <p:cBhvr>
                                        <p:cTn id="67" dur="500"/>
                                        <p:tgtEl>
                                          <p:spTgt spid="6185"/>
                                        </p:tgtEl>
                                        <p:attrNameLst>
                                          <p:attrName>ppt_h</p:attrName>
                                        </p:attrNameLst>
                                      </p:cBhvr>
                                      <p:tavLst>
                                        <p:tav tm="0">
                                          <p:val>
                                            <p:strVal val="ppt_h"/>
                                          </p:val>
                                        </p:tav>
                                        <p:tav tm="100000">
                                          <p:val>
                                            <p:fltVal val="0"/>
                                          </p:val>
                                        </p:tav>
                                      </p:tavLst>
                                    </p:anim>
                                    <p:animEffect transition="out" filter="fade">
                                      <p:cBhvr>
                                        <p:cTn id="68" dur="500"/>
                                        <p:tgtEl>
                                          <p:spTgt spid="6185"/>
                                        </p:tgtEl>
                                      </p:cBhvr>
                                    </p:animEffect>
                                    <p:set>
                                      <p:cBhvr>
                                        <p:cTn id="69" dur="1" fill="hold">
                                          <p:stCondLst>
                                            <p:cond delay="499"/>
                                          </p:stCondLst>
                                        </p:cTn>
                                        <p:tgtEl>
                                          <p:spTgt spid="6185"/>
                                        </p:tgtEl>
                                        <p:attrNameLst>
                                          <p:attrName>style.visibility</p:attrName>
                                        </p:attrNameLst>
                                      </p:cBhvr>
                                      <p:to>
                                        <p:strVal val="hidden"/>
                                      </p:to>
                                    </p:set>
                                  </p:childTnLst>
                                </p:cTn>
                              </p:par>
                            </p:childTnLst>
                          </p:cTn>
                        </p:par>
                        <p:par>
                          <p:cTn id="70" fill="hold">
                            <p:stCondLst>
                              <p:cond delay="3000"/>
                            </p:stCondLst>
                            <p:childTnLst>
                              <p:par>
                                <p:cTn id="71" presetID="9" presetClass="entr" presetSubtype="0" fill="hold" grpId="0" nodeType="afterEffect">
                                  <p:stCondLst>
                                    <p:cond delay="0"/>
                                  </p:stCondLst>
                                  <p:childTnLst>
                                    <p:set>
                                      <p:cBhvr>
                                        <p:cTn id="72" dur="1" fill="hold">
                                          <p:stCondLst>
                                            <p:cond delay="0"/>
                                          </p:stCondLst>
                                        </p:cTn>
                                        <p:tgtEl>
                                          <p:spTgt spid="6184"/>
                                        </p:tgtEl>
                                        <p:attrNameLst>
                                          <p:attrName>style.visibility</p:attrName>
                                        </p:attrNameLst>
                                      </p:cBhvr>
                                      <p:to>
                                        <p:strVal val="visible"/>
                                      </p:to>
                                    </p:set>
                                    <p:animEffect transition="in" filter="dissolve">
                                      <p:cBhvr>
                                        <p:cTn id="73" dur="500"/>
                                        <p:tgtEl>
                                          <p:spTgt spid="6184"/>
                                        </p:tgtEl>
                                      </p:cBhvr>
                                    </p:animEffect>
                                  </p:childTnLst>
                                  <p:subTnLst>
                                    <p:audio>
                                      <p:cMediaNode>
                                        <p:cTn display="0" masterRel="sameClick">
                                          <p:stCondLst>
                                            <p:cond evt="begin" delay="0">
                                              <p:tn val="71"/>
                                            </p:cond>
                                          </p:stCondLst>
                                          <p:endCondLst>
                                            <p:cond evt="onStopAudio" delay="0">
                                              <p:tgtEl>
                                                <p:sldTgt/>
                                              </p:tgtEl>
                                            </p:cond>
                                          </p:endCondLst>
                                        </p:cTn>
                                        <p:tgtEl>
                                          <p:sndTgt r:embed="rId6" name="camera.wav"/>
                                        </p:tgtEl>
                                      </p:cMediaNode>
                                    </p:audio>
                                  </p:subTnLst>
                                </p:cTn>
                              </p:par>
                            </p:childTnLst>
                          </p:cTn>
                        </p:par>
                        <p:par>
                          <p:cTn id="74" fill="hold">
                            <p:stCondLst>
                              <p:cond delay="3500"/>
                            </p:stCondLst>
                            <p:childTnLst>
                              <p:par>
                                <p:cTn id="75" presetID="53" presetClass="exit" presetSubtype="16" fill="hold" grpId="1" nodeType="afterEffect">
                                  <p:stCondLst>
                                    <p:cond delay="0"/>
                                  </p:stCondLst>
                                  <p:childTnLst>
                                    <p:anim calcmode="lin" valueType="num">
                                      <p:cBhvr>
                                        <p:cTn id="76" dur="500"/>
                                        <p:tgtEl>
                                          <p:spTgt spid="6184"/>
                                        </p:tgtEl>
                                        <p:attrNameLst>
                                          <p:attrName>ppt_w</p:attrName>
                                        </p:attrNameLst>
                                      </p:cBhvr>
                                      <p:tavLst>
                                        <p:tav tm="0">
                                          <p:val>
                                            <p:strVal val="ppt_w"/>
                                          </p:val>
                                        </p:tav>
                                        <p:tav tm="100000">
                                          <p:val>
                                            <p:fltVal val="0"/>
                                          </p:val>
                                        </p:tav>
                                      </p:tavLst>
                                    </p:anim>
                                    <p:anim calcmode="lin" valueType="num">
                                      <p:cBhvr>
                                        <p:cTn id="77" dur="500"/>
                                        <p:tgtEl>
                                          <p:spTgt spid="6184"/>
                                        </p:tgtEl>
                                        <p:attrNameLst>
                                          <p:attrName>ppt_h</p:attrName>
                                        </p:attrNameLst>
                                      </p:cBhvr>
                                      <p:tavLst>
                                        <p:tav tm="0">
                                          <p:val>
                                            <p:strVal val="ppt_h"/>
                                          </p:val>
                                        </p:tav>
                                        <p:tav tm="100000">
                                          <p:val>
                                            <p:fltVal val="0"/>
                                          </p:val>
                                        </p:tav>
                                      </p:tavLst>
                                    </p:anim>
                                    <p:animEffect transition="out" filter="fade">
                                      <p:cBhvr>
                                        <p:cTn id="78" dur="500"/>
                                        <p:tgtEl>
                                          <p:spTgt spid="6184"/>
                                        </p:tgtEl>
                                      </p:cBhvr>
                                    </p:animEffect>
                                    <p:set>
                                      <p:cBhvr>
                                        <p:cTn id="79" dur="1" fill="hold">
                                          <p:stCondLst>
                                            <p:cond delay="499"/>
                                          </p:stCondLst>
                                        </p:cTn>
                                        <p:tgtEl>
                                          <p:spTgt spid="6184"/>
                                        </p:tgtEl>
                                        <p:attrNameLst>
                                          <p:attrName>style.visibility</p:attrName>
                                        </p:attrNameLst>
                                      </p:cBhvr>
                                      <p:to>
                                        <p:strVal val="hidden"/>
                                      </p:to>
                                    </p:set>
                                  </p:childTnLst>
                                </p:cTn>
                              </p:par>
                            </p:childTnLst>
                          </p:cTn>
                        </p:par>
                        <p:par>
                          <p:cTn id="80" fill="hold">
                            <p:stCondLst>
                              <p:cond delay="4000"/>
                            </p:stCondLst>
                            <p:childTnLst>
                              <p:par>
                                <p:cTn id="81" presetID="9" presetClass="entr" presetSubtype="0" fill="hold" grpId="0" nodeType="afterEffect">
                                  <p:stCondLst>
                                    <p:cond delay="0"/>
                                  </p:stCondLst>
                                  <p:childTnLst>
                                    <p:set>
                                      <p:cBhvr>
                                        <p:cTn id="82" dur="1" fill="hold">
                                          <p:stCondLst>
                                            <p:cond delay="0"/>
                                          </p:stCondLst>
                                        </p:cTn>
                                        <p:tgtEl>
                                          <p:spTgt spid="6183"/>
                                        </p:tgtEl>
                                        <p:attrNameLst>
                                          <p:attrName>style.visibility</p:attrName>
                                        </p:attrNameLst>
                                      </p:cBhvr>
                                      <p:to>
                                        <p:strVal val="visible"/>
                                      </p:to>
                                    </p:set>
                                    <p:animEffect transition="in" filter="dissolve">
                                      <p:cBhvr>
                                        <p:cTn id="83" dur="500"/>
                                        <p:tgtEl>
                                          <p:spTgt spid="6183"/>
                                        </p:tgtEl>
                                      </p:cBhvr>
                                    </p:animEffect>
                                  </p:childTnLst>
                                  <p:subTnLst>
                                    <p:audio>
                                      <p:cMediaNode>
                                        <p:cTn display="0" masterRel="sameClick">
                                          <p:stCondLst>
                                            <p:cond evt="begin" delay="0">
                                              <p:tn val="81"/>
                                            </p:cond>
                                          </p:stCondLst>
                                          <p:endCondLst>
                                            <p:cond evt="onStopAudio" delay="0">
                                              <p:tgtEl>
                                                <p:sldTgt/>
                                              </p:tgtEl>
                                            </p:cond>
                                          </p:endCondLst>
                                        </p:cTn>
                                        <p:tgtEl>
                                          <p:sndTgt r:embed="rId6" name="camera.wav"/>
                                        </p:tgtEl>
                                      </p:cMediaNode>
                                    </p:audio>
                                  </p:subTnLst>
                                </p:cTn>
                              </p:par>
                            </p:childTnLst>
                          </p:cTn>
                        </p:par>
                        <p:par>
                          <p:cTn id="84" fill="hold">
                            <p:stCondLst>
                              <p:cond delay="4500"/>
                            </p:stCondLst>
                            <p:childTnLst>
                              <p:par>
                                <p:cTn id="85" presetID="53" presetClass="exit" presetSubtype="16" fill="hold" grpId="1" nodeType="afterEffect">
                                  <p:stCondLst>
                                    <p:cond delay="0"/>
                                  </p:stCondLst>
                                  <p:childTnLst>
                                    <p:anim calcmode="lin" valueType="num">
                                      <p:cBhvr>
                                        <p:cTn id="86" dur="500"/>
                                        <p:tgtEl>
                                          <p:spTgt spid="6183"/>
                                        </p:tgtEl>
                                        <p:attrNameLst>
                                          <p:attrName>ppt_w</p:attrName>
                                        </p:attrNameLst>
                                      </p:cBhvr>
                                      <p:tavLst>
                                        <p:tav tm="0">
                                          <p:val>
                                            <p:strVal val="ppt_w"/>
                                          </p:val>
                                        </p:tav>
                                        <p:tav tm="100000">
                                          <p:val>
                                            <p:fltVal val="0"/>
                                          </p:val>
                                        </p:tav>
                                      </p:tavLst>
                                    </p:anim>
                                    <p:anim calcmode="lin" valueType="num">
                                      <p:cBhvr>
                                        <p:cTn id="87" dur="500"/>
                                        <p:tgtEl>
                                          <p:spTgt spid="6183"/>
                                        </p:tgtEl>
                                        <p:attrNameLst>
                                          <p:attrName>ppt_h</p:attrName>
                                        </p:attrNameLst>
                                      </p:cBhvr>
                                      <p:tavLst>
                                        <p:tav tm="0">
                                          <p:val>
                                            <p:strVal val="ppt_h"/>
                                          </p:val>
                                        </p:tav>
                                        <p:tav tm="100000">
                                          <p:val>
                                            <p:fltVal val="0"/>
                                          </p:val>
                                        </p:tav>
                                      </p:tavLst>
                                    </p:anim>
                                    <p:animEffect transition="out" filter="fade">
                                      <p:cBhvr>
                                        <p:cTn id="88" dur="500"/>
                                        <p:tgtEl>
                                          <p:spTgt spid="6183"/>
                                        </p:tgtEl>
                                      </p:cBhvr>
                                    </p:animEffect>
                                    <p:set>
                                      <p:cBhvr>
                                        <p:cTn id="89" dur="1" fill="hold">
                                          <p:stCondLst>
                                            <p:cond delay="499"/>
                                          </p:stCondLst>
                                        </p:cTn>
                                        <p:tgtEl>
                                          <p:spTgt spid="6183"/>
                                        </p:tgtEl>
                                        <p:attrNameLst>
                                          <p:attrName>style.visibility</p:attrName>
                                        </p:attrNameLst>
                                      </p:cBhvr>
                                      <p:to>
                                        <p:strVal val="hidden"/>
                                      </p:to>
                                    </p:set>
                                  </p:childTnLst>
                                </p:cTn>
                              </p:par>
                            </p:childTnLst>
                          </p:cTn>
                        </p:par>
                        <p:par>
                          <p:cTn id="90" fill="hold">
                            <p:stCondLst>
                              <p:cond delay="5000"/>
                            </p:stCondLst>
                            <p:childTnLst>
                              <p:par>
                                <p:cTn id="91" presetID="9" presetClass="entr" presetSubtype="0" fill="hold" grpId="0" nodeType="afterEffect">
                                  <p:stCondLst>
                                    <p:cond delay="0"/>
                                  </p:stCondLst>
                                  <p:childTnLst>
                                    <p:set>
                                      <p:cBhvr>
                                        <p:cTn id="92" dur="1" fill="hold">
                                          <p:stCondLst>
                                            <p:cond delay="0"/>
                                          </p:stCondLst>
                                        </p:cTn>
                                        <p:tgtEl>
                                          <p:spTgt spid="6182"/>
                                        </p:tgtEl>
                                        <p:attrNameLst>
                                          <p:attrName>style.visibility</p:attrName>
                                        </p:attrNameLst>
                                      </p:cBhvr>
                                      <p:to>
                                        <p:strVal val="visible"/>
                                      </p:to>
                                    </p:set>
                                    <p:animEffect transition="in" filter="dissolve">
                                      <p:cBhvr>
                                        <p:cTn id="93" dur="500"/>
                                        <p:tgtEl>
                                          <p:spTgt spid="6182"/>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p:stCondLst>
                              <p:cond delay="5500"/>
                            </p:stCondLst>
                            <p:childTnLst>
                              <p:par>
                                <p:cTn id="95" presetID="53" presetClass="exit" presetSubtype="16" fill="hold" grpId="1" nodeType="afterEffect">
                                  <p:stCondLst>
                                    <p:cond delay="0"/>
                                  </p:stCondLst>
                                  <p:childTnLst>
                                    <p:anim calcmode="lin" valueType="num">
                                      <p:cBhvr>
                                        <p:cTn id="96" dur="500"/>
                                        <p:tgtEl>
                                          <p:spTgt spid="6182"/>
                                        </p:tgtEl>
                                        <p:attrNameLst>
                                          <p:attrName>ppt_w</p:attrName>
                                        </p:attrNameLst>
                                      </p:cBhvr>
                                      <p:tavLst>
                                        <p:tav tm="0">
                                          <p:val>
                                            <p:strVal val="ppt_w"/>
                                          </p:val>
                                        </p:tav>
                                        <p:tav tm="100000">
                                          <p:val>
                                            <p:fltVal val="0"/>
                                          </p:val>
                                        </p:tav>
                                      </p:tavLst>
                                    </p:anim>
                                    <p:anim calcmode="lin" valueType="num">
                                      <p:cBhvr>
                                        <p:cTn id="97" dur="500"/>
                                        <p:tgtEl>
                                          <p:spTgt spid="6182"/>
                                        </p:tgtEl>
                                        <p:attrNameLst>
                                          <p:attrName>ppt_h</p:attrName>
                                        </p:attrNameLst>
                                      </p:cBhvr>
                                      <p:tavLst>
                                        <p:tav tm="0">
                                          <p:val>
                                            <p:strVal val="ppt_h"/>
                                          </p:val>
                                        </p:tav>
                                        <p:tav tm="100000">
                                          <p:val>
                                            <p:fltVal val="0"/>
                                          </p:val>
                                        </p:tav>
                                      </p:tavLst>
                                    </p:anim>
                                    <p:animEffect transition="out" filter="fade">
                                      <p:cBhvr>
                                        <p:cTn id="98" dur="500"/>
                                        <p:tgtEl>
                                          <p:spTgt spid="6182"/>
                                        </p:tgtEl>
                                      </p:cBhvr>
                                    </p:animEffect>
                                    <p:set>
                                      <p:cBhvr>
                                        <p:cTn id="99" dur="1" fill="hold">
                                          <p:stCondLst>
                                            <p:cond delay="499"/>
                                          </p:stCondLst>
                                        </p:cTn>
                                        <p:tgtEl>
                                          <p:spTgt spid="6182"/>
                                        </p:tgtEl>
                                        <p:attrNameLst>
                                          <p:attrName>style.visibility</p:attrName>
                                        </p:attrNameLst>
                                      </p:cBhvr>
                                      <p:to>
                                        <p:strVal val="hidden"/>
                                      </p:to>
                                    </p:set>
                                  </p:childTnLst>
                                </p:cTn>
                              </p:par>
                            </p:childTnLst>
                          </p:cTn>
                        </p:par>
                        <p:par>
                          <p:cTn id="100" fill="hold">
                            <p:stCondLst>
                              <p:cond delay="6000"/>
                            </p:stCondLst>
                            <p:childTnLst>
                              <p:par>
                                <p:cTn id="101" presetID="9" presetClass="entr" presetSubtype="0" fill="hold" grpId="0" nodeType="afterEffect">
                                  <p:stCondLst>
                                    <p:cond delay="0"/>
                                  </p:stCondLst>
                                  <p:childTnLst>
                                    <p:set>
                                      <p:cBhvr>
                                        <p:cTn id="102" dur="1" fill="hold">
                                          <p:stCondLst>
                                            <p:cond delay="0"/>
                                          </p:stCondLst>
                                        </p:cTn>
                                        <p:tgtEl>
                                          <p:spTgt spid="6181"/>
                                        </p:tgtEl>
                                        <p:attrNameLst>
                                          <p:attrName>style.visibility</p:attrName>
                                        </p:attrNameLst>
                                      </p:cBhvr>
                                      <p:to>
                                        <p:strVal val="visible"/>
                                      </p:to>
                                    </p:set>
                                    <p:animEffect transition="in" filter="dissolve">
                                      <p:cBhvr>
                                        <p:cTn id="103" dur="500"/>
                                        <p:tgtEl>
                                          <p:spTgt spid="6181"/>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p:stCondLst>
                              <p:cond delay="6500"/>
                            </p:stCondLst>
                            <p:childTnLst>
                              <p:par>
                                <p:cTn id="105" presetID="53" presetClass="exit" presetSubtype="16" fill="hold" grpId="1" nodeType="afterEffect">
                                  <p:stCondLst>
                                    <p:cond delay="0"/>
                                  </p:stCondLst>
                                  <p:childTnLst>
                                    <p:anim calcmode="lin" valueType="num">
                                      <p:cBhvr>
                                        <p:cTn id="106" dur="500"/>
                                        <p:tgtEl>
                                          <p:spTgt spid="6181"/>
                                        </p:tgtEl>
                                        <p:attrNameLst>
                                          <p:attrName>ppt_w</p:attrName>
                                        </p:attrNameLst>
                                      </p:cBhvr>
                                      <p:tavLst>
                                        <p:tav tm="0">
                                          <p:val>
                                            <p:strVal val="ppt_w"/>
                                          </p:val>
                                        </p:tav>
                                        <p:tav tm="100000">
                                          <p:val>
                                            <p:fltVal val="0"/>
                                          </p:val>
                                        </p:tav>
                                      </p:tavLst>
                                    </p:anim>
                                    <p:anim calcmode="lin" valueType="num">
                                      <p:cBhvr>
                                        <p:cTn id="107" dur="500"/>
                                        <p:tgtEl>
                                          <p:spTgt spid="6181"/>
                                        </p:tgtEl>
                                        <p:attrNameLst>
                                          <p:attrName>ppt_h</p:attrName>
                                        </p:attrNameLst>
                                      </p:cBhvr>
                                      <p:tavLst>
                                        <p:tav tm="0">
                                          <p:val>
                                            <p:strVal val="ppt_h"/>
                                          </p:val>
                                        </p:tav>
                                        <p:tav tm="100000">
                                          <p:val>
                                            <p:fltVal val="0"/>
                                          </p:val>
                                        </p:tav>
                                      </p:tavLst>
                                    </p:anim>
                                    <p:animEffect transition="out" filter="fade">
                                      <p:cBhvr>
                                        <p:cTn id="108" dur="500"/>
                                        <p:tgtEl>
                                          <p:spTgt spid="6181"/>
                                        </p:tgtEl>
                                      </p:cBhvr>
                                    </p:animEffect>
                                    <p:set>
                                      <p:cBhvr>
                                        <p:cTn id="109" dur="1" fill="hold">
                                          <p:stCondLst>
                                            <p:cond delay="499"/>
                                          </p:stCondLst>
                                        </p:cTn>
                                        <p:tgtEl>
                                          <p:spTgt spid="6181"/>
                                        </p:tgtEl>
                                        <p:attrNameLst>
                                          <p:attrName>style.visibility</p:attrName>
                                        </p:attrNameLst>
                                      </p:cBhvr>
                                      <p:to>
                                        <p:strVal val="hidden"/>
                                      </p:to>
                                    </p:set>
                                  </p:childTnLst>
                                </p:cTn>
                              </p:par>
                            </p:childTnLst>
                          </p:cTn>
                        </p:par>
                        <p:par>
                          <p:cTn id="110" fill="hold">
                            <p:stCondLst>
                              <p:cond delay="7000"/>
                            </p:stCondLst>
                            <p:childTnLst>
                              <p:par>
                                <p:cTn id="111" presetID="9" presetClass="entr" presetSubtype="0" fill="hold" grpId="0" nodeType="afterEffect">
                                  <p:stCondLst>
                                    <p:cond delay="0"/>
                                  </p:stCondLst>
                                  <p:childTnLst>
                                    <p:set>
                                      <p:cBhvr>
                                        <p:cTn id="112" dur="1" fill="hold">
                                          <p:stCondLst>
                                            <p:cond delay="0"/>
                                          </p:stCondLst>
                                        </p:cTn>
                                        <p:tgtEl>
                                          <p:spTgt spid="6180"/>
                                        </p:tgtEl>
                                        <p:attrNameLst>
                                          <p:attrName>style.visibility</p:attrName>
                                        </p:attrNameLst>
                                      </p:cBhvr>
                                      <p:to>
                                        <p:strVal val="visible"/>
                                      </p:to>
                                    </p:set>
                                    <p:animEffect transition="in" filter="dissolve">
                                      <p:cBhvr>
                                        <p:cTn id="113" dur="500"/>
                                        <p:tgtEl>
                                          <p:spTgt spid="6180"/>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p:stCondLst>
                              <p:cond delay="7500"/>
                            </p:stCondLst>
                            <p:childTnLst>
                              <p:par>
                                <p:cTn id="115" presetID="53" presetClass="exit" presetSubtype="16" fill="hold" grpId="1" nodeType="afterEffect">
                                  <p:stCondLst>
                                    <p:cond delay="0"/>
                                  </p:stCondLst>
                                  <p:childTnLst>
                                    <p:anim calcmode="lin" valueType="num">
                                      <p:cBhvr>
                                        <p:cTn id="116" dur="500"/>
                                        <p:tgtEl>
                                          <p:spTgt spid="6180"/>
                                        </p:tgtEl>
                                        <p:attrNameLst>
                                          <p:attrName>ppt_w</p:attrName>
                                        </p:attrNameLst>
                                      </p:cBhvr>
                                      <p:tavLst>
                                        <p:tav tm="0">
                                          <p:val>
                                            <p:strVal val="ppt_w"/>
                                          </p:val>
                                        </p:tav>
                                        <p:tav tm="100000">
                                          <p:val>
                                            <p:fltVal val="0"/>
                                          </p:val>
                                        </p:tav>
                                      </p:tavLst>
                                    </p:anim>
                                    <p:anim calcmode="lin" valueType="num">
                                      <p:cBhvr>
                                        <p:cTn id="117" dur="500"/>
                                        <p:tgtEl>
                                          <p:spTgt spid="6180"/>
                                        </p:tgtEl>
                                        <p:attrNameLst>
                                          <p:attrName>ppt_h</p:attrName>
                                        </p:attrNameLst>
                                      </p:cBhvr>
                                      <p:tavLst>
                                        <p:tav tm="0">
                                          <p:val>
                                            <p:strVal val="ppt_h"/>
                                          </p:val>
                                        </p:tav>
                                        <p:tav tm="100000">
                                          <p:val>
                                            <p:fltVal val="0"/>
                                          </p:val>
                                        </p:tav>
                                      </p:tavLst>
                                    </p:anim>
                                    <p:animEffect transition="out" filter="fade">
                                      <p:cBhvr>
                                        <p:cTn id="118" dur="500"/>
                                        <p:tgtEl>
                                          <p:spTgt spid="6180"/>
                                        </p:tgtEl>
                                      </p:cBhvr>
                                    </p:animEffect>
                                    <p:set>
                                      <p:cBhvr>
                                        <p:cTn id="119" dur="1" fill="hold">
                                          <p:stCondLst>
                                            <p:cond delay="499"/>
                                          </p:stCondLst>
                                        </p:cTn>
                                        <p:tgtEl>
                                          <p:spTgt spid="6180"/>
                                        </p:tgtEl>
                                        <p:attrNameLst>
                                          <p:attrName>style.visibility</p:attrName>
                                        </p:attrNameLst>
                                      </p:cBhvr>
                                      <p:to>
                                        <p:strVal val="hidden"/>
                                      </p:to>
                                    </p:set>
                                  </p:childTnLst>
                                </p:cTn>
                              </p:par>
                              <p:par>
                                <p:cTn id="120" presetID="53" presetClass="entr" presetSubtype="16" fill="hold" nodeType="withEffect">
                                  <p:stCondLst>
                                    <p:cond delay="0"/>
                                  </p:stCondLst>
                                  <p:childTnLst>
                                    <p:set>
                                      <p:cBhvr>
                                        <p:cTn id="121" dur="1" fill="hold">
                                          <p:stCondLst>
                                            <p:cond delay="0"/>
                                          </p:stCondLst>
                                        </p:cTn>
                                        <p:tgtEl>
                                          <p:spTgt spid="27"/>
                                        </p:tgtEl>
                                        <p:attrNameLst>
                                          <p:attrName>style.visibility</p:attrName>
                                        </p:attrNameLst>
                                      </p:cBhvr>
                                      <p:to>
                                        <p:strVal val="visible"/>
                                      </p:to>
                                    </p:set>
                                    <p:anim calcmode="lin" valueType="num">
                                      <p:cBhvr>
                                        <p:cTn id="122" dur="500" fill="hold"/>
                                        <p:tgtEl>
                                          <p:spTgt spid="27"/>
                                        </p:tgtEl>
                                        <p:attrNameLst>
                                          <p:attrName>ppt_w</p:attrName>
                                        </p:attrNameLst>
                                      </p:cBhvr>
                                      <p:tavLst>
                                        <p:tav tm="0">
                                          <p:val>
                                            <p:fltVal val="0"/>
                                          </p:val>
                                        </p:tav>
                                        <p:tav tm="100000">
                                          <p:val>
                                            <p:strVal val="#ppt_w"/>
                                          </p:val>
                                        </p:tav>
                                      </p:tavLst>
                                    </p:anim>
                                    <p:anim calcmode="lin" valueType="num">
                                      <p:cBhvr>
                                        <p:cTn id="123" dur="500" fill="hold"/>
                                        <p:tgtEl>
                                          <p:spTgt spid="27"/>
                                        </p:tgtEl>
                                        <p:attrNameLst>
                                          <p:attrName>ppt_h</p:attrName>
                                        </p:attrNameLst>
                                      </p:cBhvr>
                                      <p:tavLst>
                                        <p:tav tm="0">
                                          <p:val>
                                            <p:fltVal val="0"/>
                                          </p:val>
                                        </p:tav>
                                        <p:tav tm="100000">
                                          <p:val>
                                            <p:strVal val="#ppt_h"/>
                                          </p:val>
                                        </p:tav>
                                      </p:tavLst>
                                    </p:anim>
                                    <p:animEffect transition="in" filter="fade">
                                      <p:cBhvr>
                                        <p:cTn id="124" dur="500"/>
                                        <p:tgtEl>
                                          <p:spTgt spid="27"/>
                                        </p:tgtEl>
                                      </p:cBhvr>
                                    </p:animEffect>
                                  </p:childTnLst>
                                  <p:subTnLst>
                                    <p:audio>
                                      <p:cMediaNode>
                                        <p:cTn display="0" masterRel="sameClick">
                                          <p:stCondLst>
                                            <p:cond evt="begin" delay="0">
                                              <p:tn val="120"/>
                                            </p:cond>
                                          </p:stCondLst>
                                          <p:endCondLst>
                                            <p:cond evt="onStopAudio" delay="0">
                                              <p:tgtEl>
                                                <p:sldTgt/>
                                              </p:tgtEl>
                                            </p:cond>
                                          </p:endCondLst>
                                        </p:cTn>
                                        <p:tgtEl>
                                          <p:sndTgt r:embed="rId7"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2" presetClass="exit" presetSubtype="2" fill="hold" nodeType="clickEffect">
                                  <p:stCondLst>
                                    <p:cond delay="0"/>
                                  </p:stCondLst>
                                  <p:childTnLst>
                                    <p:anim calcmode="lin" valueType="num">
                                      <p:cBhvr additive="base">
                                        <p:cTn id="128" dur="500"/>
                                        <p:tgtEl>
                                          <p:spTgt spid="27"/>
                                        </p:tgtEl>
                                        <p:attrNameLst>
                                          <p:attrName>ppt_x</p:attrName>
                                        </p:attrNameLst>
                                      </p:cBhvr>
                                      <p:tavLst>
                                        <p:tav tm="0">
                                          <p:val>
                                            <p:strVal val="ppt_x"/>
                                          </p:val>
                                        </p:tav>
                                        <p:tav tm="100000">
                                          <p:val>
                                            <p:strVal val="1+ppt_w/2"/>
                                          </p:val>
                                        </p:tav>
                                      </p:tavLst>
                                    </p:anim>
                                    <p:anim calcmode="lin" valueType="num">
                                      <p:cBhvr additive="base">
                                        <p:cTn id="129" dur="500"/>
                                        <p:tgtEl>
                                          <p:spTgt spid="27"/>
                                        </p:tgtEl>
                                        <p:attrNameLst>
                                          <p:attrName>ppt_y</p:attrName>
                                        </p:attrNameLst>
                                      </p:cBhvr>
                                      <p:tavLst>
                                        <p:tav tm="0">
                                          <p:val>
                                            <p:strVal val="ppt_y"/>
                                          </p:val>
                                        </p:tav>
                                        <p:tav tm="100000">
                                          <p:val>
                                            <p:strVal val="ppt_y"/>
                                          </p:val>
                                        </p:tav>
                                      </p:tavLst>
                                    </p:anim>
                                    <p:set>
                                      <p:cBhvr>
                                        <p:cTn id="130" dur="1" fill="hold">
                                          <p:stCondLst>
                                            <p:cond delay="499"/>
                                          </p:stCondLst>
                                        </p:cTn>
                                        <p:tgtEl>
                                          <p:spTgt spid="2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4" dur="2000" fill="hold"/>
                                        <p:tgtEl>
                                          <p:spTgt spid="46"/>
                                        </p:tgtEl>
                                        <p:attrNameLst>
                                          <p:attrName>ppt_x</p:attrName>
                                          <p:attrName>ppt_y</p:attrName>
                                        </p:attrNameLst>
                                      </p:cBhvr>
                                      <p:rCtr x="6107" y="10162"/>
                                    </p:animMotion>
                                  </p:childTnLst>
                                </p:cTn>
                              </p:par>
                            </p:childTnLst>
                          </p:cTn>
                        </p:par>
                        <p:par>
                          <p:cTn id="135" fill="hold">
                            <p:stCondLst>
                              <p:cond delay="2000"/>
                            </p:stCondLst>
                            <p:childTnLst>
                              <p:par>
                                <p:cTn id="136" presetID="3" presetClass="emph" presetSubtype="2" fill="hold" grpId="1" nodeType="afterEffect">
                                  <p:stCondLst>
                                    <p:cond delay="0"/>
                                  </p:stCondLst>
                                  <p:childTnLst>
                                    <p:animClr clrSpc="rgb" dir="cw">
                                      <p:cBhvr override="childStyle">
                                        <p:cTn id="137"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1" i="0" u="none" strike="noStrike" kern="10" cap="none" spc="0" normalizeH="0" baseline="0" noProof="0" dirty="0">
              <a:ln w="9525">
                <a:solidFill>
                  <a:srgbClr val="FFFF00"/>
                </a:solidFill>
                <a:rou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0</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1</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2</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3</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4</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5</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6</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7</a:t>
            </a:r>
            <a:endParaRPr kumimoji="0" lang="en-US" sz="3600" b="1"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grpSp>
        <p:nvGrpSpPr>
          <p:cNvPr id="21" name="Group 48"/>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rPr>
                <a:t>Hết giờ</a:t>
              </a:r>
              <a:endPar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endParaRPr>
            </a:p>
          </p:txBody>
        </p:sp>
      </p:grpSp>
      <p:pic>
        <p:nvPicPr>
          <p:cNvPr id="5148" name="Picture 51" descr="people008"/>
          <p:cNvPicPr>
            <a:picLocks noChangeAspect="1" noChangeArrowheads="1" noCrop="1"/>
          </p:cNvPicPr>
          <p:nvPr/>
        </p:nvPicPr>
        <p:blipFill>
          <a:blip r:embed="rId1">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  </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637                       1 459                       7 829</a:t>
            </a:r>
            <a:endPar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6845626" y="59026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rPr>
              <a:t>+</a:t>
            </a:r>
            <a:endPar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endParaRPr>
          </a:p>
        </p:txBody>
      </p:sp>
      <p:cxnSp>
        <p:nvCxnSpPr>
          <p:cNvPr id="42" name="Straight Connector 41"/>
          <p:cNvCxnSpPr/>
          <p:nvPr/>
        </p:nvCxnSpPr>
        <p:spPr>
          <a:xfrm>
            <a:off x="7090320" y="1584743"/>
            <a:ext cx="1271802"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2"/>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S</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5" name="Picture 5" descr="ga con"/>
          <p:cNvPicPr>
            <a:picLocks noChangeAspect="1" noChangeArrowheads="1"/>
          </p:cNvPicPr>
          <p:nvPr/>
        </p:nvPicPr>
        <p:blipFill>
          <a:blip r:embed="rId2"/>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Đ</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2" descr="ga me"/>
          <p:cNvPicPr>
            <a:picLocks noChangeAspect="1" noChangeArrowheads="1"/>
          </p:cNvPicPr>
          <p:nvPr/>
        </p:nvPicPr>
        <p:blipFill>
          <a:blip r:embed="rId3" cstate="print"/>
          <a:srcRect/>
          <a:stretch>
            <a:fillRect/>
          </a:stretch>
        </p:blipFill>
        <p:spPr bwMode="auto">
          <a:xfrm>
            <a:off x="591786" y="722785"/>
            <a:ext cx="1295400" cy="1211263"/>
          </a:xfrm>
          <a:prstGeom prst="rect">
            <a:avLst/>
          </a:prstGeom>
          <a:noFill/>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500"/>
                            </p:stCondLst>
                            <p:childTnLst>
                              <p:par>
                                <p:cTn id="46" presetID="53" presetClass="exit" presetSubtype="16"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1500"/>
                            </p:stCondLst>
                            <p:childTnLst>
                              <p:par>
                                <p:cTn id="56" presetID="53" presetClass="exit" presetSubtype="16"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2500"/>
                            </p:stCondLst>
                            <p:childTnLst>
                              <p:par>
                                <p:cTn id="66" presetID="53" presetClass="exit" presetSubtype="16"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3500"/>
                            </p:stCondLst>
                            <p:childTnLst>
                              <p:par>
                                <p:cTn id="76" presetID="53" presetClass="exit" presetSubtype="16"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4500"/>
                            </p:stCondLst>
                            <p:childTnLst>
                              <p:par>
                                <p:cTn id="86" presetID="53" presetClass="exit" presetSubtype="16"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5500"/>
                            </p:stCondLst>
                            <p:childTnLst>
                              <p:par>
                                <p:cTn id="96" presetID="53" presetClass="exit" presetSubtype="16"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6500"/>
                            </p:stCondLst>
                            <p:childTnLst>
                              <p:par>
                                <p:cTn id="106" presetID="53" presetClass="exit" presetSubtype="16"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7500"/>
                            </p:stCondLst>
                            <p:childTnLst>
                              <p:par>
                                <p:cTn id="116" presetID="53" presetClass="exit" presetSubtype="16"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16"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6" name="chimes.wav"/>
                                        </p:tgtEl>
                                      </p:cMediaNode>
                                    </p:audio>
                                  </p:subTnLst>
                                </p:cTn>
                              </p:par>
                            </p:childTnLst>
                          </p:cTn>
                        </p:par>
                      </p:childTnLst>
                    </p:cTn>
                  </p:par>
                  <p:par>
                    <p:cTn id="126" fill="hold">
                      <p:stCondLst>
                        <p:cond delay="indefinite"/>
                      </p:stCondLst>
                      <p:childTnLst>
                        <p:par>
                          <p:cTn id="127" fill="hold">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p:cNvGrpSpPr/>
          <p:nvPr/>
        </p:nvGrpSpPr>
        <p:grpSpPr>
          <a:xfrm>
            <a:off x="39732" y="5706559"/>
            <a:ext cx="12152268" cy="1151441"/>
            <a:chOff x="-2055784" y="5706558"/>
            <a:chExt cx="12152268" cy="1151441"/>
          </a:xfrm>
        </p:grpSpPr>
        <p:pic>
          <p:nvPicPr>
            <p:cNvPr id="5"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p:cNvPicPr>
            <a:picLocks noChangeAspect="1"/>
          </p:cNvPicPr>
          <p:nvPr/>
        </p:nvPicPr>
        <p:blipFill>
          <a:blip r:embed="rId10"/>
          <a:stretch>
            <a:fillRect/>
          </a:stretch>
        </p:blipFill>
        <p:spPr>
          <a:xfrm>
            <a:off x="918291" y="0"/>
            <a:ext cx="10479932" cy="2670279"/>
          </a:xfrm>
          <a:prstGeom prst="rect">
            <a:avLst/>
          </a:prstGeom>
        </p:spPr>
      </p:pic>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1" i="0" u="none" strike="noStrike" kern="10" cap="none" spc="0" normalizeH="0" baseline="0" noProof="0" dirty="0">
              <a:ln w="9525">
                <a:solidFill>
                  <a:srgbClr val="FFFF00"/>
                </a:solidFill>
                <a:rou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0</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1</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2</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3</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4</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5</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6</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rPr>
              <a:t>7</a:t>
            </a:r>
            <a:endParaRPr kumimoji="0" lang="en-US" sz="3600" b="1"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a:ea typeface="+mn-ea"/>
              <a:cs typeface="+mn-cs"/>
            </a:endParaRPr>
          </a:p>
        </p:txBody>
      </p:sp>
      <p:grpSp>
        <p:nvGrpSpPr>
          <p:cNvPr id="21" name="Group 48"/>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rPr>
                <a:t>Hết giờ</a:t>
              </a:r>
              <a:endParaRPr kumimoji="0" lang="en-US" sz="3600" b="1" i="0" u="none" strike="noStrike" kern="10" cap="none" spc="0" normalizeH="0" baseline="0" noProof="0">
                <a:ln w="9525">
                  <a:solidFill>
                    <a:srgbClr val="000000"/>
                  </a:solidFill>
                  <a:round/>
                </a:ln>
                <a:solidFill>
                  <a:srgbClr val="000000"/>
                </a:solidFill>
                <a:effectLst/>
                <a:uLnTx/>
                <a:uFillTx/>
                <a:latin typeface="Times New Roman" panose="02020603050405020304"/>
                <a:ea typeface="+mn-ea"/>
                <a:cs typeface="Times New Roman" panose="02020603050405020304"/>
              </a:endParaRPr>
            </a:p>
          </p:txBody>
        </p:sp>
      </p:grpSp>
      <p:pic>
        <p:nvPicPr>
          <p:cNvPr id="6172" name="Picture 51" descr="people008"/>
          <p:cNvPicPr>
            <a:picLocks noChangeAspect="1" noChangeArrowheads="1" noCrop="1"/>
          </p:cNvPicPr>
          <p:nvPr/>
        </p:nvPicPr>
        <p:blipFill>
          <a:blip r:embed="rId1">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  </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vi-VN" sz="40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2 365                       1 879                       3 244</a:t>
            </a:r>
            <a:endPar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rPr>
              <a:t>+</a:t>
            </a:r>
            <a:endParaRPr kumimoji="0" lang="en-US" sz="4000" b="1" i="0" u="none" strike="noStrike" kern="0" cap="none" spc="0" normalizeH="0" baseline="0" noProof="0" dirty="0">
              <a:ln>
                <a:noFill/>
              </a:ln>
              <a:solidFill>
                <a:srgbClr val="FF0000"/>
              </a:solidFill>
              <a:effectLst/>
              <a:uLnTx/>
              <a:uFillTx/>
              <a:latin typeface="Arial" panose="020B0604020202020204"/>
              <a:ea typeface="+mn-ea"/>
              <a:cs typeface="+mn-cs"/>
            </a:endParaRPr>
          </a:p>
        </p:txBody>
      </p:sp>
      <p:cxnSp>
        <p:nvCxnSpPr>
          <p:cNvPr id="39" name="Straight Connector 38"/>
          <p:cNvCxnSpPr/>
          <p:nvPr/>
        </p:nvCxnSpPr>
        <p:spPr>
          <a:xfrm>
            <a:off x="6896100" y="1698767"/>
            <a:ext cx="137325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2"/>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S</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2" name="Picture 5" descr="ga con"/>
          <p:cNvPicPr>
            <a:picLocks noChangeAspect="1" noChangeArrowheads="1"/>
          </p:cNvPicPr>
          <p:nvPr/>
        </p:nvPicPr>
        <p:blipFill>
          <a:blip r:embed="rId2"/>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Đ</a:t>
            </a:r>
            <a:endPar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44" name="Picture 2" descr="ga me"/>
          <p:cNvPicPr>
            <a:picLocks noChangeAspect="1" noChangeArrowheads="1"/>
          </p:cNvPicPr>
          <p:nvPr/>
        </p:nvPicPr>
        <p:blipFill>
          <a:blip r:embed="rId3" cstate="print"/>
          <a:srcRect/>
          <a:stretch>
            <a:fillRect/>
          </a:stretch>
        </p:blipFill>
        <p:spPr bwMode="auto">
          <a:xfrm>
            <a:off x="1070632" y="1107499"/>
            <a:ext cx="1295400" cy="1211263"/>
          </a:xfrm>
          <a:prstGeom prst="rect">
            <a:avLst/>
          </a:prstGeom>
          <a:noFill/>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randombar(horizontal)">
                                      <p:cBhvr>
                                        <p:cTn id="30" dur="500"/>
                                        <p:tgtEl>
                                          <p:spTgt spid="4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5" presetClass="entr" presetSubtype="10" fill="hold" grpId="0" nodeType="withEffect" nodePh="1">
                                  <p:stCondLst>
                                    <p:cond delay="5000"/>
                                  </p:stCondLst>
                                  <p:endCondLst>
                                    <p:cond evt="begin" delay="0">
                                      <p:tn val="35"/>
                                    </p:cond>
                                  </p:end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231"/>
                                        </p:tgtEl>
                                        <p:attrNameLst>
                                          <p:attrName>style.visibility</p:attrName>
                                        </p:attrNameLst>
                                      </p:cBhvr>
                                      <p:to>
                                        <p:strVal val="visible"/>
                                      </p:to>
                                    </p:set>
                                    <p:animEffect transition="in" filter="dissolve">
                                      <p:cBhvr>
                                        <p:cTn id="42" dur="500"/>
                                        <p:tgtEl>
                                          <p:spTgt spid="8231"/>
                                        </p:tgtEl>
                                      </p:cBhvr>
                                    </p:animEffec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par>
                          <p:cTn id="43" fill="hold">
                            <p:stCondLst>
                              <p:cond delay="500"/>
                            </p:stCondLst>
                            <p:childTnLst>
                              <p:par>
                                <p:cTn id="44" presetID="53" presetClass="exit" presetSubtype="16" fill="hold" grpId="1" nodeType="afterEffect">
                                  <p:stCondLst>
                                    <p:cond delay="0"/>
                                  </p:stCondLst>
                                  <p:childTnLst>
                                    <p:anim calcmode="lin" valueType="num">
                                      <p:cBhvr>
                                        <p:cTn id="45" dur="500"/>
                                        <p:tgtEl>
                                          <p:spTgt spid="8231"/>
                                        </p:tgtEl>
                                        <p:attrNameLst>
                                          <p:attrName>ppt_w</p:attrName>
                                        </p:attrNameLst>
                                      </p:cBhvr>
                                      <p:tavLst>
                                        <p:tav tm="0">
                                          <p:val>
                                            <p:strVal val="ppt_w"/>
                                          </p:val>
                                        </p:tav>
                                        <p:tav tm="100000">
                                          <p:val>
                                            <p:fltVal val="0"/>
                                          </p:val>
                                        </p:tav>
                                      </p:tavLst>
                                    </p:anim>
                                    <p:anim calcmode="lin" valueType="num">
                                      <p:cBhvr>
                                        <p:cTn id="46" dur="500"/>
                                        <p:tgtEl>
                                          <p:spTgt spid="8231"/>
                                        </p:tgtEl>
                                        <p:attrNameLst>
                                          <p:attrName>ppt_h</p:attrName>
                                        </p:attrNameLst>
                                      </p:cBhvr>
                                      <p:tavLst>
                                        <p:tav tm="0">
                                          <p:val>
                                            <p:strVal val="ppt_h"/>
                                          </p:val>
                                        </p:tav>
                                        <p:tav tm="100000">
                                          <p:val>
                                            <p:fltVal val="0"/>
                                          </p:val>
                                        </p:tav>
                                      </p:tavLst>
                                    </p:anim>
                                    <p:animEffect transition="out" filter="fade">
                                      <p:cBhvr>
                                        <p:cTn id="47" dur="500"/>
                                        <p:tgtEl>
                                          <p:spTgt spid="8231"/>
                                        </p:tgtEl>
                                      </p:cBhvr>
                                    </p:animEffect>
                                    <p:set>
                                      <p:cBhvr>
                                        <p:cTn id="48" dur="1" fill="hold">
                                          <p:stCondLst>
                                            <p:cond delay="499"/>
                                          </p:stCondLst>
                                        </p:cTn>
                                        <p:tgtEl>
                                          <p:spTgt spid="8231"/>
                                        </p:tgtEl>
                                        <p:attrNameLst>
                                          <p:attrName>style.visibility</p:attrName>
                                        </p:attrNameLst>
                                      </p:cBhvr>
                                      <p:to>
                                        <p:strVal val="hidden"/>
                                      </p:to>
                                    </p:set>
                                  </p:childTnLst>
                                </p:cTn>
                              </p:par>
                            </p:childTnLst>
                          </p:cTn>
                        </p:par>
                        <p:par>
                          <p:cTn id="49" fill="hold">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8230"/>
                                        </p:tgtEl>
                                        <p:attrNameLst>
                                          <p:attrName>style.visibility</p:attrName>
                                        </p:attrNameLst>
                                      </p:cBhvr>
                                      <p:to>
                                        <p:strVal val="visible"/>
                                      </p:to>
                                    </p:set>
                                    <p:animEffect transition="in" filter="dissolve">
                                      <p:cBhvr>
                                        <p:cTn id="52" dur="500"/>
                                        <p:tgtEl>
                                          <p:spTgt spid="8230"/>
                                        </p:tgtEl>
                                      </p:cBhvr>
                                    </p:animEffect>
                                  </p:childTnLst>
                                  <p:subTnLst>
                                    <p:audio>
                                      <p:cMediaNode>
                                        <p:cTn display="0" masterRel="sameClick">
                                          <p:stCondLst>
                                            <p:cond evt="begin" delay="0">
                                              <p:tn val="50"/>
                                            </p:cond>
                                          </p:stCondLst>
                                          <p:endCondLst>
                                            <p:cond evt="onStopAudio" delay="0">
                                              <p:tgtEl>
                                                <p:sldTgt/>
                                              </p:tgtEl>
                                            </p:cond>
                                          </p:endCondLst>
                                        </p:cTn>
                                        <p:tgtEl>
                                          <p:sndTgt r:embed="rId5" name="camera.wav"/>
                                        </p:tgtEl>
                                      </p:cMediaNode>
                                    </p:audio>
                                  </p:subTnLst>
                                </p:cTn>
                              </p:par>
                            </p:childTnLst>
                          </p:cTn>
                        </p:par>
                        <p:par>
                          <p:cTn id="53" fill="hold">
                            <p:stCondLst>
                              <p:cond delay="1500"/>
                            </p:stCondLst>
                            <p:childTnLst>
                              <p:par>
                                <p:cTn id="54" presetID="53" presetClass="exit" presetSubtype="16" fill="hold" grpId="1" nodeType="afterEffect">
                                  <p:stCondLst>
                                    <p:cond delay="0"/>
                                  </p:stCondLst>
                                  <p:childTnLst>
                                    <p:anim calcmode="lin" valueType="num">
                                      <p:cBhvr>
                                        <p:cTn id="55" dur="500"/>
                                        <p:tgtEl>
                                          <p:spTgt spid="8230"/>
                                        </p:tgtEl>
                                        <p:attrNameLst>
                                          <p:attrName>ppt_w</p:attrName>
                                        </p:attrNameLst>
                                      </p:cBhvr>
                                      <p:tavLst>
                                        <p:tav tm="0">
                                          <p:val>
                                            <p:strVal val="ppt_w"/>
                                          </p:val>
                                        </p:tav>
                                        <p:tav tm="100000">
                                          <p:val>
                                            <p:fltVal val="0"/>
                                          </p:val>
                                        </p:tav>
                                      </p:tavLst>
                                    </p:anim>
                                    <p:anim calcmode="lin" valueType="num">
                                      <p:cBhvr>
                                        <p:cTn id="56" dur="500"/>
                                        <p:tgtEl>
                                          <p:spTgt spid="8230"/>
                                        </p:tgtEl>
                                        <p:attrNameLst>
                                          <p:attrName>ppt_h</p:attrName>
                                        </p:attrNameLst>
                                      </p:cBhvr>
                                      <p:tavLst>
                                        <p:tav tm="0">
                                          <p:val>
                                            <p:strVal val="ppt_h"/>
                                          </p:val>
                                        </p:tav>
                                        <p:tav tm="100000">
                                          <p:val>
                                            <p:fltVal val="0"/>
                                          </p:val>
                                        </p:tav>
                                      </p:tavLst>
                                    </p:anim>
                                    <p:animEffect transition="out" filter="fade">
                                      <p:cBhvr>
                                        <p:cTn id="57" dur="500"/>
                                        <p:tgtEl>
                                          <p:spTgt spid="8230"/>
                                        </p:tgtEl>
                                      </p:cBhvr>
                                    </p:animEffect>
                                    <p:set>
                                      <p:cBhvr>
                                        <p:cTn id="58" dur="1" fill="hold">
                                          <p:stCondLst>
                                            <p:cond delay="499"/>
                                          </p:stCondLst>
                                        </p:cTn>
                                        <p:tgtEl>
                                          <p:spTgt spid="8230"/>
                                        </p:tgtEl>
                                        <p:attrNameLst>
                                          <p:attrName>style.visibility</p:attrName>
                                        </p:attrNameLst>
                                      </p:cBhvr>
                                      <p:to>
                                        <p:strVal val="hidden"/>
                                      </p:to>
                                    </p:set>
                                  </p:childTnLst>
                                </p:cTn>
                              </p:par>
                            </p:childTnLst>
                          </p:cTn>
                        </p:par>
                        <p:par>
                          <p:cTn id="59" fill="hold">
                            <p:stCondLst>
                              <p:cond delay="2000"/>
                            </p:stCondLst>
                            <p:childTnLst>
                              <p:par>
                                <p:cTn id="60" presetID="9" presetClass="entr" presetSubtype="0" fill="hold" grpId="0" nodeType="afterEffect">
                                  <p:stCondLst>
                                    <p:cond delay="0"/>
                                  </p:stCondLst>
                                  <p:childTnLst>
                                    <p:set>
                                      <p:cBhvr>
                                        <p:cTn id="61" dur="1" fill="hold">
                                          <p:stCondLst>
                                            <p:cond delay="0"/>
                                          </p:stCondLst>
                                        </p:cTn>
                                        <p:tgtEl>
                                          <p:spTgt spid="8229"/>
                                        </p:tgtEl>
                                        <p:attrNameLst>
                                          <p:attrName>style.visibility</p:attrName>
                                        </p:attrNameLst>
                                      </p:cBhvr>
                                      <p:to>
                                        <p:strVal val="visible"/>
                                      </p:to>
                                    </p:set>
                                    <p:animEffect transition="in" filter="dissolve">
                                      <p:cBhvr>
                                        <p:cTn id="62" dur="500"/>
                                        <p:tgtEl>
                                          <p:spTgt spid="8229"/>
                                        </p:tgtEl>
                                      </p:cBhvr>
                                    </p:animEffect>
                                  </p:childTnLst>
                                  <p:subTnLst>
                                    <p:audio>
                                      <p:cMediaNode>
                                        <p:cTn display="0" masterRel="sameClick">
                                          <p:stCondLst>
                                            <p:cond evt="begin" delay="0">
                                              <p:tn val="60"/>
                                            </p:cond>
                                          </p:stCondLst>
                                          <p:endCondLst>
                                            <p:cond evt="onStopAudio" delay="0">
                                              <p:tgtEl>
                                                <p:sldTgt/>
                                              </p:tgtEl>
                                            </p:cond>
                                          </p:endCondLst>
                                        </p:cTn>
                                        <p:tgtEl>
                                          <p:sndTgt r:embed="rId5" name="camera.wav"/>
                                        </p:tgtEl>
                                      </p:cMediaNode>
                                    </p:audio>
                                  </p:subTnLst>
                                </p:cTn>
                              </p:par>
                            </p:childTnLst>
                          </p:cTn>
                        </p:par>
                        <p:par>
                          <p:cTn id="63" fill="hold">
                            <p:stCondLst>
                              <p:cond delay="2500"/>
                            </p:stCondLst>
                            <p:childTnLst>
                              <p:par>
                                <p:cTn id="64" presetID="53" presetClass="exit" presetSubtype="16" fill="hold" grpId="1" nodeType="afterEffect">
                                  <p:stCondLst>
                                    <p:cond delay="0"/>
                                  </p:stCondLst>
                                  <p:childTnLst>
                                    <p:anim calcmode="lin" valueType="num">
                                      <p:cBhvr>
                                        <p:cTn id="65" dur="500"/>
                                        <p:tgtEl>
                                          <p:spTgt spid="8229"/>
                                        </p:tgtEl>
                                        <p:attrNameLst>
                                          <p:attrName>ppt_w</p:attrName>
                                        </p:attrNameLst>
                                      </p:cBhvr>
                                      <p:tavLst>
                                        <p:tav tm="0">
                                          <p:val>
                                            <p:strVal val="ppt_w"/>
                                          </p:val>
                                        </p:tav>
                                        <p:tav tm="100000">
                                          <p:val>
                                            <p:fltVal val="0"/>
                                          </p:val>
                                        </p:tav>
                                      </p:tavLst>
                                    </p:anim>
                                    <p:anim calcmode="lin" valueType="num">
                                      <p:cBhvr>
                                        <p:cTn id="66" dur="500"/>
                                        <p:tgtEl>
                                          <p:spTgt spid="8229"/>
                                        </p:tgtEl>
                                        <p:attrNameLst>
                                          <p:attrName>ppt_h</p:attrName>
                                        </p:attrNameLst>
                                      </p:cBhvr>
                                      <p:tavLst>
                                        <p:tav tm="0">
                                          <p:val>
                                            <p:strVal val="ppt_h"/>
                                          </p:val>
                                        </p:tav>
                                        <p:tav tm="100000">
                                          <p:val>
                                            <p:fltVal val="0"/>
                                          </p:val>
                                        </p:tav>
                                      </p:tavLst>
                                    </p:anim>
                                    <p:animEffect transition="out" filter="fade">
                                      <p:cBhvr>
                                        <p:cTn id="67" dur="500"/>
                                        <p:tgtEl>
                                          <p:spTgt spid="8229"/>
                                        </p:tgtEl>
                                      </p:cBhvr>
                                    </p:animEffect>
                                    <p:set>
                                      <p:cBhvr>
                                        <p:cTn id="68" dur="1" fill="hold">
                                          <p:stCondLst>
                                            <p:cond delay="499"/>
                                          </p:stCondLst>
                                        </p:cTn>
                                        <p:tgtEl>
                                          <p:spTgt spid="8229"/>
                                        </p:tgtEl>
                                        <p:attrNameLst>
                                          <p:attrName>style.visibility</p:attrName>
                                        </p:attrNameLst>
                                      </p:cBhvr>
                                      <p:to>
                                        <p:strVal val="hidden"/>
                                      </p:to>
                                    </p:set>
                                  </p:childTnLst>
                                </p:cTn>
                              </p:par>
                            </p:childTnLst>
                          </p:cTn>
                        </p:par>
                        <p:par>
                          <p:cTn id="69" fill="hold">
                            <p:stCondLst>
                              <p:cond delay="3000"/>
                            </p:stCondLst>
                            <p:childTnLst>
                              <p:par>
                                <p:cTn id="70" presetID="9" presetClass="entr" presetSubtype="0" fill="hold" grpId="0" nodeType="afterEffect">
                                  <p:stCondLst>
                                    <p:cond delay="0"/>
                                  </p:stCondLst>
                                  <p:childTnLst>
                                    <p:set>
                                      <p:cBhvr>
                                        <p:cTn id="71" dur="1" fill="hold">
                                          <p:stCondLst>
                                            <p:cond delay="0"/>
                                          </p:stCondLst>
                                        </p:cTn>
                                        <p:tgtEl>
                                          <p:spTgt spid="8228"/>
                                        </p:tgtEl>
                                        <p:attrNameLst>
                                          <p:attrName>style.visibility</p:attrName>
                                        </p:attrNameLst>
                                      </p:cBhvr>
                                      <p:to>
                                        <p:strVal val="visible"/>
                                      </p:to>
                                    </p:set>
                                    <p:animEffect transition="in" filter="dissolve">
                                      <p:cBhvr>
                                        <p:cTn id="72" dur="500"/>
                                        <p:tgtEl>
                                          <p:spTgt spid="8228"/>
                                        </p:tgtEl>
                                      </p:cBhvr>
                                    </p:animEffect>
                                  </p:childTnLst>
                                  <p:subTnLst>
                                    <p:audio>
                                      <p:cMediaNode>
                                        <p:cTn display="0" masterRel="sameClick">
                                          <p:stCondLst>
                                            <p:cond evt="begin" delay="0">
                                              <p:tn val="70"/>
                                            </p:cond>
                                          </p:stCondLst>
                                          <p:endCondLst>
                                            <p:cond evt="onStopAudio" delay="0">
                                              <p:tgtEl>
                                                <p:sldTgt/>
                                              </p:tgtEl>
                                            </p:cond>
                                          </p:endCondLst>
                                        </p:cTn>
                                        <p:tgtEl>
                                          <p:sndTgt r:embed="rId5" name="camera.wav"/>
                                        </p:tgtEl>
                                      </p:cMediaNode>
                                    </p:audio>
                                  </p:subTnLst>
                                </p:cTn>
                              </p:par>
                            </p:childTnLst>
                          </p:cTn>
                        </p:par>
                        <p:par>
                          <p:cTn id="73" fill="hold">
                            <p:stCondLst>
                              <p:cond delay="3500"/>
                            </p:stCondLst>
                            <p:childTnLst>
                              <p:par>
                                <p:cTn id="74" presetID="53" presetClass="exit" presetSubtype="16" fill="hold" grpId="1" nodeType="afterEffect">
                                  <p:stCondLst>
                                    <p:cond delay="0"/>
                                  </p:stCondLst>
                                  <p:childTnLst>
                                    <p:anim calcmode="lin" valueType="num">
                                      <p:cBhvr>
                                        <p:cTn id="75" dur="500"/>
                                        <p:tgtEl>
                                          <p:spTgt spid="8228"/>
                                        </p:tgtEl>
                                        <p:attrNameLst>
                                          <p:attrName>ppt_w</p:attrName>
                                        </p:attrNameLst>
                                      </p:cBhvr>
                                      <p:tavLst>
                                        <p:tav tm="0">
                                          <p:val>
                                            <p:strVal val="ppt_w"/>
                                          </p:val>
                                        </p:tav>
                                        <p:tav tm="100000">
                                          <p:val>
                                            <p:fltVal val="0"/>
                                          </p:val>
                                        </p:tav>
                                      </p:tavLst>
                                    </p:anim>
                                    <p:anim calcmode="lin" valueType="num">
                                      <p:cBhvr>
                                        <p:cTn id="76" dur="500"/>
                                        <p:tgtEl>
                                          <p:spTgt spid="8228"/>
                                        </p:tgtEl>
                                        <p:attrNameLst>
                                          <p:attrName>ppt_h</p:attrName>
                                        </p:attrNameLst>
                                      </p:cBhvr>
                                      <p:tavLst>
                                        <p:tav tm="0">
                                          <p:val>
                                            <p:strVal val="ppt_h"/>
                                          </p:val>
                                        </p:tav>
                                        <p:tav tm="100000">
                                          <p:val>
                                            <p:fltVal val="0"/>
                                          </p:val>
                                        </p:tav>
                                      </p:tavLst>
                                    </p:anim>
                                    <p:animEffect transition="out" filter="fade">
                                      <p:cBhvr>
                                        <p:cTn id="77" dur="500"/>
                                        <p:tgtEl>
                                          <p:spTgt spid="8228"/>
                                        </p:tgtEl>
                                      </p:cBhvr>
                                    </p:animEffect>
                                    <p:set>
                                      <p:cBhvr>
                                        <p:cTn id="78" dur="1" fill="hold">
                                          <p:stCondLst>
                                            <p:cond delay="499"/>
                                          </p:stCondLst>
                                        </p:cTn>
                                        <p:tgtEl>
                                          <p:spTgt spid="8228"/>
                                        </p:tgtEl>
                                        <p:attrNameLst>
                                          <p:attrName>style.visibility</p:attrName>
                                        </p:attrNameLst>
                                      </p:cBhvr>
                                      <p:to>
                                        <p:strVal val="hidden"/>
                                      </p:to>
                                    </p:set>
                                  </p:childTnLst>
                                </p:cTn>
                              </p:par>
                            </p:childTnLst>
                          </p:cTn>
                        </p:par>
                        <p:par>
                          <p:cTn id="79" fill="hold">
                            <p:stCondLst>
                              <p:cond delay="4000"/>
                            </p:stCondLst>
                            <p:childTnLst>
                              <p:par>
                                <p:cTn id="80" presetID="9" presetClass="entr" presetSubtype="0" fill="hold" grpId="0" nodeType="afterEffect">
                                  <p:stCondLst>
                                    <p:cond delay="0"/>
                                  </p:stCondLst>
                                  <p:childTnLst>
                                    <p:set>
                                      <p:cBhvr>
                                        <p:cTn id="81" dur="1" fill="hold">
                                          <p:stCondLst>
                                            <p:cond delay="0"/>
                                          </p:stCondLst>
                                        </p:cTn>
                                        <p:tgtEl>
                                          <p:spTgt spid="8227"/>
                                        </p:tgtEl>
                                        <p:attrNameLst>
                                          <p:attrName>style.visibility</p:attrName>
                                        </p:attrNameLst>
                                      </p:cBhvr>
                                      <p:to>
                                        <p:strVal val="visible"/>
                                      </p:to>
                                    </p:set>
                                    <p:animEffect transition="in" filter="dissolve">
                                      <p:cBhvr>
                                        <p:cTn id="82" dur="500"/>
                                        <p:tgtEl>
                                          <p:spTgt spid="8227"/>
                                        </p:tgtEl>
                                      </p:cBhvr>
                                    </p:animEffect>
                                  </p:childTnLst>
                                  <p:subTnLst>
                                    <p:audio>
                                      <p:cMediaNode>
                                        <p:cTn display="0" masterRel="sameClick">
                                          <p:stCondLst>
                                            <p:cond evt="begin" delay="0">
                                              <p:tn val="80"/>
                                            </p:cond>
                                          </p:stCondLst>
                                          <p:endCondLst>
                                            <p:cond evt="onStopAudio" delay="0">
                                              <p:tgtEl>
                                                <p:sldTgt/>
                                              </p:tgtEl>
                                            </p:cond>
                                          </p:endCondLst>
                                        </p:cTn>
                                        <p:tgtEl>
                                          <p:sndTgt r:embed="rId5" name="camera.wav"/>
                                        </p:tgtEl>
                                      </p:cMediaNode>
                                    </p:audio>
                                  </p:subTnLst>
                                </p:cTn>
                              </p:par>
                            </p:childTnLst>
                          </p:cTn>
                        </p:par>
                        <p:par>
                          <p:cTn id="83" fill="hold">
                            <p:stCondLst>
                              <p:cond delay="4500"/>
                            </p:stCondLst>
                            <p:childTnLst>
                              <p:par>
                                <p:cTn id="84" presetID="53" presetClass="exit" presetSubtype="16" fill="hold" grpId="1" nodeType="afterEffect">
                                  <p:stCondLst>
                                    <p:cond delay="0"/>
                                  </p:stCondLst>
                                  <p:childTnLst>
                                    <p:anim calcmode="lin" valueType="num">
                                      <p:cBhvr>
                                        <p:cTn id="85" dur="500"/>
                                        <p:tgtEl>
                                          <p:spTgt spid="8227"/>
                                        </p:tgtEl>
                                        <p:attrNameLst>
                                          <p:attrName>ppt_w</p:attrName>
                                        </p:attrNameLst>
                                      </p:cBhvr>
                                      <p:tavLst>
                                        <p:tav tm="0">
                                          <p:val>
                                            <p:strVal val="ppt_w"/>
                                          </p:val>
                                        </p:tav>
                                        <p:tav tm="100000">
                                          <p:val>
                                            <p:fltVal val="0"/>
                                          </p:val>
                                        </p:tav>
                                      </p:tavLst>
                                    </p:anim>
                                    <p:anim calcmode="lin" valueType="num">
                                      <p:cBhvr>
                                        <p:cTn id="86" dur="500"/>
                                        <p:tgtEl>
                                          <p:spTgt spid="8227"/>
                                        </p:tgtEl>
                                        <p:attrNameLst>
                                          <p:attrName>ppt_h</p:attrName>
                                        </p:attrNameLst>
                                      </p:cBhvr>
                                      <p:tavLst>
                                        <p:tav tm="0">
                                          <p:val>
                                            <p:strVal val="ppt_h"/>
                                          </p:val>
                                        </p:tav>
                                        <p:tav tm="100000">
                                          <p:val>
                                            <p:fltVal val="0"/>
                                          </p:val>
                                        </p:tav>
                                      </p:tavLst>
                                    </p:anim>
                                    <p:animEffect transition="out" filter="fade">
                                      <p:cBhvr>
                                        <p:cTn id="87" dur="500"/>
                                        <p:tgtEl>
                                          <p:spTgt spid="8227"/>
                                        </p:tgtEl>
                                      </p:cBhvr>
                                    </p:animEffect>
                                    <p:set>
                                      <p:cBhvr>
                                        <p:cTn id="88" dur="1" fill="hold">
                                          <p:stCondLst>
                                            <p:cond delay="499"/>
                                          </p:stCondLst>
                                        </p:cTn>
                                        <p:tgtEl>
                                          <p:spTgt spid="8227"/>
                                        </p:tgtEl>
                                        <p:attrNameLst>
                                          <p:attrName>style.visibility</p:attrName>
                                        </p:attrNameLst>
                                      </p:cBhvr>
                                      <p:to>
                                        <p:strVal val="hidden"/>
                                      </p:to>
                                    </p:set>
                                  </p:childTnLst>
                                </p:cTn>
                              </p:par>
                            </p:childTnLst>
                          </p:cTn>
                        </p:par>
                        <p:par>
                          <p:cTn id="89" fill="hold">
                            <p:stCondLst>
                              <p:cond delay="5000"/>
                            </p:stCondLst>
                            <p:childTnLst>
                              <p:par>
                                <p:cTn id="90" presetID="9" presetClass="entr" presetSubtype="0" fill="hold" grpId="0" nodeType="afterEffect">
                                  <p:stCondLst>
                                    <p:cond delay="0"/>
                                  </p:stCondLst>
                                  <p:childTnLst>
                                    <p:set>
                                      <p:cBhvr>
                                        <p:cTn id="91" dur="1" fill="hold">
                                          <p:stCondLst>
                                            <p:cond delay="0"/>
                                          </p:stCondLst>
                                        </p:cTn>
                                        <p:tgtEl>
                                          <p:spTgt spid="8226"/>
                                        </p:tgtEl>
                                        <p:attrNameLst>
                                          <p:attrName>style.visibility</p:attrName>
                                        </p:attrNameLst>
                                      </p:cBhvr>
                                      <p:to>
                                        <p:strVal val="visible"/>
                                      </p:to>
                                    </p:set>
                                    <p:animEffect transition="in" filter="dissolve">
                                      <p:cBhvr>
                                        <p:cTn id="92" dur="500"/>
                                        <p:tgtEl>
                                          <p:spTgt spid="8226"/>
                                        </p:tgtEl>
                                      </p:cBhvr>
                                    </p:animEffect>
                                  </p:childTnLst>
                                  <p:subTnLst>
                                    <p:audio>
                                      <p:cMediaNode>
                                        <p:cTn display="0" masterRel="sameClick">
                                          <p:stCondLst>
                                            <p:cond evt="begin" delay="0">
                                              <p:tn val="90"/>
                                            </p:cond>
                                          </p:stCondLst>
                                          <p:endCondLst>
                                            <p:cond evt="onStopAudio" delay="0">
                                              <p:tgtEl>
                                                <p:sldTgt/>
                                              </p:tgtEl>
                                            </p:cond>
                                          </p:endCondLst>
                                        </p:cTn>
                                        <p:tgtEl>
                                          <p:sndTgt r:embed="rId5" name="camera.wav"/>
                                        </p:tgtEl>
                                      </p:cMediaNode>
                                    </p:audio>
                                  </p:subTnLst>
                                </p:cTn>
                              </p:par>
                            </p:childTnLst>
                          </p:cTn>
                        </p:par>
                        <p:par>
                          <p:cTn id="93" fill="hold">
                            <p:stCondLst>
                              <p:cond delay="5500"/>
                            </p:stCondLst>
                            <p:childTnLst>
                              <p:par>
                                <p:cTn id="94" presetID="53" presetClass="exit" presetSubtype="16" fill="hold" grpId="1" nodeType="afterEffect">
                                  <p:stCondLst>
                                    <p:cond delay="0"/>
                                  </p:stCondLst>
                                  <p:childTnLst>
                                    <p:anim calcmode="lin" valueType="num">
                                      <p:cBhvr>
                                        <p:cTn id="95" dur="500"/>
                                        <p:tgtEl>
                                          <p:spTgt spid="8226"/>
                                        </p:tgtEl>
                                        <p:attrNameLst>
                                          <p:attrName>ppt_w</p:attrName>
                                        </p:attrNameLst>
                                      </p:cBhvr>
                                      <p:tavLst>
                                        <p:tav tm="0">
                                          <p:val>
                                            <p:strVal val="ppt_w"/>
                                          </p:val>
                                        </p:tav>
                                        <p:tav tm="100000">
                                          <p:val>
                                            <p:fltVal val="0"/>
                                          </p:val>
                                        </p:tav>
                                      </p:tavLst>
                                    </p:anim>
                                    <p:anim calcmode="lin" valueType="num">
                                      <p:cBhvr>
                                        <p:cTn id="96" dur="500"/>
                                        <p:tgtEl>
                                          <p:spTgt spid="8226"/>
                                        </p:tgtEl>
                                        <p:attrNameLst>
                                          <p:attrName>ppt_h</p:attrName>
                                        </p:attrNameLst>
                                      </p:cBhvr>
                                      <p:tavLst>
                                        <p:tav tm="0">
                                          <p:val>
                                            <p:strVal val="ppt_h"/>
                                          </p:val>
                                        </p:tav>
                                        <p:tav tm="100000">
                                          <p:val>
                                            <p:fltVal val="0"/>
                                          </p:val>
                                        </p:tav>
                                      </p:tavLst>
                                    </p:anim>
                                    <p:animEffect transition="out" filter="fade">
                                      <p:cBhvr>
                                        <p:cTn id="97" dur="500"/>
                                        <p:tgtEl>
                                          <p:spTgt spid="8226"/>
                                        </p:tgtEl>
                                      </p:cBhvr>
                                    </p:animEffect>
                                    <p:set>
                                      <p:cBhvr>
                                        <p:cTn id="98" dur="1" fill="hold">
                                          <p:stCondLst>
                                            <p:cond delay="499"/>
                                          </p:stCondLst>
                                        </p:cTn>
                                        <p:tgtEl>
                                          <p:spTgt spid="8226"/>
                                        </p:tgtEl>
                                        <p:attrNameLst>
                                          <p:attrName>style.visibility</p:attrName>
                                        </p:attrNameLst>
                                      </p:cBhvr>
                                      <p:to>
                                        <p:strVal val="hidden"/>
                                      </p:to>
                                    </p:set>
                                  </p:childTnLst>
                                </p:cTn>
                              </p:par>
                            </p:childTnLst>
                          </p:cTn>
                        </p:par>
                        <p:par>
                          <p:cTn id="99" fill="hold">
                            <p:stCondLst>
                              <p:cond delay="6000"/>
                            </p:stCondLst>
                            <p:childTnLst>
                              <p:par>
                                <p:cTn id="100" presetID="9" presetClass="entr" presetSubtype="0" fill="hold" grpId="0" nodeType="afterEffect">
                                  <p:stCondLst>
                                    <p:cond delay="0"/>
                                  </p:stCondLst>
                                  <p:childTnLst>
                                    <p:set>
                                      <p:cBhvr>
                                        <p:cTn id="101" dur="1" fill="hold">
                                          <p:stCondLst>
                                            <p:cond delay="0"/>
                                          </p:stCondLst>
                                        </p:cTn>
                                        <p:tgtEl>
                                          <p:spTgt spid="8225"/>
                                        </p:tgtEl>
                                        <p:attrNameLst>
                                          <p:attrName>style.visibility</p:attrName>
                                        </p:attrNameLst>
                                      </p:cBhvr>
                                      <p:to>
                                        <p:strVal val="visible"/>
                                      </p:to>
                                    </p:set>
                                    <p:animEffect transition="in" filter="dissolve">
                                      <p:cBhvr>
                                        <p:cTn id="102" dur="500"/>
                                        <p:tgtEl>
                                          <p:spTgt spid="8225"/>
                                        </p:tgtEl>
                                      </p:cBhvr>
                                    </p:animEffect>
                                  </p:childTnLst>
                                  <p:subTnLst>
                                    <p:audio>
                                      <p:cMediaNode>
                                        <p:cTn display="0" masterRel="sameClick">
                                          <p:stCondLst>
                                            <p:cond evt="begin" delay="0">
                                              <p:tn val="100"/>
                                            </p:cond>
                                          </p:stCondLst>
                                          <p:endCondLst>
                                            <p:cond evt="onStopAudio" delay="0">
                                              <p:tgtEl>
                                                <p:sldTgt/>
                                              </p:tgtEl>
                                            </p:cond>
                                          </p:endCondLst>
                                        </p:cTn>
                                        <p:tgtEl>
                                          <p:sndTgt r:embed="rId5" name="camera.wav"/>
                                        </p:tgtEl>
                                      </p:cMediaNode>
                                    </p:audio>
                                  </p:subTnLst>
                                </p:cTn>
                              </p:par>
                            </p:childTnLst>
                          </p:cTn>
                        </p:par>
                        <p:par>
                          <p:cTn id="103" fill="hold">
                            <p:stCondLst>
                              <p:cond delay="6500"/>
                            </p:stCondLst>
                            <p:childTnLst>
                              <p:par>
                                <p:cTn id="104" presetID="53" presetClass="exit" presetSubtype="16" fill="hold" grpId="1" nodeType="afterEffect">
                                  <p:stCondLst>
                                    <p:cond delay="0"/>
                                  </p:stCondLst>
                                  <p:childTnLst>
                                    <p:anim calcmode="lin" valueType="num">
                                      <p:cBhvr>
                                        <p:cTn id="105" dur="500"/>
                                        <p:tgtEl>
                                          <p:spTgt spid="8225"/>
                                        </p:tgtEl>
                                        <p:attrNameLst>
                                          <p:attrName>ppt_w</p:attrName>
                                        </p:attrNameLst>
                                      </p:cBhvr>
                                      <p:tavLst>
                                        <p:tav tm="0">
                                          <p:val>
                                            <p:strVal val="ppt_w"/>
                                          </p:val>
                                        </p:tav>
                                        <p:tav tm="100000">
                                          <p:val>
                                            <p:fltVal val="0"/>
                                          </p:val>
                                        </p:tav>
                                      </p:tavLst>
                                    </p:anim>
                                    <p:anim calcmode="lin" valueType="num">
                                      <p:cBhvr>
                                        <p:cTn id="106" dur="500"/>
                                        <p:tgtEl>
                                          <p:spTgt spid="8225"/>
                                        </p:tgtEl>
                                        <p:attrNameLst>
                                          <p:attrName>ppt_h</p:attrName>
                                        </p:attrNameLst>
                                      </p:cBhvr>
                                      <p:tavLst>
                                        <p:tav tm="0">
                                          <p:val>
                                            <p:strVal val="ppt_h"/>
                                          </p:val>
                                        </p:tav>
                                        <p:tav tm="100000">
                                          <p:val>
                                            <p:fltVal val="0"/>
                                          </p:val>
                                        </p:tav>
                                      </p:tavLst>
                                    </p:anim>
                                    <p:animEffect transition="out" filter="fade">
                                      <p:cBhvr>
                                        <p:cTn id="107" dur="500"/>
                                        <p:tgtEl>
                                          <p:spTgt spid="8225"/>
                                        </p:tgtEl>
                                      </p:cBhvr>
                                    </p:animEffect>
                                    <p:set>
                                      <p:cBhvr>
                                        <p:cTn id="108" dur="1" fill="hold">
                                          <p:stCondLst>
                                            <p:cond delay="499"/>
                                          </p:stCondLst>
                                        </p:cTn>
                                        <p:tgtEl>
                                          <p:spTgt spid="8225"/>
                                        </p:tgtEl>
                                        <p:attrNameLst>
                                          <p:attrName>style.visibility</p:attrName>
                                        </p:attrNameLst>
                                      </p:cBhvr>
                                      <p:to>
                                        <p:strVal val="hidden"/>
                                      </p:to>
                                    </p:set>
                                  </p:childTnLst>
                                </p:cTn>
                              </p:par>
                            </p:childTnLst>
                          </p:cTn>
                        </p:par>
                        <p:par>
                          <p:cTn id="109" fill="hold">
                            <p:stCondLst>
                              <p:cond delay="7000"/>
                            </p:stCondLst>
                            <p:childTnLst>
                              <p:par>
                                <p:cTn id="110" presetID="9" presetClass="entr" presetSubtype="0" fill="hold" grpId="0" nodeType="afterEffect">
                                  <p:stCondLst>
                                    <p:cond delay="0"/>
                                  </p:stCondLst>
                                  <p:childTnLst>
                                    <p:set>
                                      <p:cBhvr>
                                        <p:cTn id="111" dur="1" fill="hold">
                                          <p:stCondLst>
                                            <p:cond delay="0"/>
                                          </p:stCondLst>
                                        </p:cTn>
                                        <p:tgtEl>
                                          <p:spTgt spid="8224"/>
                                        </p:tgtEl>
                                        <p:attrNameLst>
                                          <p:attrName>style.visibility</p:attrName>
                                        </p:attrNameLst>
                                      </p:cBhvr>
                                      <p:to>
                                        <p:strVal val="visible"/>
                                      </p:to>
                                    </p:set>
                                    <p:animEffect transition="in" filter="dissolve">
                                      <p:cBhvr>
                                        <p:cTn id="112" dur="500"/>
                                        <p:tgtEl>
                                          <p:spTgt spid="8224"/>
                                        </p:tgtEl>
                                      </p:cBhvr>
                                    </p:animEffect>
                                  </p:childTnLst>
                                  <p:subTnLst>
                                    <p:audio>
                                      <p:cMediaNode>
                                        <p:cTn display="0" masterRel="sameClick">
                                          <p:stCondLst>
                                            <p:cond evt="begin" delay="0">
                                              <p:tn val="110"/>
                                            </p:cond>
                                          </p:stCondLst>
                                          <p:endCondLst>
                                            <p:cond evt="onStopAudio" delay="0">
                                              <p:tgtEl>
                                                <p:sldTgt/>
                                              </p:tgtEl>
                                            </p:cond>
                                          </p:endCondLst>
                                        </p:cTn>
                                        <p:tgtEl>
                                          <p:sndTgt r:embed="rId5" name="camera.wav"/>
                                        </p:tgtEl>
                                      </p:cMediaNode>
                                    </p:audio>
                                  </p:subTnLst>
                                </p:cTn>
                              </p:par>
                            </p:childTnLst>
                          </p:cTn>
                        </p:par>
                        <p:par>
                          <p:cTn id="113" fill="hold">
                            <p:stCondLst>
                              <p:cond delay="7500"/>
                            </p:stCondLst>
                            <p:childTnLst>
                              <p:par>
                                <p:cTn id="114" presetID="53" presetClass="exit" presetSubtype="16" fill="hold" grpId="1" nodeType="afterEffect">
                                  <p:stCondLst>
                                    <p:cond delay="0"/>
                                  </p:stCondLst>
                                  <p:childTnLst>
                                    <p:anim calcmode="lin" valueType="num">
                                      <p:cBhvr>
                                        <p:cTn id="115" dur="500"/>
                                        <p:tgtEl>
                                          <p:spTgt spid="8224"/>
                                        </p:tgtEl>
                                        <p:attrNameLst>
                                          <p:attrName>ppt_w</p:attrName>
                                        </p:attrNameLst>
                                      </p:cBhvr>
                                      <p:tavLst>
                                        <p:tav tm="0">
                                          <p:val>
                                            <p:strVal val="ppt_w"/>
                                          </p:val>
                                        </p:tav>
                                        <p:tav tm="100000">
                                          <p:val>
                                            <p:fltVal val="0"/>
                                          </p:val>
                                        </p:tav>
                                      </p:tavLst>
                                    </p:anim>
                                    <p:anim calcmode="lin" valueType="num">
                                      <p:cBhvr>
                                        <p:cTn id="116" dur="500"/>
                                        <p:tgtEl>
                                          <p:spTgt spid="8224"/>
                                        </p:tgtEl>
                                        <p:attrNameLst>
                                          <p:attrName>ppt_h</p:attrName>
                                        </p:attrNameLst>
                                      </p:cBhvr>
                                      <p:tavLst>
                                        <p:tav tm="0">
                                          <p:val>
                                            <p:strVal val="ppt_h"/>
                                          </p:val>
                                        </p:tav>
                                        <p:tav tm="100000">
                                          <p:val>
                                            <p:fltVal val="0"/>
                                          </p:val>
                                        </p:tav>
                                      </p:tavLst>
                                    </p:anim>
                                    <p:animEffect transition="out" filter="fade">
                                      <p:cBhvr>
                                        <p:cTn id="117" dur="500"/>
                                        <p:tgtEl>
                                          <p:spTgt spid="8224"/>
                                        </p:tgtEl>
                                      </p:cBhvr>
                                    </p:animEffect>
                                    <p:set>
                                      <p:cBhvr>
                                        <p:cTn id="118" dur="1" fill="hold">
                                          <p:stCondLst>
                                            <p:cond delay="499"/>
                                          </p:stCondLst>
                                        </p:cTn>
                                        <p:tgtEl>
                                          <p:spTgt spid="8224"/>
                                        </p:tgtEl>
                                        <p:attrNameLst>
                                          <p:attrName>style.visibility</p:attrName>
                                        </p:attrNameLst>
                                      </p:cBhvr>
                                      <p:to>
                                        <p:strVal val="hidden"/>
                                      </p:to>
                                    </p:set>
                                  </p:childTnLst>
                                </p:cTn>
                              </p:par>
                              <p:par>
                                <p:cTn id="119" presetID="53" presetClass="entr" presetSubtype="16" fill="hold" nodeType="withEffect">
                                  <p:stCondLst>
                                    <p:cond delay="0"/>
                                  </p:stCondLst>
                                  <p:childTnLst>
                                    <p:set>
                                      <p:cBhvr>
                                        <p:cTn id="120" dur="1" fill="hold">
                                          <p:stCondLst>
                                            <p:cond delay="0"/>
                                          </p:stCondLst>
                                        </p:cTn>
                                        <p:tgtEl>
                                          <p:spTgt spid="21"/>
                                        </p:tgtEl>
                                        <p:attrNameLst>
                                          <p:attrName>style.visibility</p:attrName>
                                        </p:attrNameLst>
                                      </p:cBhvr>
                                      <p:to>
                                        <p:strVal val="visible"/>
                                      </p:to>
                                    </p:set>
                                    <p:anim calcmode="lin" valueType="num">
                                      <p:cBhvr>
                                        <p:cTn id="121" dur="500" fill="hold"/>
                                        <p:tgtEl>
                                          <p:spTgt spid="21"/>
                                        </p:tgtEl>
                                        <p:attrNameLst>
                                          <p:attrName>ppt_w</p:attrName>
                                        </p:attrNameLst>
                                      </p:cBhvr>
                                      <p:tavLst>
                                        <p:tav tm="0">
                                          <p:val>
                                            <p:fltVal val="0"/>
                                          </p:val>
                                        </p:tav>
                                        <p:tav tm="100000">
                                          <p:val>
                                            <p:strVal val="#ppt_w"/>
                                          </p:val>
                                        </p:tav>
                                      </p:tavLst>
                                    </p:anim>
                                    <p:anim calcmode="lin" valueType="num">
                                      <p:cBhvr>
                                        <p:cTn id="122" dur="500" fill="hold"/>
                                        <p:tgtEl>
                                          <p:spTgt spid="21"/>
                                        </p:tgtEl>
                                        <p:attrNameLst>
                                          <p:attrName>ppt_h</p:attrName>
                                        </p:attrNameLst>
                                      </p:cBhvr>
                                      <p:tavLst>
                                        <p:tav tm="0">
                                          <p:val>
                                            <p:fltVal val="0"/>
                                          </p:val>
                                        </p:tav>
                                        <p:tav tm="100000">
                                          <p:val>
                                            <p:strVal val="#ppt_h"/>
                                          </p:val>
                                        </p:tav>
                                      </p:tavLst>
                                    </p:anim>
                                    <p:animEffect transition="in" filter="fade">
                                      <p:cBhvr>
                                        <p:cTn id="123" dur="500"/>
                                        <p:tgtEl>
                                          <p:spTgt spid="21"/>
                                        </p:tgtEl>
                                      </p:cBhvr>
                                    </p:animEffect>
                                  </p:childTnLst>
                                  <p:subTnLst>
                                    <p:audio>
                                      <p:cMediaNode>
                                        <p:cTn display="0" masterRel="sameClick">
                                          <p:stCondLst>
                                            <p:cond evt="begin" delay="0">
                                              <p:tn val="119"/>
                                            </p:cond>
                                          </p:stCondLst>
                                          <p:endCondLst>
                                            <p:cond evt="onStopAudio" delay="0">
                                              <p:tgtEl>
                                                <p:sldTgt/>
                                              </p:tgtEl>
                                            </p:cond>
                                          </p:endCondLst>
                                        </p:cTn>
                                        <p:tgtEl>
                                          <p:sndTgt r:embed="rId6" name="chimes.wav"/>
                                        </p:tgtEl>
                                      </p:cMediaNode>
                                    </p:audio>
                                  </p:subTnLst>
                                </p:cTn>
                              </p:par>
                            </p:childTnLst>
                          </p:cTn>
                        </p:par>
                      </p:childTnLst>
                    </p:cTn>
                  </p:par>
                  <p:par>
                    <p:cTn id="124" fill="hold">
                      <p:stCondLst>
                        <p:cond delay="indefinite"/>
                      </p:stCondLst>
                      <p:childTnLst>
                        <p:par>
                          <p:cTn id="125" fill="hold">
                            <p:stCondLst>
                              <p:cond delay="0"/>
                            </p:stCondLst>
                            <p:childTnLst>
                              <p:par>
                                <p:cTn id="126" presetID="2" presetClass="exit" presetSubtype="2" fill="hold" nodeType="clickEffect">
                                  <p:stCondLst>
                                    <p:cond delay="0"/>
                                  </p:stCondLst>
                                  <p:childTnLst>
                                    <p:anim calcmode="lin" valueType="num">
                                      <p:cBhvr additive="base">
                                        <p:cTn id="127" dur="500"/>
                                        <p:tgtEl>
                                          <p:spTgt spid="21"/>
                                        </p:tgtEl>
                                        <p:attrNameLst>
                                          <p:attrName>ppt_x</p:attrName>
                                        </p:attrNameLst>
                                      </p:cBhvr>
                                      <p:tavLst>
                                        <p:tav tm="0">
                                          <p:val>
                                            <p:strVal val="ppt_x"/>
                                          </p:val>
                                        </p:tav>
                                        <p:tav tm="100000">
                                          <p:val>
                                            <p:strVal val="1+ppt_w/2"/>
                                          </p:val>
                                        </p:tav>
                                      </p:tavLst>
                                    </p:anim>
                                    <p:anim calcmode="lin" valueType="num">
                                      <p:cBhvr additive="base">
                                        <p:cTn id="128" dur="500"/>
                                        <p:tgtEl>
                                          <p:spTgt spid="21"/>
                                        </p:tgtEl>
                                        <p:attrNameLst>
                                          <p:attrName>ppt_y</p:attrName>
                                        </p:attrNameLst>
                                      </p:cBhvr>
                                      <p:tavLst>
                                        <p:tav tm="0">
                                          <p:val>
                                            <p:strVal val="ppt_y"/>
                                          </p:val>
                                        </p:tav>
                                        <p:tav tm="100000">
                                          <p:val>
                                            <p:strVal val="ppt_y"/>
                                          </p:val>
                                        </p:tav>
                                      </p:tavLst>
                                    </p:anim>
                                    <p:set>
                                      <p:cBhvr>
                                        <p:cTn id="129" dur="1" fill="hold">
                                          <p:stCondLst>
                                            <p:cond delay="499"/>
                                          </p:stCondLst>
                                        </p:cTn>
                                        <p:tgtEl>
                                          <p:spTgt spid="21"/>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3" dur="2000" fill="hold"/>
                                        <p:tgtEl>
                                          <p:spTgt spid="44"/>
                                        </p:tgtEl>
                                        <p:attrNameLst>
                                          <p:attrName>ppt_x</p:attrName>
                                          <p:attrName>ppt_y</p:attrName>
                                        </p:attrNameLst>
                                      </p:cBhvr>
                                      <p:rCtr x="9060" y="10965"/>
                                    </p:animMotion>
                                  </p:childTnLst>
                                </p:cTn>
                              </p:par>
                            </p:childTnLst>
                          </p:cTn>
                        </p:par>
                        <p:par>
                          <p:cTn id="134" fill="hold">
                            <p:stCondLst>
                              <p:cond delay="2000"/>
                            </p:stCondLst>
                            <p:childTnLst>
                              <p:par>
                                <p:cTn id="135" presetID="3" presetClass="emph" presetSubtype="2" fill="hold" grpId="1" nodeType="afterEffect">
                                  <p:stCondLst>
                                    <p:cond delay="0"/>
                                  </p:stCondLst>
                                  <p:childTnLst>
                                    <p:animClr clrSpc="rgb" dir="cw">
                                      <p:cBhvr override="childStyle">
                                        <p:cTn id="136"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1"/>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p:cNvGrpSpPr/>
          <p:nvPr/>
        </p:nvGrpSpPr>
        <p:grpSpPr>
          <a:xfrm>
            <a:off x="3360598" y="416920"/>
            <a:ext cx="5470803" cy="1089006"/>
            <a:chOff x="857423" y="402407"/>
            <a:chExt cx="3874807" cy="1089006"/>
          </a:xfrm>
        </p:grpSpPr>
        <p:sp>
          <p:nvSpPr>
            <p:cNvPr id="11" name="Rectangle: Rounded Corners 10"/>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26" name="Picture 2" descr="Độc đáo bộ emoji về 54 dân tộc anh em của Việt Nam - Sài·gòn·e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915779" y="4938162"/>
            <a:ext cx="7214830" cy="1919838"/>
            <a:chOff x="-46186" y="4938163"/>
            <a:chExt cx="7214830" cy="1919838"/>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p:cNvGrpSpPr/>
            <p:nvPr/>
          </p:nvGrpSpPr>
          <p:grpSpPr>
            <a:xfrm>
              <a:off x="1630862" y="5420033"/>
              <a:ext cx="5537782" cy="1045464"/>
              <a:chOff x="871430" y="402407"/>
              <a:chExt cx="3922246" cy="1045464"/>
            </a:xfrm>
          </p:grpSpPr>
          <p:sp>
            <p:nvSpPr>
              <p:cNvPr id="22" name="Rectangle: Rounded Corners 21"/>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p:cNvGrpSpPr/>
          <p:nvPr/>
        </p:nvGrpSpPr>
        <p:grpSpPr>
          <a:xfrm>
            <a:off x="3360598" y="416920"/>
            <a:ext cx="5470803" cy="1089006"/>
            <a:chOff x="857423" y="402407"/>
            <a:chExt cx="3874807" cy="1089006"/>
          </a:xfrm>
        </p:grpSpPr>
        <p:sp>
          <p:nvSpPr>
            <p:cNvPr id="11" name="Rectangle: Rounded Corners 10"/>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lnSpc>
                <a:spcPct val="120000"/>
              </a:lnSpc>
              <a:buClr>
                <a:srgbClr val="000000"/>
              </a:buClr>
            </a:pPr>
            <a:r>
              <a:rPr lang="en-US" altLang="zh-CN" sz="4265"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5" b="1" kern="0" dirty="0" err="1"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ba</a:t>
            </a:r>
            <a:r>
              <a:rPr lang="en-US" altLang="zh-CN" sz="4265"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5" b="1" kern="0" dirty="0" err="1"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5"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24 </a:t>
            </a:r>
            <a:r>
              <a:rPr lang="en-US" altLang="zh-CN" sz="4265" b="1" kern="0" dirty="0" err="1"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5"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 </a:t>
            </a:r>
            <a:r>
              <a:rPr lang="en-US" altLang="zh-CN" sz="4265" b="1" kern="0" dirty="0" err="1"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5"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2026</a:t>
            </a:r>
            <a:endParaRPr lang="en-US" altLang="zh-CN" sz="4265"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1">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20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endParaRPr lang="en-US" sz="3200" kern="0">
                <a:solidFill>
                  <a:srgbClr val="FFFFFF"/>
                </a:solidFill>
                <a:latin typeface="Coiny" panose="02000903060500060000" charset="0"/>
                <a:cs typeface="Coiny" panose="02000903060500060000" charset="0"/>
                <a:sym typeface="Arial" panose="020B0604020202020204"/>
              </a:endParaRPr>
            </a:p>
          </p:txBody>
        </p:sp>
      </p:grpSp>
      <p:pic>
        <p:nvPicPr>
          <p:cNvPr id="2" name="Picture 1"/>
          <p:cNvPicPr>
            <a:picLocks noChangeAspect="1"/>
          </p:cNvPicPr>
          <p:nvPr/>
        </p:nvPicPr>
        <p:blipFill>
          <a:blip r:embed="rId2"/>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4" name="Picture 3"/>
          <p:cNvPicPr>
            <a:picLocks noChangeAspect="1"/>
          </p:cNvPicPr>
          <p:nvPr/>
        </p:nvPicPr>
        <p:blipFill>
          <a:blip r:embed="rId1"/>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endParaRPr lang="en-US" sz="2800" dirty="0">
              <a:solidFill>
                <a:srgbClr val="002060"/>
              </a:solidFill>
            </a:endParaRPr>
          </a:p>
        </p:txBody>
      </p:sp>
      <p:sp>
        <p:nvSpPr>
          <p:cNvPr id="32" name="Speech Bubble: Rectangle with Corners Rounded 31"/>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endParaRPr lang="en-US" sz="2400" dirty="0">
              <a:solidFill>
                <a:srgbClr val="002060"/>
              </a:solidFill>
            </a:endParaRPr>
          </a:p>
        </p:txBody>
      </p:sp>
      <p:sp>
        <p:nvSpPr>
          <p:cNvPr id="14" name="Rectangle: Rounded Corners 13"/>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endParaRPr lang="en-US" sz="2800" b="1" dirty="0">
              <a:solidFill>
                <a:srgbClr val="002060"/>
              </a:solidFill>
            </a:endParaRPr>
          </a:p>
        </p:txBody>
      </p:sp>
      <p:sp>
        <p:nvSpPr>
          <p:cNvPr id="15" name="TextBox 14"/>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endParaRPr lang="en-US" sz="3200" dirty="0">
              <a:solidFill>
                <a:srgbClr val="002060"/>
              </a:solidFill>
            </a:endParaRPr>
          </a:p>
          <a:p>
            <a:r>
              <a:rPr lang="en-US" sz="3200" dirty="0">
                <a:solidFill>
                  <a:srgbClr val="002060"/>
                </a:solidFill>
              </a:rPr>
              <a:t>4 827</a:t>
            </a:r>
            <a:endParaRPr lang="en-US" sz="3200" dirty="0">
              <a:solidFill>
                <a:srgbClr val="002060"/>
              </a:solidFill>
            </a:endParaRPr>
          </a:p>
        </p:txBody>
      </p:sp>
      <p:cxnSp>
        <p:nvCxnSpPr>
          <p:cNvPr id="17" name="Straight Connector 16"/>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sp>
        <p:nvSpPr>
          <p:cNvPr id="20" name="TextBox 19"/>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endParaRPr lang="en-US" sz="2800" dirty="0">
              <a:solidFill>
                <a:schemeClr val="tx1">
                  <a:lumMod val="10000"/>
                </a:schemeClr>
              </a:solidFill>
            </a:endParaRPr>
          </a:p>
        </p:txBody>
      </p:sp>
      <p:sp>
        <p:nvSpPr>
          <p:cNvPr id="41" name="TextBox 40"/>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endParaRPr lang="en-US" sz="3200" dirty="0">
              <a:solidFill>
                <a:srgbClr val="002060"/>
              </a:solidFill>
            </a:endParaRPr>
          </a:p>
        </p:txBody>
      </p:sp>
      <p:sp>
        <p:nvSpPr>
          <p:cNvPr id="42" name="TextBox 41"/>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endParaRPr lang="en-US" sz="2800" dirty="0">
              <a:solidFill>
                <a:schemeClr val="tx1">
                  <a:lumMod val="10000"/>
                </a:schemeClr>
              </a:solidFill>
            </a:endParaRPr>
          </a:p>
        </p:txBody>
      </p:sp>
      <p:sp>
        <p:nvSpPr>
          <p:cNvPr id="44" name="TextBox 43"/>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endParaRPr lang="en-US" sz="3200" dirty="0">
              <a:solidFill>
                <a:srgbClr val="002060"/>
              </a:solidFill>
            </a:endParaRPr>
          </a:p>
        </p:txBody>
      </p:sp>
      <p:sp>
        <p:nvSpPr>
          <p:cNvPr id="46" name="TextBox 45"/>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endParaRPr lang="en-US" sz="2800" dirty="0">
              <a:solidFill>
                <a:schemeClr val="tx1">
                  <a:lumMod val="10000"/>
                </a:schemeClr>
              </a:solidFill>
            </a:endParaRPr>
          </a:p>
        </p:txBody>
      </p:sp>
      <p:sp>
        <p:nvSpPr>
          <p:cNvPr id="47" name="TextBox 46"/>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endParaRPr lang="en-US" sz="3200" dirty="0">
              <a:solidFill>
                <a:srgbClr val="002060"/>
              </a:solidFill>
            </a:endParaRPr>
          </a:p>
        </p:txBody>
      </p:sp>
      <p:sp>
        <p:nvSpPr>
          <p:cNvPr id="48" name="TextBox 47"/>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endParaRPr lang="en-US" sz="2800" dirty="0">
              <a:solidFill>
                <a:schemeClr val="tx1">
                  <a:lumMod val="10000"/>
                </a:schemeClr>
              </a:solidFill>
            </a:endParaRPr>
          </a:p>
        </p:txBody>
      </p:sp>
      <p:sp>
        <p:nvSpPr>
          <p:cNvPr id="49" name="TextBox 48"/>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endParaRPr lang="en-US" sz="3200" dirty="0">
              <a:solidFill>
                <a:srgbClr val="002060"/>
              </a:solidFill>
            </a:endParaRPr>
          </a:p>
        </p:txBody>
      </p:sp>
      <p:sp>
        <p:nvSpPr>
          <p:cNvPr id="51" name="Rectangle: Rounded Corners 50"/>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endParaRPr lang="en-US" sz="2800" b="1" dirty="0">
              <a:solidFill>
                <a:srgbClr val="00206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p:cNvPicPr>
            <a:picLocks noChangeAspect="1"/>
          </p:cNvPicPr>
          <p:nvPr/>
        </p:nvPicPr>
        <p:blipFill>
          <a:blip r:embed="rId1"/>
          <a:stretch>
            <a:fillRect/>
          </a:stretch>
        </p:blipFill>
        <p:spPr>
          <a:xfrm>
            <a:off x="2110086" y="2180438"/>
            <a:ext cx="9516681" cy="235326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200">
                <a:lnSpc>
                  <a:spcPct val="120000"/>
                </a:lnSpc>
                <a:buClr>
                  <a:srgbClr val="000000"/>
                </a:buClr>
              </a:pPr>
              <a:r>
                <a:rPr lang="en-US" sz="3735"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5"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200" kern="0">
                  <a:solidFill>
                    <a:srgbClr val="FFFFFF"/>
                  </a:solidFill>
                  <a:latin typeface="Arial" panose="020B0604020202020204"/>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200">
                  <a:lnSpc>
                    <a:spcPct val="120000"/>
                  </a:lnSpc>
                  <a:buClr>
                    <a:srgbClr val="000000"/>
                  </a:buClr>
                </a:pPr>
                <a:r>
                  <a:rPr lang="en-US" sz="4265" b="1" kern="0" dirty="0">
                    <a:solidFill>
                      <a:srgbClr val="FFFFFF"/>
                    </a:solidFill>
                    <a:latin typeface="Calibri" panose="020F0502020204030204" pitchFamily="34" charset="0"/>
                    <a:cs typeface="Calibri" panose="020F0502020204030204" pitchFamily="34" charset="0"/>
                    <a:sym typeface="Arial" panose="020B0604020202020204"/>
                  </a:rPr>
                  <a:t>1</a:t>
                </a:r>
                <a:endParaRPr lang="en-US" sz="4265" b="1" kern="0" dirty="0">
                  <a:solidFill>
                    <a:srgbClr val="FFFFFF"/>
                  </a:solidFill>
                  <a:latin typeface="Calibri" panose="020F0502020204030204" pitchFamily="34" charset="0"/>
                  <a:cs typeface="Calibri" panose="020F0502020204030204" pitchFamily="34" charset="0"/>
                  <a:sym typeface="Arial" panose="020B0604020202020204"/>
                </a:endParaRPr>
              </a:p>
            </p:txBody>
          </p:sp>
        </p:grpSp>
      </p:grpSp>
      <p:sp>
        <p:nvSpPr>
          <p:cNvPr id="2" name="Rectangle: Rounded Corners 1"/>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p:cNvGrpSpPr/>
          <p:nvPr/>
        </p:nvGrpSpPr>
        <p:grpSpPr>
          <a:xfrm>
            <a:off x="1958377" y="1905378"/>
            <a:ext cx="2916478" cy="1103221"/>
            <a:chOff x="2834082" y="1255663"/>
            <a:chExt cx="2916478" cy="1103221"/>
          </a:xfrm>
        </p:grpSpPr>
        <p:sp>
          <p:nvSpPr>
            <p:cNvPr id="24" name="TextBox 23"/>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endParaRPr lang="en-US" sz="3200" dirty="0">
                <a:solidFill>
                  <a:srgbClr val="002060"/>
                </a:solidFill>
              </a:endParaRPr>
            </a:p>
            <a:p>
              <a:r>
                <a:rPr lang="en-US" sz="3200" dirty="0">
                  <a:solidFill>
                    <a:srgbClr val="002060"/>
                  </a:solidFill>
                </a:rPr>
                <a:t>3 481</a:t>
              </a:r>
              <a:endParaRPr lang="en-US" sz="3200" dirty="0">
                <a:solidFill>
                  <a:srgbClr val="002060"/>
                </a:solidFill>
              </a:endParaRPr>
            </a:p>
          </p:txBody>
        </p:sp>
        <p:cxnSp>
          <p:nvCxnSpPr>
            <p:cNvPr id="25" name="Straight Connector 24"/>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28" name="Group 27"/>
          <p:cNvGrpSpPr/>
          <p:nvPr/>
        </p:nvGrpSpPr>
        <p:grpSpPr>
          <a:xfrm>
            <a:off x="4170944" y="1908153"/>
            <a:ext cx="2916478" cy="1103221"/>
            <a:chOff x="2834082" y="1255663"/>
            <a:chExt cx="2916478" cy="1103221"/>
          </a:xfrm>
        </p:grpSpPr>
        <p:sp>
          <p:nvSpPr>
            <p:cNvPr id="29" name="TextBox 28"/>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endParaRPr lang="en-US" sz="3200" dirty="0">
                <a:solidFill>
                  <a:srgbClr val="002060"/>
                </a:solidFill>
              </a:endParaRPr>
            </a:p>
            <a:p>
              <a:r>
                <a:rPr lang="en-US" sz="3200" dirty="0">
                  <a:solidFill>
                    <a:srgbClr val="002060"/>
                  </a:solidFill>
                </a:rPr>
                <a:t>4 518</a:t>
              </a:r>
              <a:endParaRPr lang="en-US" sz="3200" dirty="0">
                <a:solidFill>
                  <a:srgbClr val="002060"/>
                </a:solidFill>
              </a:endParaRPr>
            </a:p>
          </p:txBody>
        </p:sp>
        <p:cxnSp>
          <p:nvCxnSpPr>
            <p:cNvPr id="30" name="Straight Connector 29"/>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32" name="Group 31"/>
          <p:cNvGrpSpPr/>
          <p:nvPr/>
        </p:nvGrpSpPr>
        <p:grpSpPr>
          <a:xfrm>
            <a:off x="6400979" y="1897083"/>
            <a:ext cx="2916478" cy="1103221"/>
            <a:chOff x="2834082" y="1255663"/>
            <a:chExt cx="2916478" cy="1103221"/>
          </a:xfrm>
        </p:grpSpPr>
        <p:sp>
          <p:nvSpPr>
            <p:cNvPr id="33" name="TextBox 32"/>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endParaRPr lang="en-US" sz="3200" dirty="0">
                <a:solidFill>
                  <a:srgbClr val="002060"/>
                </a:solidFill>
              </a:endParaRPr>
            </a:p>
            <a:p>
              <a:r>
                <a:rPr lang="en-US" sz="3200" dirty="0">
                  <a:solidFill>
                    <a:srgbClr val="002060"/>
                  </a:solidFill>
                </a:rPr>
                <a:t>   826</a:t>
              </a:r>
              <a:endParaRPr lang="en-US" sz="3200" dirty="0">
                <a:solidFill>
                  <a:srgbClr val="002060"/>
                </a:solidFill>
              </a:endParaRPr>
            </a:p>
          </p:txBody>
        </p:sp>
        <p:cxnSp>
          <p:nvCxnSpPr>
            <p:cNvPr id="34" name="Straight Connector 33"/>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36" name="Group 35"/>
          <p:cNvGrpSpPr/>
          <p:nvPr/>
        </p:nvGrpSpPr>
        <p:grpSpPr>
          <a:xfrm>
            <a:off x="8540671" y="1905378"/>
            <a:ext cx="2916478" cy="1103221"/>
            <a:chOff x="2834082" y="1255663"/>
            <a:chExt cx="2916478" cy="1103221"/>
          </a:xfrm>
        </p:grpSpPr>
        <p:sp>
          <p:nvSpPr>
            <p:cNvPr id="37" name="TextBox 36"/>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endParaRPr lang="en-US" sz="3200" dirty="0">
                <a:solidFill>
                  <a:srgbClr val="002060"/>
                </a:solidFill>
              </a:endParaRPr>
            </a:p>
            <a:p>
              <a:r>
                <a:rPr lang="en-US" sz="3200" dirty="0">
                  <a:solidFill>
                    <a:srgbClr val="002060"/>
                  </a:solidFill>
                </a:rPr>
                <a:t>  524</a:t>
              </a:r>
              <a:endParaRPr lang="en-US" sz="3200" dirty="0">
                <a:solidFill>
                  <a:srgbClr val="002060"/>
                </a:solidFill>
              </a:endParaRPr>
            </a:p>
          </p:txBody>
        </p:sp>
        <p:cxnSp>
          <p:nvCxnSpPr>
            <p:cNvPr id="38" name="Straight Connector 37"/>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endParaRPr lang="en-US" sz="3200" dirty="0">
                <a:solidFill>
                  <a:srgbClr val="002060"/>
                </a:solidFill>
              </a:endParaRPr>
            </a:p>
          </p:txBody>
        </p:sp>
      </p:grpSp>
      <p:grpSp>
        <p:nvGrpSpPr>
          <p:cNvPr id="40" name="Group 39"/>
          <p:cNvGrpSpPr/>
          <p:nvPr/>
        </p:nvGrpSpPr>
        <p:grpSpPr>
          <a:xfrm>
            <a:off x="9036853" y="2573493"/>
            <a:ext cx="4373182" cy="4431622"/>
            <a:chOff x="8710073" y="2588654"/>
            <a:chExt cx="4494727" cy="4494727"/>
          </a:xfrm>
        </p:grpSpPr>
        <p:pic>
          <p:nvPicPr>
            <p:cNvPr id="41" name="Picture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endPar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p="http://schemas.openxmlformats.org/presentationml/2006/main">
  <p:tag name="TIMING" val="|6.5|2.4|0.5|0.5|0.5|0.4"/>
</p:tagLst>
</file>

<file path=ppt/tags/tag2.xml><?xml version="1.0" encoding="utf-8"?>
<p:tagLst xmlns:p="http://schemas.openxmlformats.org/presentationml/2006/main">
  <p:tag name="TIMING" val="|6.5|2.4|0.5|0.5|0.5|0.4"/>
</p:tagLst>
</file>

<file path=ppt/tags/tag3.xml><?xml version="1.0" encoding="utf-8"?>
<p:tagLst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1793</Words>
  <Application>WPS Presentation</Application>
  <PresentationFormat>Custom</PresentationFormat>
  <Paragraphs>313</Paragraphs>
  <Slides>22</Slides>
  <Notes>18</Notes>
  <HiddenSlides>0</HiddenSlides>
  <MMClips>0</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22</vt:i4>
      </vt:variant>
    </vt:vector>
  </HeadingPairs>
  <TitlesOfParts>
    <vt:vector size="51" baseType="lpstr">
      <vt:lpstr>Arial</vt:lpstr>
      <vt:lpstr>SimSun</vt:lpstr>
      <vt:lpstr>Wingdings</vt:lpstr>
      <vt:lpstr>Love Ya Like A Sister</vt:lpstr>
      <vt:lpstr>Wide Latin</vt:lpstr>
      <vt:lpstr>Karla</vt:lpstr>
      <vt:lpstr>Segoe Print</vt:lpstr>
      <vt:lpstr>Arial</vt:lpstr>
      <vt:lpstr>Bebas Neue</vt:lpstr>
      <vt:lpstr>等线</vt:lpstr>
      <vt:lpstr>Calibri</vt:lpstr>
      <vt:lpstr>等线</vt:lpstr>
      <vt:lpstr>Calibri</vt:lpstr>
      <vt:lpstr>Microsoft YaHei</vt:lpstr>
      <vt:lpstr>迷你简细行楷</vt:lpstr>
      <vt:lpstr>Coiny</vt:lpstr>
      <vt:lpstr>Source Han Sans Regular</vt:lpstr>
      <vt:lpstr>UTM Cookies</vt:lpstr>
      <vt:lpstr>Yu Gothic UI Semibold</vt:lpstr>
      <vt:lpstr>Arial Unicode MS</vt:lpstr>
      <vt:lpstr>.VnTimeH</vt:lpstr>
      <vt:lpstr>.VnHelvetInsH</vt:lpstr>
      <vt:lpstr>Times New Roman</vt:lpstr>
      <vt:lpstr>Impact</vt:lpstr>
      <vt:lpstr>Times New Roman</vt:lpstr>
      <vt:lpstr>Printable Number Sense Activities for Pre-K by Slidesgo</vt:lpstr>
      <vt:lpstr>Custom Design</vt:lpstr>
      <vt:lpstr>Office 主题​​</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2022-08-01T00:24:00Z</dcterms:created>
  <dcterms:modified xsi:type="dcterms:W3CDTF">2026-02-25T07:00:17Z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ED54210E63F848278A656C9FEF4C1086_12</vt:lpwstr>
  </property>
  <property fmtid="{D5CDD505-2E9C-101B-9397-08002B2CF9AE}" pid="3" name="KSOProductBuildVer">
    <vt:lpwstr>1033-12.2.0.23196</vt:lpwstr>
  </property>
</Properties>
</file>