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7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6" r:id="rId13"/>
    <p:sldId id="416" r:id="rId14"/>
    <p:sldId id="265" r:id="rId15"/>
    <p:sldId id="263" r:id="rId16"/>
    <p:sldId id="417" r:id="rId17"/>
    <p:sldId id="267" r:id="rId18"/>
    <p:sldId id="268" r:id="rId19"/>
    <p:sldId id="269" r:id="rId20"/>
    <p:sldId id="270" r:id="rId21"/>
    <p:sldId id="271" r:id="rId22"/>
    <p:sldId id="418" r:id="rId23"/>
    <p:sldId id="272" r:id="rId24"/>
    <p:sldId id="275" r:id="rId25"/>
    <p:sldId id="27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859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9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3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=""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CE6D7A1-5B2E-4542-97DD-D02A5CA468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73216" y="3019666"/>
            <a:ext cx="4797968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5A28C44-652A-4B93-9603-51019DEB51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3416" y="11539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08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935 -0.06158 L -0.04935 -0.06111 C -0.06654 -0.05116 -0.06654 -0.05208 -0.08256 -0.03889 C -0.0875 -0.03495 -0.09232 -0.03102 -0.09727 -0.02616 C -0.10065 -0.02245 -0.10417 -0.01736 -0.10756 -0.01343 C -0.11784 -0.00301 -0.128 0.00602 -0.13737 0.01713 C -0.14167 0.02106 -0.14519 0.02592 -0.1487 0.0294 C -0.15378 0.03333 -0.15782 0.03588 -0.16224 0.03981 C -0.18334 0.0581 -0.16602 0.04815 -0.19141 0.06481 C -0.1948 0.0669 -0.19818 0.06852 -0.20157 0.06967 C -0.21576 0.07569 -0.2142 0.07454 -0.22891 0.07731 C -0.22891 0.07731 -0.27722 0.08565 -0.29258 0.05694 C -0.29532 0.05324 -0.29636 0.04768 -0.29779 0.04213 C -0.29987 0.03426 -0.30144 0.02569 -0.30287 0.01713 C -0.30482 0.00602 -0.3056 0.00023 -0.30586 -0.01111 C -0.3043 -0.02963 -0.30326 -0.04838 -0.30079 -0.06644 C -0.29987 -0.07315 -0.29766 -0.0787 -0.29571 -0.08403 C -0.29284 -0.09144 -0.28868 -0.09792 -0.28425 -0.10162 C -0.28177 -0.10463 -0.27852 -0.10602 -0.27513 -0.10926 C -0.27214 -0.11181 -0.27006 -0.11713 -0.26667 -0.11921 C -0.25977 -0.12431 -0.25808 -0.12384 -0.25326 -0.12384 C -0.25326 -0.12361 -0.19245 -0.16343 -0.19245 -0.16273 " pathEditMode="relative" rAng="0" ptsTypes="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26" y="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008" y="3134360"/>
            <a:ext cx="2100718" cy="185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AFADF-57A6-4ED7-9546-7844E75BA8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0141" y="210644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331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0.00069 L -4.16667E-7 -0.00023 C 0.01081 0.00579 0.01875 0.0132 0.03008 0.01366 C 0.03776 0.01366 0.04544 0.01227 0.05313 0.01158 C 0.06042 -2.59259E-6 0.06771 -0.01041 0.07513 -0.0206 C 0.08086 -0.0287 0.08724 -0.03518 0.0931 -0.04328 C 0.09818 -0.05 0.10339 -0.05694 0.10807 -0.06528 C 0.11211 -0.07338 0.11914 -0.0912 0.11914 -0.09074 C 0.11979 -0.09398 0.12031 -0.09884 0.12109 -0.10185 C 0.12266 -0.10856 0.12539 -0.11458 0.12617 -0.12245 C 0.1276 -0.13657 0.12253 -0.15764 0.11914 -0.16759 C 0.11615 -0.17615 0.09258 -0.23935 0.08307 -0.2449 C 0.07188 -0.25023 0.07787 -0.24768 0.0651 -0.25231 L -4.16667E-7 -0.2449 C -0.00365 -0.24352 -0.00742 -0.2419 -0.01094 -0.23958 C -0.01615 -0.23588 -0.02096 -0.22963 -0.02591 -0.22384 C -0.05026 -0.19606 -0.02591 -0.22199 -0.04896 -0.18958 C -0.07018 -0.16088 -0.05221 -0.19282 -0.07109 -0.16088 C -0.07747 -0.14953 -0.08359 -0.13796 -0.08997 -0.12639 C -0.09544 -0.11759 -0.09492 -0.11921 -0.10091 -0.10694 C -0.10469 -0.09884 -0.1082 -0.08958 -0.11211 -0.08171 C -0.13737 -0.03171 -0.12617 -0.05486 -0.14401 -0.02523 C -0.15755 -0.00324 -0.15807 0.00394 -0.17695 0.02709 C -0.18086 0.03125 -0.17604 0.03912 -0.18802 0.04028 L -0.24896 0.03426 " pathEditMode="relative" rAng="0" ptsTypes="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33" y="-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700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7917" y="328422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014A81B-90F8-49F8-A723-E1CB7F2DBD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67691" y="22016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3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0.00023 L -1.66667E-6 0.0007 C -0.02669 0.00232 -0.03281 0.00486 -0.06393 -0.00486 C -0.06914 -0.00648 -0.07383 -0.01204 -0.07877 -0.01551 C -0.08867 -0.02361 -0.08932 -0.025 -0.09726 -0.03333 C -0.10065 -0.04375 -0.10586 -0.05208 -0.10742 -0.06366 C -0.10807 -0.06829 -0.10872 -0.07315 -0.10924 -0.07801 C -0.11041 -0.08866 -0.1112 -0.10092 -0.11198 -0.1118 C -0.11146 -0.12546 -0.11198 -0.13935 -0.11015 -0.15254 C -0.10911 -0.16134 -0.10612 -0.16852 -0.10377 -0.17592 C -0.10208 -0.18102 -0.1 -0.18518 -0.09818 -0.19004 C -0.09687 -0.19329 -0.09596 -0.19768 -0.0944 -0.20069 C -0.09284 -0.20416 -0.08568 -0.21458 -0.08333 -0.21666 C -0.07617 -0.22315 -0.06706 -0.22731 -0.05924 -0.22916 C -0.05403 -0.23055 -0.04883 -0.23055 -0.04349 -0.23079 C -0.03958 -0.23148 -0.03555 -0.23241 -0.03151 -0.23287 L 0.09349 -0.23819 C 0.09714 -0.24004 0.10078 -0.24213 0.10456 -0.24352 C 0.10729 -0.24444 0.11029 -0.24352 0.11289 -0.24514 C 0.11419 -0.24606 0.11576 -0.25023 0.11576 -0.25023 L 0.11576 -0.25023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2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4018" y="1634490"/>
            <a:ext cx="2100718" cy="185928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9502E-4163-4C01-A6EF-DE982193D9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72491" y="239219"/>
            <a:ext cx="5590517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68 -2.59259E-6 L 0.01368 0.00047 C 0.02279 -0.00069 0.03204 0.00047 0.04115 -0.00185 C 0.04388 -0.00254 0.04623 -0.00578 0.04857 -0.00879 C 0.05691 -0.01898 0.05391 -0.01875 0.06133 -0.03125 C 0.08321 -0.06921 0.05573 -0.01643 0.07696 -0.05926 C 0.08178 -0.06875 0.07943 -0.06203 0.08217 -0.07106 C 0.08099 -0.11319 0.08269 -0.08981 0.07904 -0.11967 C 0.07852 -0.12453 0.07865 -0.12963 0.07761 -0.13356 C 0.07644 -0.13819 0.06784 -0.17037 0.06277 -0.1787 C 0.06094 -0.18171 0.05886 -0.18356 0.05678 -0.18565 C 0.04857 -0.19467 0.04922 -0.19352 0.03894 -0.19977 C 0.03165 -0.2037 0.02409 -0.20764 0.01667 -0.2118 C 0.01446 -0.21296 0.01224 -0.21342 0.01003 -0.21504 C 0.00599 -0.21805 0.00209 -0.22199 -0.00195 -0.22407 C -0.00638 -0.22592 -0.01093 -0.22569 -0.01536 -0.22731 C -0.01901 -0.22847 -0.02265 -0.23102 -0.02643 -0.2324 C -0.02968 -0.23379 -0.03294 -0.23472 -0.03606 -0.23565 C -0.04401 -0.23472 -0.05195 -0.23403 -0.05989 -0.2324 C -0.0608 -0.2324 -0.06184 -0.23125 -0.06276 -0.23078 L -0.07317 -0.22407 C -0.0763 -0.21852 -0.075 -0.21875 -0.07682 -0.21875 L -0.07682 -0.21852 " pathEditMode="relative" rAng="0" ptsTypes="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07" y="-11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2DB028E1-EE95-E822-AB8B-B1B01338B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25588" y="2700556"/>
            <a:ext cx="4364968" cy="3620864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D30B9291-CA1C-8226-C97D-EEF0BAB2CC7A}"/>
              </a:ext>
            </a:extLst>
          </p:cNvPr>
          <p:cNvSpPr txBox="1"/>
          <p:nvPr/>
        </p:nvSpPr>
        <p:spPr>
          <a:xfrm>
            <a:off x="1863364" y="2148120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xem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CB6E951B-843C-6E94-BEBF-958C193FE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9" y="2065469"/>
            <a:ext cx="919996" cy="919996"/>
          </a:xfrm>
          <a:prstGeom prst="rect">
            <a:avLst/>
          </a:prstGeom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7A377AD2-21B0-AF32-470C-EC858AC5DAE9}"/>
              </a:ext>
            </a:extLst>
          </p:cNvPr>
          <p:cNvSpPr txBox="1"/>
          <p:nvPr/>
        </p:nvSpPr>
        <p:spPr>
          <a:xfrm>
            <a:off x="1863364" y="3732797"/>
            <a:ext cx="6179970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Luyện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0A106DD9-0C50-448A-3F2F-DEF27CE550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737208" flipH="1">
            <a:off x="671248" y="365014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27C2E-B32B-4928-9125-EBDD01BF55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8255" y="480773"/>
            <a:ext cx="5200339" cy="113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82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uiExpand="1" build="p"/>
      <p:bldP spid="50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dirty="0">
                <a:solidFill>
                  <a:srgbClr val="FF0000"/>
                </a:solidFill>
                <a:latin typeface="Arial"/>
                <a:sym typeface="Arial"/>
              </a:rPr>
              <a:t>Sai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1400" b="1" kern="0" noProof="0" dirty="0" err="1">
                <a:solidFill>
                  <a:srgbClr val="FF0000"/>
                </a:solidFill>
                <a:latin typeface="Arial"/>
                <a:sym typeface="Arial"/>
              </a:rPr>
              <a:t>Đúng</a:t>
            </a:r>
            <a:r>
              <a:rPr lang="en-US" sz="1400" b="1" kern="0" noProof="0" dirty="0">
                <a:solidFill>
                  <a:srgbClr val="FF0000"/>
                </a:solidFill>
                <a:latin typeface="Arial"/>
                <a:sym typeface="Arial"/>
              </a:rPr>
              <a:t> 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595</Words>
  <Application>Microsoft Office PowerPoint</Application>
  <PresentationFormat>Widescreen</PresentationFormat>
  <Paragraphs>137</Paragraphs>
  <Slides>24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5" baseType="lpstr">
      <vt:lpstr>等线</vt:lpstr>
      <vt:lpstr>微软雅黑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LAPTOP HP</cp:lastModifiedBy>
  <cp:revision>43</cp:revision>
  <dcterms:created xsi:type="dcterms:W3CDTF">2022-11-23T06:34:09Z</dcterms:created>
  <dcterms:modified xsi:type="dcterms:W3CDTF">2026-03-09T04:46:56Z</dcterms:modified>
</cp:coreProperties>
</file>