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467" r:id="rId2"/>
    <p:sldId id="490" r:id="rId3"/>
    <p:sldId id="491" r:id="rId4"/>
    <p:sldId id="470" r:id="rId5"/>
    <p:sldId id="493" r:id="rId6"/>
    <p:sldId id="473" r:id="rId7"/>
    <p:sldId id="469" r:id="rId8"/>
    <p:sldId id="477" r:id="rId9"/>
    <p:sldId id="476" r:id="rId10"/>
    <p:sldId id="475" r:id="rId11"/>
    <p:sldId id="487" r:id="rId12"/>
    <p:sldId id="486" r:id="rId13"/>
    <p:sldId id="494" r:id="rId14"/>
    <p:sldId id="495" r:id="rId15"/>
    <p:sldId id="496" r:id="rId16"/>
    <p:sldId id="497" r:id="rId17"/>
    <p:sldId id="4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83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2/27/2026</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2/27/2026</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pic>
        <p:nvPicPr>
          <p:cNvPr id="8" name="Picture 7" descr="A picture containing shape&#10;&#10;Description automatically generated">
            <a:extLst>
              <a:ext uri="{FF2B5EF4-FFF2-40B4-BE49-F238E27FC236}">
                <a16:creationId xmlns:a16="http://schemas.microsoft.com/office/drawing/2014/main" id="{DDAE7D98-444F-4043-8220-539BEF354E1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7801" y="190499"/>
            <a:ext cx="1114425" cy="1114425"/>
          </a:xfrm>
          <a:prstGeom prst="rect">
            <a:avLst/>
          </a:prstGeom>
        </p:spPr>
      </p:pic>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7.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6.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xmln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a:t>
              </a:r>
              <a:r>
                <a:rPr kumimoji="0" lang="en-US"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con</a:t>
              </a: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xmln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177" y="3992913"/>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8035" y="87968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046" y="4105104"/>
            <a:ext cx="1861989" cy="1851664"/>
          </a:xfrm>
          <a:prstGeom prst="rect">
            <a:avLst/>
          </a:prstGeom>
        </p:spPr>
      </p:pic>
      <p:sp>
        <p:nvSpPr>
          <p:cNvPr id="24" name="TextBox 23">
            <a:extLst>
              <a:ext uri="{FF2B5EF4-FFF2-40B4-BE49-F238E27FC236}">
                <a16:creationId xmlns:a16="http://schemas.microsoft.com/office/drawing/2014/main" id="{9A3F9D16-9E5C-C6AA-C301-0447E09ED508}"/>
              </a:ext>
            </a:extLst>
          </p:cNvPr>
          <p:cNvSpPr txBox="1"/>
          <p:nvPr/>
        </p:nvSpPr>
        <p:spPr>
          <a:xfrm>
            <a:off x="2760388" y="952033"/>
            <a:ext cx="7196412"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lang="en-US" sz="3600" dirty="0">
                <a:ln w="0"/>
                <a:solidFill>
                  <a:prstClr val="black"/>
                </a:solidFill>
                <a:effectLst>
                  <a:outerShdw blurRad="38100" dist="19050" dir="2700000" algn="tl" rotWithShape="0">
                    <a:prstClr val="black">
                      <a:alpha val="40000"/>
                    </a:prstClr>
                  </a:outerShdw>
                </a:effectLst>
                <a:latin typeface="Calibri" panose="020F0502020204030204"/>
              </a:rPr>
              <a:t> </a:t>
            </a:r>
            <a:r>
              <a:rPr lang="en-US" sz="3600" dirty="0" err="1">
                <a:ln w="0"/>
                <a:solidFill>
                  <a:prstClr val="black"/>
                </a:solidFill>
                <a:effectLst>
                  <a:outerShdw blurRad="38100" dist="19050" dir="2700000" algn="tl" rotWithShape="0">
                    <a:prstClr val="black">
                      <a:alpha val="40000"/>
                    </a:prstClr>
                  </a:outerShdw>
                </a:effectLst>
                <a:latin typeface="Calibri" panose="020F0502020204030204"/>
              </a:rPr>
              <a:t>sáu</a:t>
            </a:r>
            <a:r>
              <a:rPr lang="en-US" sz="3600" dirty="0">
                <a:ln w="0"/>
                <a:solidFill>
                  <a:prstClr val="black"/>
                </a:solidFill>
                <a:effectLst>
                  <a:outerShdw blurRad="38100" dist="19050" dir="2700000" algn="tl" rotWithShape="0">
                    <a:prstClr val="black">
                      <a:alpha val="40000"/>
                    </a:prstClr>
                  </a:outerShdw>
                </a:effectLst>
                <a:latin typeface="Calibri" panose="020F0502020204030204"/>
              </a:rPr>
              <a:t> </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ngày</a:t>
            </a:r>
            <a:r>
              <a:rPr lang="en-US" sz="3600" dirty="0">
                <a:ln w="0"/>
                <a:solidFill>
                  <a:prstClr val="black"/>
                </a:solidFill>
                <a:effectLst>
                  <a:outerShdw blurRad="38100" dist="19050" dir="2700000" algn="tl" rotWithShape="0">
                    <a:prstClr val="black">
                      <a:alpha val="40000"/>
                    </a:prstClr>
                  </a:outerShdw>
                </a:effectLst>
                <a:latin typeface="Calibri" panose="020F0502020204030204"/>
              </a:rPr>
              <a:t> 27 </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tháng</a:t>
            </a:r>
            <a:r>
              <a:rPr kumimoji="0" lang="en-US" sz="36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2 </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năm</a:t>
            </a:r>
            <a:r>
              <a:rPr kumimoji="0" lang="en-US" sz="3600" b="0" i="0" u="none" strike="noStrike" kern="1200" cap="none" spc="0" normalizeH="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2026</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TotalTime>
  <Words>328</Words>
  <Application>Microsoft Office PowerPoint</Application>
  <PresentationFormat>Widescreen</PresentationFormat>
  <Paragraphs>37</Paragraphs>
  <Slides>17</Slides>
  <Notes>7</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等线</vt:lpstr>
      <vt:lpstr>Arial</vt:lpstr>
      <vt:lpstr>Calibri</vt:lpstr>
      <vt:lpstr>Calibri Light</vt:lpstr>
      <vt:lpstr>iCiel Crocante</vt:lpstr>
      <vt:lpstr>Times New Roman</vt:lpstr>
      <vt:lpstr>UTM Duepuntozero</vt:lpstr>
      <vt:lpstr>字魂105号-简雅黑</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 HP</cp:lastModifiedBy>
  <cp:revision>25</cp:revision>
  <dcterms:created xsi:type="dcterms:W3CDTF">2022-11-13T06:43:26Z</dcterms:created>
  <dcterms:modified xsi:type="dcterms:W3CDTF">2026-02-27T01:32:28Z</dcterms:modified>
</cp:coreProperties>
</file>