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0" r:id="rId2"/>
  </p:sldMasterIdLst>
  <p:notesMasterIdLst>
    <p:notesMasterId r:id="rId24"/>
  </p:notesMasterIdLst>
  <p:sldIdLst>
    <p:sldId id="2642" r:id="rId3"/>
    <p:sldId id="2643" r:id="rId4"/>
    <p:sldId id="2638" r:id="rId5"/>
    <p:sldId id="2641" r:id="rId6"/>
    <p:sldId id="286" r:id="rId7"/>
    <p:sldId id="278" r:id="rId8"/>
    <p:sldId id="293" r:id="rId9"/>
    <p:sldId id="280" r:id="rId10"/>
    <p:sldId id="260" r:id="rId11"/>
    <p:sldId id="287" r:id="rId12"/>
    <p:sldId id="288" r:id="rId13"/>
    <p:sldId id="266" r:id="rId14"/>
    <p:sldId id="279" r:id="rId15"/>
    <p:sldId id="2640" r:id="rId16"/>
    <p:sldId id="2636" r:id="rId17"/>
    <p:sldId id="264" r:id="rId18"/>
    <p:sldId id="283" r:id="rId19"/>
    <p:sldId id="273" r:id="rId20"/>
    <p:sldId id="2644" r:id="rId21"/>
    <p:sldId id="282" r:id="rId22"/>
    <p:sldId id="28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C14746-2352-44B0-840D-55D68C6472A4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4CA682-E0DC-4EBA-8581-B6E071777D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238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11351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46852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1493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74524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27081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19592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2706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00134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2064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00579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31120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9104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9669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27394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7111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3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4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5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5140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2545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6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8235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5813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0752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4703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9057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9207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0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9374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9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4678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8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2741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7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7434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6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57237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64593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74998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11061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8147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96840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47013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B5F65422-4F15-4F65-BF63-A810BB43A49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2880"/>
            <a:ext cx="12192000" cy="667512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78B06899-8EB2-4232-8660-AEC4B0BD75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20710">
            <a:off x="104089" y="2528964"/>
            <a:ext cx="3633370" cy="4096447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FEE96F2F-E668-4B9C-A4FF-78DC61D5223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0022" y="1354415"/>
            <a:ext cx="4678681" cy="5274985"/>
          </a:xfrm>
          <a:prstGeom prst="rect">
            <a:avLst/>
          </a:prstGeom>
        </p:spPr>
      </p:pic>
      <p:pic>
        <p:nvPicPr>
          <p:cNvPr id="3" name="图片 2" descr="图片包含 文字&#10;&#10;描述已自动生成">
            <a:extLst>
              <a:ext uri="{FF2B5EF4-FFF2-40B4-BE49-F238E27FC236}">
                <a16:creationId xmlns:a16="http://schemas.microsoft.com/office/drawing/2014/main" id="{F19FEB38-260B-4884-88F0-932576E65CF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9642" y="131198"/>
            <a:ext cx="9571530" cy="5972859"/>
          </a:xfrm>
          <a:prstGeom prst="rect">
            <a:avLst/>
          </a:prstGeom>
        </p:spPr>
      </p:pic>
      <p:pic>
        <p:nvPicPr>
          <p:cNvPr id="18" name="图片 17" descr="图片包含 屏幕截图&#10;&#10;描述已自动生成">
            <a:extLst>
              <a:ext uri="{FF2B5EF4-FFF2-40B4-BE49-F238E27FC236}">
                <a16:creationId xmlns:a16="http://schemas.microsoft.com/office/drawing/2014/main" id="{15798669-13D6-4E0C-973B-7AE155AFC93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9989" y="4979321"/>
            <a:ext cx="2801426" cy="1796076"/>
          </a:xfrm>
          <a:prstGeom prst="rect">
            <a:avLst/>
          </a:prstGeom>
        </p:spPr>
      </p:pic>
      <p:pic>
        <p:nvPicPr>
          <p:cNvPr id="9" name="图片 8" descr="图片包含 矢量图形&#10;&#10;描述已自动生成">
            <a:extLst>
              <a:ext uri="{FF2B5EF4-FFF2-40B4-BE49-F238E27FC236}">
                <a16:creationId xmlns:a16="http://schemas.microsoft.com/office/drawing/2014/main" id="{08906958-A621-4AA1-BB37-4729008BD30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851" y="441609"/>
            <a:ext cx="3033543" cy="26760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584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930B1641-9EB7-4B70-856B-460AB458EF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2880"/>
            <a:ext cx="12192000" cy="667512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7ABEDC77-C7EB-4647-8B12-BB4B09C6C9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7083" y="678654"/>
            <a:ext cx="9457833" cy="5368785"/>
          </a:xfrm>
          <a:prstGeom prst="rect">
            <a:avLst/>
          </a:prstGeom>
        </p:spPr>
      </p:pic>
      <p:pic>
        <p:nvPicPr>
          <p:cNvPr id="3" name="图片 2" descr="图片包含 矢量图形&#10;&#10;描述已自动生成">
            <a:extLst>
              <a:ext uri="{FF2B5EF4-FFF2-40B4-BE49-F238E27FC236}">
                <a16:creationId xmlns:a16="http://schemas.microsoft.com/office/drawing/2014/main" id="{089F4924-B610-4B01-AAF0-EB6D4C2B84E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837625" y="182880"/>
            <a:ext cx="2828348" cy="249500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282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A6DF10BD-A049-4E16-8D62-126B709B9A9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2880"/>
            <a:ext cx="12192000" cy="667512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A7D0DFF0-46F8-4187-942E-DEA6A4808A7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93623" y="182880"/>
            <a:ext cx="7406640" cy="5525284"/>
          </a:xfrm>
          <a:prstGeom prst="rect">
            <a:avLst/>
          </a:prstGeom>
        </p:spPr>
      </p:pic>
      <p:pic>
        <p:nvPicPr>
          <p:cNvPr id="8" name="图片 7" descr="图片包含 矢量图形&#10;&#10;描述已自动生成">
            <a:extLst>
              <a:ext uri="{FF2B5EF4-FFF2-40B4-BE49-F238E27FC236}">
                <a16:creationId xmlns:a16="http://schemas.microsoft.com/office/drawing/2014/main" id="{C7F48FFE-631C-4540-807B-CB3B602A1B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629" y="182880"/>
            <a:ext cx="2573382" cy="232518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876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296B9FBB-375B-4234-8084-D21169B3D7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2880"/>
            <a:ext cx="12192000" cy="667512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AD825717-EB93-4D97-8146-7B6F069812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20710">
            <a:off x="104089" y="2528964"/>
            <a:ext cx="3633370" cy="4096447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70B9CAD3-6FBF-4316-9AFA-3E4E5603A45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0022" y="1354415"/>
            <a:ext cx="4678681" cy="5274985"/>
          </a:xfrm>
          <a:prstGeom prst="rect">
            <a:avLst/>
          </a:prstGeom>
        </p:spPr>
      </p:pic>
      <p:pic>
        <p:nvPicPr>
          <p:cNvPr id="5" name="图片 4" descr="图片包含 矢量图形&#10;&#10;描述已自动生成">
            <a:extLst>
              <a:ext uri="{FF2B5EF4-FFF2-40B4-BE49-F238E27FC236}">
                <a16:creationId xmlns:a16="http://schemas.microsoft.com/office/drawing/2014/main" id="{19EB3F4D-4A1E-4A61-9D3D-3A5A195B16C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987" y="142638"/>
            <a:ext cx="2747350" cy="242355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7746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51A1023-4220-4CE5-B5EF-344DCFB6674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2880"/>
            <a:ext cx="12192000" cy="667512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7AB1272-66D6-4F7C-8D48-6903E68214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524" y="182880"/>
            <a:ext cx="11436951" cy="6492241"/>
          </a:xfrm>
          <a:prstGeom prst="rect">
            <a:avLst/>
          </a:prstGeom>
        </p:spPr>
      </p:pic>
      <p:pic>
        <p:nvPicPr>
          <p:cNvPr id="5" name="图片 4" descr="图片包含 矢量图形&#10;&#10;描述已自动生成">
            <a:extLst>
              <a:ext uri="{FF2B5EF4-FFF2-40B4-BE49-F238E27FC236}">
                <a16:creationId xmlns:a16="http://schemas.microsoft.com/office/drawing/2014/main" id="{AD4EFE15-4A23-403E-8AF7-9B5B0641F98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0192905" y="0"/>
            <a:ext cx="1999094" cy="17634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矩形: 圆角 5">
            <a:extLst>
              <a:ext uri="{FF2B5EF4-FFF2-40B4-BE49-F238E27FC236}">
                <a16:creationId xmlns:a16="http://schemas.microsoft.com/office/drawing/2014/main" id="{3C33D859-34D3-4234-AB03-95A8549D8C6D}"/>
              </a:ext>
            </a:extLst>
          </p:cNvPr>
          <p:cNvSpPr/>
          <p:nvPr userDrawn="1"/>
        </p:nvSpPr>
        <p:spPr>
          <a:xfrm>
            <a:off x="4306387" y="992777"/>
            <a:ext cx="3579223" cy="535577"/>
          </a:xfrm>
          <a:prstGeom prst="roundRect">
            <a:avLst>
              <a:gd name="adj" fmla="val 50000"/>
            </a:avLst>
          </a:prstGeom>
          <a:solidFill>
            <a:srgbClr val="396B67"/>
          </a:solidFill>
          <a:ln w="50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70号-灵悦黑体" panose="00000500000000000000" pitchFamily="2" charset="-122"/>
              <a:ea typeface="字魂70号-灵悦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88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872C1917-4A94-41D7-817F-74CD2F2A0B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2880"/>
            <a:ext cx="12192000" cy="667512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65570613-31EB-44B1-B34B-ED17A47DBAE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20710">
            <a:off x="104089" y="2528964"/>
            <a:ext cx="3633370" cy="409644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DB8F8CF6-17E6-4DF0-A26B-C4FA7E13137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0022" y="1354415"/>
            <a:ext cx="4678681" cy="527498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8EBB76D-25D6-4143-8107-479AA58A618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79989" y="22860"/>
            <a:ext cx="9432022" cy="5854499"/>
          </a:xfrm>
          <a:prstGeom prst="rect">
            <a:avLst/>
          </a:prstGeom>
        </p:spPr>
      </p:pic>
      <p:pic>
        <p:nvPicPr>
          <p:cNvPr id="12" name="图片 11" descr="图片包含 屏幕截图&#10;&#10;描述已自动生成">
            <a:extLst>
              <a:ext uri="{FF2B5EF4-FFF2-40B4-BE49-F238E27FC236}">
                <a16:creationId xmlns:a16="http://schemas.microsoft.com/office/drawing/2014/main" id="{CB8760D8-84F5-48F1-B4FE-BC163B1CD80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9989" y="4979321"/>
            <a:ext cx="2801426" cy="1796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87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BBFFCB55-A78E-4DE0-92B1-EAB6AD237F0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2880"/>
            <a:ext cx="12192000" cy="667512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:a16="http://schemas.microsoft.com/office/drawing/2014/main" id="{338ADA5F-C62D-4273-AD50-E22051455C04}"/>
              </a:ext>
            </a:extLst>
          </p:cNvPr>
          <p:cNvSpPr/>
          <p:nvPr userDrawn="1"/>
        </p:nvSpPr>
        <p:spPr>
          <a:xfrm>
            <a:off x="992504" y="422910"/>
            <a:ext cx="10206990" cy="6023610"/>
          </a:xfrm>
          <a:prstGeom prst="round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70号-灵悦黑体" panose="00000500000000000000" pitchFamily="2" charset="-122"/>
              <a:ea typeface="字魂70号-灵悦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823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23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C46311CB-4AF4-48F5-93C1-2E27C05EB67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1"/>
          <a:srcRect l="6989" t="5304" r="10334" b="5304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80340365-5B1C-4C27-972B-D29D53FDB47A}"/>
              </a:ext>
            </a:extLst>
          </p:cNvPr>
          <p:cNvSpPr/>
          <p:nvPr userDrawn="1"/>
        </p:nvSpPr>
        <p:spPr>
          <a:xfrm>
            <a:off x="-1" y="1"/>
            <a:ext cx="12192001" cy="6858000"/>
          </a:xfrm>
          <a:prstGeom prst="rect">
            <a:avLst/>
          </a:prstGeom>
          <a:gradFill>
            <a:gsLst>
              <a:gs pos="41700">
                <a:srgbClr val="FFFFFF">
                  <a:alpha val="80000"/>
                </a:srgbClr>
              </a:gs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104AF54A-3716-4C0F-9D7B-B0EB537FCE60}"/>
              </a:ext>
            </a:extLst>
          </p:cNvPr>
          <p:cNvPicPr>
            <a:picLocks noChangeAspect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7825" y="219075"/>
            <a:ext cx="1390352" cy="139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75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户外&#10;&#10;描述已自动生成">
            <a:extLst>
              <a:ext uri="{FF2B5EF4-FFF2-40B4-BE49-F238E27FC236}">
                <a16:creationId xmlns:a16="http://schemas.microsoft.com/office/drawing/2014/main" id="{51D981AD-9FC1-4415-8F8F-8DBB61E1CAAF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E6428DE0-645C-4A12-9DAB-2AF5E07BB694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5925" y="180975"/>
            <a:ext cx="1342727" cy="134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086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8.png"/><Relationship Id="rId4" Type="http://schemas.openxmlformats.org/officeDocument/2006/relationships/image" Target="../media/image18.pn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22BFB77-2CA4-426D-8C20-6AE029515EE6}"/>
              </a:ext>
            </a:extLst>
          </p:cNvPr>
          <p:cNvSpPr/>
          <p:nvPr/>
        </p:nvSpPr>
        <p:spPr>
          <a:xfrm>
            <a:off x="1495124" y="845644"/>
            <a:ext cx="92017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CHÀO</a:t>
            </a:r>
            <a:r>
              <a:rPr lang="en-US" sz="7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7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MỪNG</a:t>
            </a:r>
            <a:r>
              <a:rPr lang="en-US" sz="7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7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THẦY</a:t>
            </a:r>
            <a:r>
              <a:rPr lang="en-US" sz="7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7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CÔ</a:t>
            </a:r>
            <a:r>
              <a:rPr lang="en-US" sz="7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7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GIÁO</a:t>
            </a:r>
            <a:r>
              <a:rPr lang="en-US" sz="7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7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VỀ</a:t>
            </a:r>
            <a:r>
              <a:rPr lang="en-US" sz="7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7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DỰ</a:t>
            </a:r>
            <a:r>
              <a:rPr lang="en-US" sz="7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7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GIỜ</a:t>
            </a:r>
            <a:r>
              <a:rPr lang="en-US" sz="7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7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LỚP</a:t>
            </a:r>
            <a:r>
              <a:rPr lang="en-US" sz="7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3/8</a:t>
            </a:r>
            <a:endParaRPr kumimoji="0" lang="en-US" sz="7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516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0A8578-5202-46EE-A63C-AB8379899EFF}"/>
              </a:ext>
            </a:extLst>
          </p:cNvPr>
          <p:cNvSpPr/>
          <p:nvPr/>
        </p:nvSpPr>
        <p:spPr>
          <a:xfrm>
            <a:off x="3220012" y="1692667"/>
            <a:ext cx="575197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KIỂM</a:t>
            </a:r>
            <a:r>
              <a:rPr kumimoji="0" lang="en-US" sz="70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7000" b="1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TRA</a:t>
            </a:r>
            <a:r>
              <a:rPr kumimoji="0" lang="en-US" sz="70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7000" b="1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BÀI</a:t>
            </a:r>
            <a:r>
              <a:rPr kumimoji="0" lang="en-US" sz="70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7000" b="1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CŨ</a:t>
            </a:r>
            <a:endParaRPr kumimoji="0" lang="en-US" sz="7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632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23E55323-6DA2-4BE4-A384-A87A51F270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6955">
            <a:off x="10019888" y="121150"/>
            <a:ext cx="1811617" cy="154550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CBEAE87-47B4-461E-8E44-69CC2F51B4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17529">
            <a:off x="-35806" y="3810740"/>
            <a:ext cx="828716" cy="68705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8ABBD584-2A61-4F7C-ADDD-0E2DF2DCD6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50" y="4106449"/>
            <a:ext cx="900374" cy="1135648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0043E177-2D1C-4BE8-B34A-B773B48B41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156" y="44497"/>
            <a:ext cx="1481138" cy="887378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00C7A28A-428E-4B8A-B681-DFB91CB503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6578" y="55741"/>
            <a:ext cx="1089168" cy="6525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8" y="388937"/>
            <a:ext cx="1667165" cy="16671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04976" y="488186"/>
            <a:ext cx="7927025" cy="485316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47513" y="2212431"/>
            <a:ext cx="575197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Khởi</a:t>
            </a:r>
            <a:r>
              <a:rPr kumimoji="0" lang="en-US" sz="70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7000" b="1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động</a:t>
            </a:r>
            <a:endParaRPr kumimoji="0" lang="en-US" sz="7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079" y="2419475"/>
            <a:ext cx="3469584" cy="3469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994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812B77A-8FEE-4A0C-911F-8A1E2AC7D5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5878"/>
            <a:ext cx="12192000" cy="7199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95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23E55323-6DA2-4BE4-A384-A87A51F270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6955">
            <a:off x="10128258" y="1467367"/>
            <a:ext cx="1811617" cy="154550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CBEAE87-47B4-461E-8E44-69CC2F51B4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17529">
            <a:off x="403279" y="465793"/>
            <a:ext cx="828716" cy="68705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8ABBD584-2A61-4F7C-ADDD-0E2DF2DCD6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154" y="517127"/>
            <a:ext cx="900374" cy="1135648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47638C33-EC6E-49F9-BCA8-07FF832D51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7861">
            <a:off x="903421" y="3359504"/>
            <a:ext cx="904849" cy="603232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13536BAD-FDE1-4040-98D5-36D7A6D2183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607" y="5158955"/>
            <a:ext cx="333375" cy="352425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0043E177-2D1C-4BE8-B34A-B773B48B41C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157" y="1245114"/>
            <a:ext cx="1481138" cy="887378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00C7A28A-428E-4B8A-B681-DFB91CB503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678" y="1426325"/>
            <a:ext cx="1089168" cy="652541"/>
          </a:xfrm>
          <a:prstGeom prst="rect">
            <a:avLst/>
          </a:prstGeom>
        </p:spPr>
      </p:pic>
      <p:sp>
        <p:nvSpPr>
          <p:cNvPr id="27" name="文本框 26">
            <a:extLst>
              <a:ext uri="{FF2B5EF4-FFF2-40B4-BE49-F238E27FC236}">
                <a16:creationId xmlns:a16="http://schemas.microsoft.com/office/drawing/2014/main" id="{85F92930-EF7D-440B-92E7-AC8BB5ABFB4F}"/>
              </a:ext>
            </a:extLst>
          </p:cNvPr>
          <p:cNvSpPr txBox="1"/>
          <p:nvPr/>
        </p:nvSpPr>
        <p:spPr>
          <a:xfrm>
            <a:off x="6003641" y="1760741"/>
            <a:ext cx="184731" cy="132343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8000" b="0" i="0" u="none" strike="noStrike" kern="1200" cap="none" spc="0" normalizeH="0" baseline="0" noProof="0" dirty="0">
              <a:ln w="41275">
                <a:solidFill>
                  <a:srgbClr val="42B4AA"/>
                </a:solidFill>
              </a:ln>
              <a:solidFill>
                <a:srgbClr val="FFFFFF"/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pic>
        <p:nvPicPr>
          <p:cNvPr id="30" name="图片 29">
            <a:extLst>
              <a:ext uri="{FF2B5EF4-FFF2-40B4-BE49-F238E27FC236}">
                <a16:creationId xmlns:a16="http://schemas.microsoft.com/office/drawing/2014/main" id="{89B02F03-64AF-46D9-B6B1-3A3839F8B5B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352" y="5158954"/>
            <a:ext cx="333375" cy="3524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17291" y="1116281"/>
            <a:ext cx="3913971" cy="102421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34640" y="2143578"/>
            <a:ext cx="74721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E53238">
                    <a:lumMod val="75000"/>
                  </a:srgbClr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Chủ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E53238">
                    <a:lumMod val="75000"/>
                  </a:srgbClr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E53238">
                    <a:lumMod val="75000"/>
                  </a:srgbClr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điểm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E53238">
                    <a:lumMod val="75000"/>
                  </a:srgbClr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: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E53238">
                    <a:lumMod val="75000"/>
                  </a:srgbClr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Cổng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E53238">
                    <a:lumMod val="75000"/>
                  </a:srgbClr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E53238">
                    <a:lumMod val="75000"/>
                  </a:srgbClr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trường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E53238">
                    <a:lumMod val="75000"/>
                  </a:srgbClr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E53238">
                    <a:lumMod val="75000"/>
                  </a:srgbClr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rộng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E53238">
                    <a:lumMod val="75000"/>
                  </a:srgbClr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E53238">
                    <a:lumMod val="75000"/>
                  </a:srgbClr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mở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E53238">
                  <a:lumMod val="75000"/>
                </a:srgbClr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47255" y="2723326"/>
            <a:ext cx="584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42B4AA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Bài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42B4AA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13 -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42B4AA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Tiết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42B4AA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09528" y="278967"/>
            <a:ext cx="7617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Thứ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ba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, </a:t>
            </a:r>
            <a:r>
              <a:rPr lang="en-US" sz="3200" dirty="0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gày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21 </a:t>
            </a:r>
            <a:r>
              <a:rPr lang="en-US" sz="3200" dirty="0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háng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10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ăm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2025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EF5830-B379-4145-B603-141AD6E8068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06885" y="3230410"/>
            <a:ext cx="10614056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29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6" grpId="0"/>
      <p:bldP spid="8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70CD98D-543F-4A26-9F31-4944E0BD35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86" y="188267"/>
            <a:ext cx="4528457" cy="270641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73943" y="1149590"/>
            <a:ext cx="137885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1</a:t>
            </a:r>
          </a:p>
        </p:txBody>
      </p:sp>
      <p:sp>
        <p:nvSpPr>
          <p:cNvPr id="6" name="Rectangle 5"/>
          <p:cNvSpPr/>
          <p:nvPr/>
        </p:nvSpPr>
        <p:spPr>
          <a:xfrm>
            <a:off x="2338664" y="1757461"/>
            <a:ext cx="8327472" cy="2673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srgbClr val="229CA6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Nghe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229CA6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–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srgbClr val="229CA6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viết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229CA6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srgbClr val="EA4618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Nghe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srgbClr val="EA4618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thầy</a:t>
            </a:r>
            <a:r>
              <a:rPr kumimoji="0" lang="en-US" sz="6600" b="0" i="0" u="none" strike="noStrike" kern="1200" cap="none" spc="0" normalizeH="0" noProof="0" dirty="0">
                <a:ln>
                  <a:noFill/>
                </a:ln>
                <a:solidFill>
                  <a:srgbClr val="EA4618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6600" b="0" i="0" u="none" strike="noStrike" kern="1200" cap="none" spc="0" normalizeH="0" noProof="0" dirty="0" err="1">
                <a:ln>
                  <a:noFill/>
                </a:ln>
                <a:solidFill>
                  <a:srgbClr val="EA4618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đọc</a:t>
            </a:r>
            <a:r>
              <a:rPr kumimoji="0" lang="en-US" sz="6600" b="0" i="0" u="none" strike="noStrike" kern="1200" cap="none" spc="0" normalizeH="0" noProof="0" dirty="0">
                <a:ln>
                  <a:noFill/>
                </a:ln>
                <a:solidFill>
                  <a:srgbClr val="EA4618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6600" b="0" i="0" u="none" strike="noStrike" kern="1200" cap="none" spc="0" normalizeH="0" noProof="0" dirty="0" err="1">
                <a:ln>
                  <a:noFill/>
                </a:ln>
                <a:solidFill>
                  <a:srgbClr val="EA4618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thơ</a:t>
            </a:r>
            <a:endParaRPr kumimoji="0" lang="en-US" sz="6600" b="0" i="0" u="none" strike="noStrike" kern="1200" cap="none" spc="0" normalizeH="0" baseline="0" noProof="0" dirty="0">
              <a:ln>
                <a:noFill/>
              </a:ln>
              <a:solidFill>
                <a:srgbClr val="EA4618"/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90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12BC23D-DE29-4641-8D4E-E54D9D5F06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4925" y="0"/>
            <a:ext cx="3343275" cy="37552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816432-7D0E-4A6C-A5B3-2E28A7D94C98}"/>
              </a:ext>
            </a:extLst>
          </p:cNvPr>
          <p:cNvSpPr txBox="1"/>
          <p:nvPr/>
        </p:nvSpPr>
        <p:spPr>
          <a:xfrm>
            <a:off x="-259881" y="163521"/>
            <a:ext cx="9586762" cy="570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Nghe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thầy</a:t>
            </a:r>
            <a:r>
              <a:rPr kumimoji="0" lang="en-US" sz="32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1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đọc</a:t>
            </a:r>
            <a:r>
              <a:rPr kumimoji="0" lang="en-US" sz="32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1" i="0" u="none" strike="noStrike" kern="120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thơ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  <a:p>
            <a:pPr algn="ctr"/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	</a:t>
            </a:r>
            <a:r>
              <a:rPr lang="vi-VN" sz="3200" b="1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Em nghe thầy đọc bao ngày</a:t>
            </a:r>
            <a:endParaRPr lang="en-US" sz="3200" b="1" dirty="0"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  <a:p>
            <a:pPr algn="ctr"/>
            <a:r>
              <a:rPr lang="vi-VN" sz="3200" b="1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Tiếng thơ đỏ nắng, xanh cây quanh nhà</a:t>
            </a:r>
            <a:endParaRPr lang="en-US" sz="3200" b="1" dirty="0"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  <a:p>
            <a:pPr algn="ctr"/>
            <a:r>
              <a:rPr lang="vi-VN" sz="3200" b="1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Mái chèo nghiêng mặt sông xa</a:t>
            </a:r>
            <a:endParaRPr lang="en-US" sz="3200" b="1" dirty="0"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  <a:p>
            <a:pPr algn="ctr"/>
            <a:r>
              <a:rPr lang="en-US" sz="3200" b="1" dirty="0" err="1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Bâng</a:t>
            </a:r>
            <a:r>
              <a:rPr lang="en-US" sz="3200" b="1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3200" b="1" dirty="0" err="1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khuâng</a:t>
            </a:r>
            <a:r>
              <a:rPr lang="vi-VN" sz="3200" b="1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3200" b="1" dirty="0" err="1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nghe</a:t>
            </a:r>
            <a:r>
              <a:rPr lang="en-US" sz="3200" b="1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3200" b="1" dirty="0" err="1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vọng</a:t>
            </a:r>
            <a:r>
              <a:rPr lang="vi-VN" sz="3200" b="1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tiếng bà năm xưa</a:t>
            </a:r>
            <a:endParaRPr lang="en-US" sz="3200" b="1" dirty="0"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  <a:p>
            <a:pPr algn="ctr"/>
            <a:r>
              <a:rPr lang="vi-VN" sz="3200" b="1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Nghe trăng thở động tàu dừa</a:t>
            </a:r>
            <a:endParaRPr lang="en-US" sz="3200" b="1" dirty="0"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  <a:p>
            <a:pPr algn="ctr"/>
            <a:r>
              <a:rPr lang="vi-VN" sz="3200" b="1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Rào rào nghe chuyển cơn mưa giữa trời...</a:t>
            </a:r>
          </a:p>
          <a:p>
            <a:pPr marL="0" marR="0" lvl="0" indent="0" algn="ctr" defTabSz="457200" rtl="0" eaLnBrk="1" fontAlgn="auto" latinLnBrk="0" hangingPunct="1">
              <a:spcBef>
                <a:spcPts val="6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Thêm</a:t>
            </a:r>
            <a:r>
              <a:rPr kumimoji="0" lang="en-US" sz="32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1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yêu</a:t>
            </a:r>
            <a:r>
              <a:rPr kumimoji="0" lang="en-US" sz="32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1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tiếng</a:t>
            </a:r>
            <a:r>
              <a:rPr kumimoji="0" lang="en-US" sz="32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1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hát</a:t>
            </a:r>
            <a:r>
              <a:rPr kumimoji="0" lang="en-US" sz="32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1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nụ</a:t>
            </a:r>
            <a:r>
              <a:rPr kumimoji="0" lang="en-US" sz="32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1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cười</a:t>
            </a:r>
            <a:endParaRPr lang="en-US" sz="3200" b="1" dirty="0">
              <a:solidFill>
                <a:srgbClr val="000000"/>
              </a:solidFill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  <a:p>
            <a:pPr marL="0" marR="0" lvl="0" indent="0" algn="ctr" defTabSz="457200" rtl="0" eaLnBrk="1" fontAlgn="auto" latinLnBrk="0" hangingPunct="1">
              <a:spcBef>
                <a:spcPts val="6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US" sz="3200" b="1" baseline="0" dirty="0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Nghe </a:t>
            </a:r>
            <a:r>
              <a:rPr lang="en-US" sz="3200" b="1" baseline="0" dirty="0" err="1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thơ</a:t>
            </a:r>
            <a:r>
              <a:rPr lang="en-US" sz="3200" b="1" dirty="0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em</a:t>
            </a:r>
            <a:r>
              <a:rPr lang="en-US" sz="3200" b="1" dirty="0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thấy</a:t>
            </a:r>
            <a:r>
              <a:rPr lang="en-US" sz="3200" b="1" dirty="0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đất</a:t>
            </a:r>
            <a:r>
              <a:rPr lang="en-US" sz="3200" b="1" dirty="0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trời</a:t>
            </a:r>
            <a:r>
              <a:rPr lang="en-US" sz="3200" b="1" dirty="0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đẹp</a:t>
            </a:r>
            <a:r>
              <a:rPr lang="en-US" sz="3200" b="1" dirty="0">
                <a:solidFill>
                  <a:srgbClr val="00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ra</a:t>
            </a:r>
          </a:p>
          <a:p>
            <a:pPr marL="0" marR="0" lvl="0" indent="0" algn="r" defTabSz="457200" rtl="0" eaLnBrk="1" fontAlgn="auto" latinLnBrk="0" hangingPunct="1">
              <a:spcBef>
                <a:spcPts val="6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(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Trần</a:t>
            </a:r>
            <a:r>
              <a:rPr kumimoji="0" lang="en-US" sz="32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200" b="1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Đăng</a:t>
            </a:r>
            <a:r>
              <a:rPr kumimoji="0" lang="en-US" sz="32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Khoa)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01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3588066-AF00-40A0-ADAA-19861657DC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11389" r="18331" b="66667"/>
          <a:stretch/>
        </p:blipFill>
        <p:spPr>
          <a:xfrm>
            <a:off x="-276860" y="-55489"/>
            <a:ext cx="3418845" cy="15433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07232" y="651558"/>
            <a:ext cx="7603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Đọc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thầm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đoạn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văn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và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thực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hiện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các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yêu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cầu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390" y="1702435"/>
            <a:ext cx="1140512" cy="9327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9025" y="2977868"/>
            <a:ext cx="1103242" cy="9022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41985" y="1984141"/>
            <a:ext cx="81159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1. Gạch chân dưới tiếng/từ khó đọc, dễ viết sai.</a:t>
            </a:r>
          </a:p>
        </p:txBody>
      </p:sp>
      <p:sp>
        <p:nvSpPr>
          <p:cNvPr id="9" name="Rectangle 8"/>
          <p:cNvSpPr/>
          <p:nvPr/>
        </p:nvSpPr>
        <p:spPr>
          <a:xfrm>
            <a:off x="3107232" y="3136612"/>
            <a:ext cx="75340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2</a:t>
            </a: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. Em cần lưu ý điều gì khi trình bày bài viết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2641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23E55323-6DA2-4BE4-A384-A87A51F270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6955">
            <a:off x="10019888" y="121150"/>
            <a:ext cx="1811617" cy="154550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CBEAE87-47B4-461E-8E44-69CC2F51B4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17529">
            <a:off x="-35806" y="3810740"/>
            <a:ext cx="828716" cy="68705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8ABBD584-2A61-4F7C-ADDD-0E2DF2DCD6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50" y="4106449"/>
            <a:ext cx="900374" cy="1135648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0043E177-2D1C-4BE8-B34A-B773B48B41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156" y="44497"/>
            <a:ext cx="1481138" cy="887378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00C7A28A-428E-4B8A-B681-DFB91CB503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6578" y="55741"/>
            <a:ext cx="1089168" cy="6525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8" y="388937"/>
            <a:ext cx="1667165" cy="166716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18924" y="889570"/>
            <a:ext cx="474251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Cùng</a:t>
            </a:r>
            <a:r>
              <a:rPr kumimoji="0" lang="en-US" sz="48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48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luyện</a:t>
            </a:r>
            <a:r>
              <a:rPr kumimoji="0" lang="en-US" sz="48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48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từ</a:t>
            </a:r>
            <a:r>
              <a:rPr kumimoji="0" lang="en-US" sz="48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48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khó</a:t>
            </a:r>
            <a:endParaRPr kumimoji="0" lang="en-US" sz="4800" b="0" i="0" u="sng" strike="noStrike" kern="1200" cap="none" spc="0" normalizeH="0" baseline="0" noProof="0" dirty="0">
              <a:ln>
                <a:noFill/>
              </a:ln>
              <a:solidFill>
                <a:srgbClr val="E53238"/>
              </a:solidFill>
              <a:effectLst/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58184" y="2056102"/>
            <a:ext cx="575197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nghiêng</a:t>
            </a:r>
            <a:r>
              <a:rPr kumimoji="0" lang="en-US" sz="66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6600" b="0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mặt</a:t>
            </a:r>
            <a:endParaRPr kumimoji="0" lang="en-US" sz="6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079" y="2419475"/>
            <a:ext cx="3469584" cy="3469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7871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23E55323-6DA2-4BE4-A384-A87A51F270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6955">
            <a:off x="10019888" y="121150"/>
            <a:ext cx="1811617" cy="154550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CBEAE87-47B4-461E-8E44-69CC2F51B4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17529">
            <a:off x="-35806" y="3810740"/>
            <a:ext cx="828716" cy="68705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8ABBD584-2A61-4F7C-ADDD-0E2DF2DCD6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50" y="4106449"/>
            <a:ext cx="900374" cy="1135648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0043E177-2D1C-4BE8-B34A-B773B48B41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156" y="44497"/>
            <a:ext cx="1481138" cy="887378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00C7A28A-428E-4B8A-B681-DFB91CB503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6578" y="55741"/>
            <a:ext cx="1089168" cy="6525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64" y="98292"/>
            <a:ext cx="1667165" cy="166716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18924" y="889570"/>
            <a:ext cx="474251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Cùng</a:t>
            </a:r>
            <a:r>
              <a:rPr kumimoji="0" lang="en-US" sz="48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48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luyện</a:t>
            </a:r>
            <a:r>
              <a:rPr kumimoji="0" lang="en-US" sz="48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48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từ</a:t>
            </a:r>
            <a:r>
              <a:rPr kumimoji="0" lang="en-US" sz="48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48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khó</a:t>
            </a:r>
            <a:endParaRPr kumimoji="0" lang="en-US" sz="4800" b="0" i="0" u="sng" strike="noStrike" kern="1200" cap="none" spc="0" normalizeH="0" baseline="0" noProof="0" dirty="0">
              <a:ln>
                <a:noFill/>
              </a:ln>
              <a:solidFill>
                <a:srgbClr val="E53238"/>
              </a:solidFill>
              <a:effectLst/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8181" y="2321004"/>
            <a:ext cx="458971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b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âng</a:t>
            </a:r>
            <a:r>
              <a:rPr kumimoji="0" lang="en-US" sz="66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6600" b="0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khuâng</a:t>
            </a:r>
            <a:endParaRPr kumimoji="0" lang="en-US" sz="6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079" y="2419475"/>
            <a:ext cx="3469584" cy="3469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2959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23E55323-6DA2-4BE4-A384-A87A51F270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6955">
            <a:off x="10019888" y="121150"/>
            <a:ext cx="1811617" cy="154550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CBEAE87-47B4-461E-8E44-69CC2F51B4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17529">
            <a:off x="35584" y="4810626"/>
            <a:ext cx="828716" cy="687055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0043E177-2D1C-4BE8-B34A-B773B48B41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156" y="44497"/>
            <a:ext cx="1481138" cy="887378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00C7A28A-428E-4B8A-B681-DFB91CB503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6578" y="55741"/>
            <a:ext cx="1089168" cy="6525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8" y="139256"/>
            <a:ext cx="1667165" cy="166716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18924" y="889570"/>
            <a:ext cx="474251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Cùng</a:t>
            </a:r>
            <a:r>
              <a:rPr kumimoji="0" lang="en-US" sz="48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48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luyện</a:t>
            </a:r>
            <a:r>
              <a:rPr kumimoji="0" lang="en-US" sz="48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48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từ</a:t>
            </a:r>
            <a:r>
              <a:rPr kumimoji="0" lang="en-US" sz="48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48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khó</a:t>
            </a:r>
            <a:endParaRPr kumimoji="0" lang="en-US" sz="4800" b="0" i="0" u="sng" strike="noStrike" kern="1200" cap="none" spc="0" normalizeH="0" baseline="0" noProof="0" dirty="0">
              <a:ln>
                <a:noFill/>
              </a:ln>
              <a:solidFill>
                <a:srgbClr val="E53238"/>
              </a:solidFill>
              <a:effectLst/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3857" y="2191609"/>
            <a:ext cx="263296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rào</a:t>
            </a:r>
            <a:r>
              <a:rPr kumimoji="0" lang="en-US" sz="66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6600" b="0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rào</a:t>
            </a:r>
            <a:endParaRPr kumimoji="0" lang="en-US" sz="6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079" y="2419475"/>
            <a:ext cx="3469584" cy="3469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742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Mẫu giấy 5 ô ly - Mẫu giấy luyện viết chữ - Download.vn">
            <a:extLst>
              <a:ext uri="{FF2B5EF4-FFF2-40B4-BE49-F238E27FC236}">
                <a16:creationId xmlns:a16="http://schemas.microsoft.com/office/drawing/2014/main" id="{2EA29B69-2DD7-47B5-B88D-CEA2D91558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srgbClr val="4BACC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397"/>
          <a:stretch/>
        </p:blipFill>
        <p:spPr bwMode="auto">
          <a:xfrm>
            <a:off x="4559874" y="1875627"/>
            <a:ext cx="6076950" cy="415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Google Shape;5317;p41">
            <a:extLst>
              <a:ext uri="{FF2B5EF4-FFF2-40B4-BE49-F238E27FC236}">
                <a16:creationId xmlns:a16="http://schemas.microsoft.com/office/drawing/2014/main" id="{7DD865EE-6580-4FA3-BBA2-BC363BD2C9D9}"/>
              </a:ext>
            </a:extLst>
          </p:cNvPr>
          <p:cNvSpPr txBox="1">
            <a:spLocks/>
          </p:cNvSpPr>
          <p:nvPr/>
        </p:nvSpPr>
        <p:spPr>
          <a:xfrm>
            <a:off x="4419572" y="495824"/>
            <a:ext cx="5965428" cy="602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loria Hallelujah"/>
              <a:buNone/>
              <a:defRPr sz="2800" b="1" i="0" u="none" strike="noStrike" cap="none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loria Hallelujah"/>
              <a:buNone/>
              <a:defRPr sz="2800" b="1" i="0" u="none" strike="noStrike" cap="none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loria Hallelujah"/>
              <a:buNone/>
              <a:defRPr sz="2800" b="1" i="0" u="none" strike="noStrike" cap="none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loria Hallelujah"/>
              <a:buNone/>
              <a:defRPr sz="2800" b="1" i="0" u="none" strike="noStrike" cap="none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loria Hallelujah"/>
              <a:buNone/>
              <a:defRPr sz="2800" b="1" i="0" u="none" strike="noStrike" cap="none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loria Hallelujah"/>
              <a:buNone/>
              <a:defRPr sz="2800" b="1" i="0" u="none" strike="noStrike" cap="none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loria Hallelujah"/>
              <a:buNone/>
              <a:defRPr sz="2800" b="1" i="0" u="none" strike="noStrike" cap="none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loria Hallelujah"/>
              <a:buNone/>
              <a:defRPr sz="2800" b="1" i="0" u="none" strike="noStrike" cap="none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loria Hallelujah"/>
              <a:buNone/>
              <a:defRPr sz="2800" b="1" i="0" u="none" strike="noStrike" cap="none">
                <a:solidFill>
                  <a:schemeClr val="dk1"/>
                </a:solidFill>
                <a:latin typeface="Gloria Hallelujah"/>
                <a:ea typeface="Gloria Hallelujah"/>
                <a:cs typeface="Gloria Hallelujah"/>
                <a:sym typeface="Gloria Hallelujah"/>
              </a:defRPr>
            </a:lvl9pPr>
          </a:lstStyle>
          <a:p>
            <a:pPr defTabSz="457200">
              <a:buClr>
                <a:prstClr val="black"/>
              </a:buClr>
            </a:pPr>
            <a:r>
              <a:rPr lang="vi-VN" sz="4000" b="0">
                <a:solidFill>
                  <a:srgbClr val="00B050"/>
                </a:solidFill>
                <a:latin typeface="Arial" panose="020B0604020202020204" pitchFamily="34" charset="0"/>
              </a:rPr>
              <a:t>Lưu ý khi trình bày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8586877-6FEF-44B9-9791-9914845F0381}"/>
              </a:ext>
            </a:extLst>
          </p:cNvPr>
          <p:cNvSpPr/>
          <p:nvPr/>
        </p:nvSpPr>
        <p:spPr>
          <a:xfrm>
            <a:off x="4613138" y="1903361"/>
            <a:ext cx="476705" cy="468000"/>
          </a:xfrm>
          <a:prstGeom prst="rect">
            <a:avLst/>
          </a:prstGeom>
          <a:solidFill>
            <a:srgbClr val="8064A2"/>
          </a:solidFill>
          <a:ln w="12700" cap="flat" cmpd="sng" algn="ctr">
            <a:solidFill>
              <a:srgbClr val="8064A2">
                <a:lumMod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17C8B93-98A2-4506-ACDF-697743537298}"/>
              </a:ext>
            </a:extLst>
          </p:cNvPr>
          <p:cNvSpPr/>
          <p:nvPr/>
        </p:nvSpPr>
        <p:spPr>
          <a:xfrm>
            <a:off x="5089844" y="1903361"/>
            <a:ext cx="451996" cy="468000"/>
          </a:xfrm>
          <a:prstGeom prst="rect">
            <a:avLst/>
          </a:prstGeom>
          <a:solidFill>
            <a:srgbClr val="8064A2"/>
          </a:solidFill>
          <a:ln w="12700" cap="flat" cmpd="sng" algn="ctr">
            <a:solidFill>
              <a:srgbClr val="8064A2">
                <a:lumMod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6A8D625-0271-4020-853C-5D659E8D5849}"/>
              </a:ext>
            </a:extLst>
          </p:cNvPr>
          <p:cNvSpPr/>
          <p:nvPr/>
        </p:nvSpPr>
        <p:spPr>
          <a:xfrm>
            <a:off x="5541839" y="1903361"/>
            <a:ext cx="457525" cy="468000"/>
          </a:xfrm>
          <a:prstGeom prst="rect">
            <a:avLst/>
          </a:prstGeom>
          <a:solidFill>
            <a:srgbClr val="8064A2"/>
          </a:solidFill>
          <a:ln w="12700" cap="flat" cmpd="sng" algn="ctr">
            <a:solidFill>
              <a:srgbClr val="8064A2">
                <a:lumMod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C5D8663-1DB1-431D-ADA5-5C289D652965}"/>
              </a:ext>
            </a:extLst>
          </p:cNvPr>
          <p:cNvCxnSpPr/>
          <p:nvPr/>
        </p:nvCxnSpPr>
        <p:spPr>
          <a:xfrm flipV="1">
            <a:off x="3154376" y="2283887"/>
            <a:ext cx="1405498" cy="0"/>
          </a:xfrm>
          <a:prstGeom prst="straightConnector1">
            <a:avLst/>
          </a:prstGeom>
          <a:noFill/>
          <a:ln w="28575" cap="flat" cmpd="sng" algn="ctr">
            <a:solidFill>
              <a:srgbClr val="7030A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81AD6733-9A51-46A4-B16B-CFFA1259EF46}"/>
              </a:ext>
            </a:extLst>
          </p:cNvPr>
          <p:cNvSpPr/>
          <p:nvPr/>
        </p:nvSpPr>
        <p:spPr>
          <a:xfrm>
            <a:off x="5979922" y="3221197"/>
            <a:ext cx="53172" cy="56561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0EB8CB2-8F6A-4FEF-B390-E989802616AA}"/>
              </a:ext>
            </a:extLst>
          </p:cNvPr>
          <p:cNvSpPr/>
          <p:nvPr/>
        </p:nvSpPr>
        <p:spPr>
          <a:xfrm>
            <a:off x="5506539" y="3678994"/>
            <a:ext cx="53172" cy="56561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EDBD643-5524-4C4C-A574-BC9A3AE2D9AE}"/>
              </a:ext>
            </a:extLst>
          </p:cNvPr>
          <p:cNvSpPr/>
          <p:nvPr/>
        </p:nvSpPr>
        <p:spPr>
          <a:xfrm>
            <a:off x="2644265" y="1792989"/>
            <a:ext cx="20842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dirty="0" err="1">
                <a:solidFill>
                  <a:srgbClr val="7030A0"/>
                </a:solidFill>
                <a:cs typeface="Arial" panose="020B0604020202020204" pitchFamily="34" charset="0"/>
              </a:rPr>
              <a:t>Lùi</a:t>
            </a:r>
            <a:r>
              <a:rPr lang="en-US" sz="2400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cs typeface="Arial" panose="020B0604020202020204" pitchFamily="34" charset="0"/>
              </a:rPr>
              <a:t>vào</a:t>
            </a:r>
            <a:r>
              <a:rPr lang="en-US" sz="2400" dirty="0">
                <a:solidFill>
                  <a:srgbClr val="7030A0"/>
                </a:solidFill>
                <a:cs typeface="Arial" panose="020B0604020202020204" pitchFamily="34" charset="0"/>
              </a:rPr>
              <a:t> 3 ô </a:t>
            </a:r>
            <a:r>
              <a:rPr lang="en-US" sz="2400" dirty="0" err="1">
                <a:solidFill>
                  <a:srgbClr val="7030A0"/>
                </a:solidFill>
                <a:cs typeface="Arial" panose="020B0604020202020204" pitchFamily="34" charset="0"/>
              </a:rPr>
              <a:t>ly</a:t>
            </a:r>
            <a:r>
              <a:rPr lang="en-US" sz="2400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3B5BDBD-FE9C-44EB-AABC-4A14CF5106B1}"/>
              </a:ext>
            </a:extLst>
          </p:cNvPr>
          <p:cNvSpPr/>
          <p:nvPr/>
        </p:nvSpPr>
        <p:spPr>
          <a:xfrm>
            <a:off x="4608921" y="2371360"/>
            <a:ext cx="476705" cy="450565"/>
          </a:xfrm>
          <a:prstGeom prst="rect">
            <a:avLst/>
          </a:prstGeom>
          <a:solidFill>
            <a:srgbClr val="00FF00"/>
          </a:solidFill>
          <a:ln w="12700" cap="flat" cmpd="sng" algn="ctr">
            <a:solidFill>
              <a:srgbClr val="9BBB59">
                <a:lumMod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85DF2DD-5AEE-48C7-B606-9EB0ABA66C68}"/>
              </a:ext>
            </a:extLst>
          </p:cNvPr>
          <p:cNvSpPr/>
          <p:nvPr/>
        </p:nvSpPr>
        <p:spPr>
          <a:xfrm>
            <a:off x="5085627" y="2371360"/>
            <a:ext cx="451996" cy="450565"/>
          </a:xfrm>
          <a:prstGeom prst="rect">
            <a:avLst/>
          </a:prstGeom>
          <a:solidFill>
            <a:srgbClr val="00FF00"/>
          </a:solidFill>
          <a:ln w="12700" cap="flat" cmpd="sng" algn="ctr">
            <a:solidFill>
              <a:srgbClr val="9BBB59">
                <a:lumMod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8B5AB3C0-81F5-4235-8BA9-81D655857ADE}"/>
              </a:ext>
            </a:extLst>
          </p:cNvPr>
          <p:cNvCxnSpPr/>
          <p:nvPr/>
        </p:nvCxnSpPr>
        <p:spPr>
          <a:xfrm flipV="1">
            <a:off x="3145518" y="2761909"/>
            <a:ext cx="1405498" cy="0"/>
          </a:xfrm>
          <a:prstGeom prst="straightConnector1">
            <a:avLst/>
          </a:prstGeom>
          <a:noFill/>
          <a:ln w="28575" cap="flat" cmpd="sng" algn="ctr">
            <a:solidFill>
              <a:srgbClr val="00B05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1159D414-E530-49D4-9367-CCC648BE3AE7}"/>
              </a:ext>
            </a:extLst>
          </p:cNvPr>
          <p:cNvSpPr/>
          <p:nvPr/>
        </p:nvSpPr>
        <p:spPr>
          <a:xfrm>
            <a:off x="2636713" y="2287745"/>
            <a:ext cx="2084225" cy="46166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defTabSz="457200"/>
            <a:r>
              <a:rPr lang="en-US" sz="2400" dirty="0" err="1">
                <a:solidFill>
                  <a:srgbClr val="00B050"/>
                </a:solidFill>
                <a:cs typeface="Arial" panose="020B0604020202020204" pitchFamily="34" charset="0"/>
              </a:rPr>
              <a:t>Lùi</a:t>
            </a:r>
            <a:r>
              <a:rPr lang="en-US" sz="2400" dirty="0">
                <a:solidFill>
                  <a:srgbClr val="00B050"/>
                </a:solidFill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cs typeface="Arial" panose="020B0604020202020204" pitchFamily="34" charset="0"/>
              </a:rPr>
              <a:t>vào</a:t>
            </a:r>
            <a:r>
              <a:rPr lang="en-US" sz="2400" dirty="0">
                <a:solidFill>
                  <a:srgbClr val="00B050"/>
                </a:solidFill>
                <a:cs typeface="Arial" panose="020B0604020202020204" pitchFamily="34" charset="0"/>
              </a:rPr>
              <a:t> 2 ô </a:t>
            </a:r>
            <a:r>
              <a:rPr lang="en-US" sz="2400" dirty="0" err="1">
                <a:solidFill>
                  <a:srgbClr val="00B050"/>
                </a:solidFill>
                <a:cs typeface="Arial" panose="020B0604020202020204" pitchFamily="34" charset="0"/>
              </a:rPr>
              <a:t>ly</a:t>
            </a:r>
            <a:r>
              <a:rPr lang="en-US" sz="2400" dirty="0">
                <a:solidFill>
                  <a:srgbClr val="00B050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315A02A3-4BE3-4420-8F36-5A67F302EB0F}"/>
              </a:ext>
            </a:extLst>
          </p:cNvPr>
          <p:cNvSpPr/>
          <p:nvPr/>
        </p:nvSpPr>
        <p:spPr>
          <a:xfrm>
            <a:off x="5963579" y="2321447"/>
            <a:ext cx="53172" cy="56561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0BD0F6D-6CB3-4D61-857F-A1D42E3928AB}"/>
              </a:ext>
            </a:extLst>
          </p:cNvPr>
          <p:cNvSpPr/>
          <p:nvPr/>
        </p:nvSpPr>
        <p:spPr>
          <a:xfrm>
            <a:off x="5511037" y="2776501"/>
            <a:ext cx="53172" cy="56561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62FDB6D-5ACF-4AFD-BF4C-060647F0B000}"/>
              </a:ext>
            </a:extLst>
          </p:cNvPr>
          <p:cNvSpPr/>
          <p:nvPr/>
        </p:nvSpPr>
        <p:spPr>
          <a:xfrm>
            <a:off x="5975159" y="4133781"/>
            <a:ext cx="53172" cy="56561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6875E78-D102-4D23-B322-1183A89CD6C9}"/>
              </a:ext>
            </a:extLst>
          </p:cNvPr>
          <p:cNvSpPr/>
          <p:nvPr/>
        </p:nvSpPr>
        <p:spPr>
          <a:xfrm>
            <a:off x="5501776" y="4591578"/>
            <a:ext cx="53172" cy="56561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458BA9-EB7F-40E7-AE04-6E31BEC728C6}"/>
              </a:ext>
            </a:extLst>
          </p:cNvPr>
          <p:cNvSpPr txBox="1"/>
          <p:nvPr/>
        </p:nvSpPr>
        <p:spPr>
          <a:xfrm>
            <a:off x="5968410" y="2103782"/>
            <a:ext cx="39082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err="1">
                <a:latin typeface="HP001 4 hàng" panose="020B0603050302020204" pitchFamily="34" charset="0"/>
              </a:rPr>
              <a:t>Em</a:t>
            </a:r>
            <a:r>
              <a:rPr lang="en-US" sz="2200" b="1" dirty="0">
                <a:latin typeface="HP001 4 hàng" panose="020B0603050302020204" pitchFamily="34" charset="0"/>
              </a:rPr>
              <a:t> w</a:t>
            </a:r>
            <a:r>
              <a:rPr lang="el-GR" sz="2200" b="1" dirty="0">
                <a:latin typeface="HP001 4 hàng" panose="020B0603050302020204" pitchFamily="34" charset="0"/>
              </a:rPr>
              <a:t>Ή; κ</a:t>
            </a:r>
            <a:r>
              <a:rPr lang="en-US" sz="2200" b="1" dirty="0" err="1">
                <a:latin typeface="HP001 4 hàng" panose="020B0603050302020204" pitchFamily="34" charset="0"/>
              </a:rPr>
              <a:t>ầy</a:t>
            </a:r>
            <a:r>
              <a:rPr lang="en-US" sz="2200" b="1" dirty="0">
                <a:latin typeface="HP001 4 hàng" panose="020B0603050302020204" pitchFamily="34" charset="0"/>
              </a:rPr>
              <a:t> </a:t>
            </a:r>
            <a:r>
              <a:rPr lang="en-US" sz="2200" b="1" dirty="0" err="1">
                <a:latin typeface="HP001 4 hàng" panose="020B0603050302020204" pitchFamily="34" charset="0"/>
              </a:rPr>
              <a:t>đǌ</a:t>
            </a:r>
            <a:r>
              <a:rPr lang="en-US" sz="2200" b="1" dirty="0">
                <a:latin typeface="HP001 4 hàng" panose="020B0603050302020204" pitchFamily="34" charset="0"/>
              </a:rPr>
              <a:t> bao </a:t>
            </a:r>
            <a:r>
              <a:rPr lang="en-US" sz="2200" b="1" dirty="0" err="1">
                <a:latin typeface="HP001 4 hàng" panose="020B0603050302020204" pitchFamily="34" charset="0"/>
              </a:rPr>
              <a:t>wgày</a:t>
            </a:r>
            <a:endParaRPr lang="en-US" sz="2200" b="1" dirty="0">
              <a:latin typeface="HP001 4 hàng" panose="020B06030503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4D0FA23-8E09-4284-B761-8C497AC798D0}"/>
              </a:ext>
            </a:extLst>
          </p:cNvPr>
          <p:cNvSpPr txBox="1"/>
          <p:nvPr/>
        </p:nvSpPr>
        <p:spPr>
          <a:xfrm>
            <a:off x="5499117" y="2570539"/>
            <a:ext cx="51867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200" b="1">
                <a:latin typeface="HP001 4 hàng" panose="020B0603050302020204" pitchFamily="34" charset="0"/>
              </a:rPr>
              <a:t>TΗĞng κơ đỏ wắng, xaζ cây Ǖίaζ ηà</a:t>
            </a:r>
            <a:endParaRPr lang="vi-VN" sz="2200" b="1" dirty="0" err="1">
              <a:latin typeface="HP001 4 hàng" panose="020B06030503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84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1" grpId="0" animBg="1"/>
      <p:bldP spid="22" grpId="0" animBg="1"/>
      <p:bldP spid="23" grpId="0"/>
      <p:bldP spid="24" grpId="0" animBg="1"/>
      <p:bldP spid="25" grpId="0" animBg="1"/>
      <p:bldP spid="27" grpId="0"/>
      <p:bldP spid="28" grpId="0" animBg="1"/>
      <p:bldP spid="29" grpId="0" animBg="1"/>
      <p:bldP spid="31" grpId="0" animBg="1"/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640"/>
            <a:ext cx="1461848" cy="14618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12595" y="336307"/>
            <a:ext cx="6126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Lưu</a:t>
            </a:r>
            <a:r>
              <a:rPr kumimoji="0" 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ý </a:t>
            </a:r>
            <a:r>
              <a:rPr kumimoji="0" lang="en-US" sz="36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về</a:t>
            </a:r>
            <a:r>
              <a:rPr kumimoji="0" 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6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tư</a:t>
            </a:r>
            <a:r>
              <a:rPr kumimoji="0" 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6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thế</a:t>
            </a:r>
            <a:r>
              <a:rPr kumimoji="0" 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6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ngồi</a:t>
            </a:r>
            <a:r>
              <a:rPr kumimoji="0" 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600" b="0" i="0" u="sng" strike="noStrike" kern="1200" cap="none" spc="0" normalizeH="0" baseline="0" noProof="0" dirty="0" err="1">
                <a:ln>
                  <a:noFill/>
                </a:ln>
                <a:solidFill>
                  <a:srgbClr val="E53238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viết</a:t>
            </a:r>
            <a:endParaRPr kumimoji="0" lang="en-US" sz="3600" b="0" i="0" u="sng" strike="noStrike" kern="1200" cap="none" spc="0" normalizeH="0" baseline="0" noProof="0" dirty="0">
              <a:ln>
                <a:noFill/>
              </a:ln>
              <a:solidFill>
                <a:srgbClr val="E53238"/>
              </a:solidFill>
              <a:effectLst/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b="67026"/>
          <a:stretch/>
        </p:blipFill>
        <p:spPr>
          <a:xfrm>
            <a:off x="83151" y="1886887"/>
            <a:ext cx="5995668" cy="16522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30925" y="2337334"/>
            <a:ext cx="489210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Khoảng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cách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từ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mắt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đến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vở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25 – 30cm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0985" y="3958961"/>
            <a:ext cx="5998984" cy="165825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273330" y="4558372"/>
            <a:ext cx="56142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1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tay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cầm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viết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, 1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tay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giữ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trang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vở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9778" y="134669"/>
            <a:ext cx="5812222" cy="165825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518641" y="760409"/>
            <a:ext cx="54946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Thẳng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lưng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,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chân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đặt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đúng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vị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77849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trí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778495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9688BA0E-6145-46DF-91E0-8941BFEB7E1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27"/>
          <a:stretch/>
        </p:blipFill>
        <p:spPr>
          <a:xfrm>
            <a:off x="9192247" y="1769286"/>
            <a:ext cx="2540775" cy="294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04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20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1439A4-7CD2-4327-A0AA-8FF64E8D55AA}"/>
              </a:ext>
            </a:extLst>
          </p:cNvPr>
          <p:cNvSpPr txBox="1"/>
          <p:nvPr/>
        </p:nvSpPr>
        <p:spPr>
          <a:xfrm>
            <a:off x="3031571" y="2127182"/>
            <a:ext cx="6128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4338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ách tạo nền bảng xanh trên Powerpoint - Cách tạo nền slide trong  Powerpoint - VnDoc.com">
            <a:extLst>
              <a:ext uri="{FF2B5EF4-FFF2-40B4-BE49-F238E27FC236}">
                <a16:creationId xmlns:a16="http://schemas.microsoft.com/office/drawing/2014/main" id="{EA6F740B-2DAE-42C0-8D11-2E6658332D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BB1ACF6-457D-4A6B-8124-0F0826308099}"/>
              </a:ext>
            </a:extLst>
          </p:cNvPr>
          <p:cNvSpPr/>
          <p:nvPr/>
        </p:nvSpPr>
        <p:spPr>
          <a:xfrm>
            <a:off x="2282857" y="452640"/>
            <a:ext cx="30637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ts val="3000"/>
              </a:spcBef>
              <a:defRPr/>
            </a:pPr>
            <a:r>
              <a:rPr lang="vi-VN" sz="2800" b="1" dirty="0">
                <a:solidFill>
                  <a:srgbClr val="FFFF00"/>
                </a:solidFill>
                <a:latin typeface="HP001 4 hàng" panose="020B0603050302020204" pitchFamily="34" charset="0"/>
              </a:rPr>
              <a:t> NΉ; κầy đǌ κơ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HP001 4 hàng" panose="020B0603050302020204" pitchFamily="34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31248C-7A5B-4CE7-BB7B-E62E8BCC47B5}"/>
              </a:ext>
            </a:extLst>
          </p:cNvPr>
          <p:cNvSpPr txBox="1"/>
          <p:nvPr/>
        </p:nvSpPr>
        <p:spPr>
          <a:xfrm>
            <a:off x="1519234" y="1023349"/>
            <a:ext cx="4333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61950" algn="just">
              <a:spcAft>
                <a:spcPts val="500"/>
              </a:spcAft>
            </a:pPr>
            <a:r>
              <a:rPr lang="vi-VN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Em w</a:t>
            </a:r>
            <a:r>
              <a:rPr lang="el-GR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Ή; κ</a:t>
            </a:r>
            <a:r>
              <a:rPr lang="vi-VN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ầy đǌ bao wgày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P001 4 hàng" panose="020B0603050302020204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876FBA-FCE6-4809-A31A-0B98664FE92E}"/>
              </a:ext>
            </a:extLst>
          </p:cNvPr>
          <p:cNvSpPr txBox="1"/>
          <p:nvPr/>
        </p:nvSpPr>
        <p:spPr>
          <a:xfrm>
            <a:off x="923920" y="1512751"/>
            <a:ext cx="6724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61950" algn="just">
              <a:spcAft>
                <a:spcPts val="500"/>
              </a:spcAft>
            </a:pPr>
            <a:r>
              <a:rPr lang="vi-VN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TΗĞng κơ đỏ wắng, xaζ cây Ǖίaζ ηà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P001 4 hàng" panose="020B0603050302020204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D57BD5-A683-4B14-BDF9-D7C842BF7A3B}"/>
              </a:ext>
            </a:extLst>
          </p:cNvPr>
          <p:cNvSpPr txBox="1"/>
          <p:nvPr/>
        </p:nvSpPr>
        <p:spPr>
          <a:xfrm>
            <a:off x="1519234" y="2048958"/>
            <a:ext cx="5695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61950" algn="just">
              <a:spcAft>
                <a:spcPts val="500"/>
              </a:spcAft>
            </a:pP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Mái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l-GR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Έ∆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o w</a:t>
            </a:r>
            <a:r>
              <a:rPr lang="el-GR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θΗ</a:t>
            </a: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łng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jặt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sŪg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xa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P001 4 hàng" panose="020B0603050302020204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1F4383-9F73-4AFF-9455-3EE480493B41}"/>
              </a:ext>
            </a:extLst>
          </p:cNvPr>
          <p:cNvSpPr txBox="1"/>
          <p:nvPr/>
        </p:nvSpPr>
        <p:spPr>
          <a:xfrm>
            <a:off x="923919" y="2643224"/>
            <a:ext cx="7265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61950" algn="just">
              <a:spcAft>
                <a:spcPts val="500"/>
              </a:spcAft>
            </a:pP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Bâng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khuâng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nghe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vọng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tiếng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vi-VN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bà wăm xưa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P001 4 hàng" panose="020B0603050302020204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0147F6-F935-48B3-8C40-F03AD4E8503F}"/>
              </a:ext>
            </a:extLst>
          </p:cNvPr>
          <p:cNvSpPr txBox="1"/>
          <p:nvPr/>
        </p:nvSpPr>
        <p:spPr>
          <a:xfrm>
            <a:off x="1519234" y="3136435"/>
            <a:ext cx="5276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61950" algn="just">
              <a:spcAft>
                <a:spcPts val="500"/>
              </a:spcAft>
            </a:pPr>
            <a:r>
              <a:rPr lang="lt-LT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</a:t>
            </a:r>
            <a:r>
              <a:rPr lang="el-GR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Ή; </a:t>
            </a:r>
            <a:r>
              <a:rPr lang="lt-LT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Ǉrăng </a:t>
            </a:r>
            <a:r>
              <a:rPr lang="el-GR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κ</a:t>
            </a:r>
            <a:r>
              <a:rPr lang="lt-LT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ở đųg Ǉàu dừa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P001 4 hàng" panose="020B0603050302020204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800D23-A286-418C-8550-2BB3C55F3BDB}"/>
              </a:ext>
            </a:extLst>
          </p:cNvPr>
          <p:cNvSpPr txBox="1"/>
          <p:nvPr/>
        </p:nvSpPr>
        <p:spPr>
          <a:xfrm>
            <a:off x="947735" y="3668186"/>
            <a:ext cx="6838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61950" algn="just">
              <a:spcAft>
                <a:spcPts val="500"/>
              </a:spcAft>
            </a:pPr>
            <a:r>
              <a:rPr lang="vi-VN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Rào ǟào w</a:t>
            </a:r>
            <a:r>
              <a:rPr lang="el-GR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Ή; ε</a:t>
            </a:r>
            <a:r>
              <a:rPr lang="vi-VN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u</a:t>
            </a:r>
            <a:r>
              <a:rPr lang="el-GR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ΐϜ</a:t>
            </a:r>
            <a:r>
              <a:rPr lang="vi-VN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 c</a:t>
            </a:r>
            <a:r>
              <a:rPr lang="el-GR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Ω </a:t>
            </a:r>
            <a:r>
              <a:rPr lang="vi-VN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jưa giữa ǇrƟ . . . 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P001 4 hàng" panose="020B0603050302020204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671D2B-660C-46EC-925D-140ED2E343F5}"/>
              </a:ext>
            </a:extLst>
          </p:cNvPr>
          <p:cNvSpPr txBox="1"/>
          <p:nvPr/>
        </p:nvSpPr>
        <p:spPr>
          <a:xfrm>
            <a:off x="1519233" y="4215343"/>
            <a:ext cx="4333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61950" algn="just">
              <a:spcAft>
                <a:spcPts val="500"/>
              </a:spcAft>
            </a:pPr>
            <a:r>
              <a:rPr lang="vi-VN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TǗłm </a:t>
            </a:r>
            <a:r>
              <a:rPr lang="el-GR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ΐ</a:t>
            </a:r>
            <a:r>
              <a:rPr lang="vi-VN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êu Ǉ</a:t>
            </a:r>
            <a:r>
              <a:rPr lang="el-GR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Η</a:t>
            </a:r>
            <a:r>
              <a:rPr lang="vi-VN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Ğng hát wụ cưƟ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P001 4 hàng" panose="020B0603050302020204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35CE93-CD82-482F-88E2-3C8A44A37EA7}"/>
              </a:ext>
            </a:extLst>
          </p:cNvPr>
          <p:cNvSpPr txBox="1"/>
          <p:nvPr/>
        </p:nvSpPr>
        <p:spPr>
          <a:xfrm>
            <a:off x="923920" y="4750612"/>
            <a:ext cx="5448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61950" algn="just">
              <a:spcAft>
                <a:spcPts val="500"/>
              </a:spcAft>
            </a:pPr>
            <a:r>
              <a:rPr lang="vi-VN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NΉ; κơ em κấy đất ǇrƟ Α−p ǟa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.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P001 4 hàng" panose="020B0603050302020204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43500DD-CF3E-4C90-ABC7-BBAFC72F47A6}"/>
              </a:ext>
            </a:extLst>
          </p:cNvPr>
          <p:cNvSpPr txBox="1"/>
          <p:nvPr/>
        </p:nvSpPr>
        <p:spPr>
          <a:xfrm>
            <a:off x="3729031" y="5256172"/>
            <a:ext cx="5448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61950" algn="just">
              <a:spcAft>
                <a:spcPts val="500"/>
              </a:spcAft>
            </a:pP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(</a:t>
            </a: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Tǟần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Đăng</a:t>
            </a:r>
            <a:r>
              <a:rPr lang="en-US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Kh</a:t>
            </a:r>
            <a:r>
              <a:rPr lang="el-GR" sz="2400" b="1" dirty="0">
                <a:solidFill>
                  <a:prstClr val="white"/>
                </a:solidFill>
                <a:latin typeface="HP001 4 hàng" panose="020B0603050302020204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Ξ)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P001 4 hàng" panose="020B0603050302020204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27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loud Callout 5"/>
          <p:cNvSpPr/>
          <p:nvPr/>
        </p:nvSpPr>
        <p:spPr>
          <a:xfrm>
            <a:off x="3001975" y="0"/>
            <a:ext cx="3032760" cy="1768145"/>
          </a:xfrm>
          <a:prstGeom prst="cloudCallout">
            <a:avLst>
              <a:gd name="adj1" fmla="val -76166"/>
              <a:gd name="adj2" fmla="val 78869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Tiêu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chí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đánh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giá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5960" y="1188872"/>
            <a:ext cx="6065519" cy="36884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691129" y="1488475"/>
            <a:ext cx="3809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3200" b="0" i="0" u="none" strike="noStrike" kern="1200" cap="none" spc="0" normalizeH="0" baseline="0" noProof="0" dirty="0">
                <a:ln>
                  <a:noFill/>
                </a:ln>
                <a:solidFill>
                  <a:srgbClr val="E53238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1. Sai không quá 5 lỗi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691129" y="2890485"/>
            <a:ext cx="49522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4D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2.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64D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Chữ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4D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64D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viết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4D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64D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rõ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4D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64D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ràng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4D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,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64D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sạch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4D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64D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đẹp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64D2">
                  <a:lumMod val="75000"/>
                </a:srgbClr>
              </a:solidFill>
              <a:effectLst/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691129" y="4104652"/>
            <a:ext cx="4769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3.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Trình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bày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đúng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hình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Calibri" panose="020F0502020204030204" pitchFamily="34" charset="0"/>
              </a:rPr>
              <a:t>thức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libri" panose="020F0502020204030204" pitchFamily="34" charset="0"/>
              <a:ea typeface="微软雅黑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7323" y="1872655"/>
            <a:ext cx="2361322" cy="320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75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70CD98D-543F-4A26-9F31-4944E0BD35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20" y="0"/>
            <a:ext cx="9597390" cy="54864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419475" y="2950845"/>
            <a:ext cx="58140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2.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Làm</a:t>
            </a:r>
            <a:r>
              <a:rPr kumimoji="0" lang="en-US" sz="44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4400" b="1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bài</a:t>
            </a:r>
            <a:r>
              <a:rPr kumimoji="0" lang="en-US" sz="44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4400" b="1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tập</a:t>
            </a:r>
            <a:r>
              <a:rPr kumimoji="0" lang="en-US" sz="44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a </a:t>
            </a:r>
            <a:r>
              <a:rPr kumimoji="0" lang="en-US" sz="4400" b="1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hoặc</a:t>
            </a:r>
            <a:r>
              <a:rPr kumimoji="0" lang="en-US" sz="44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b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5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9CE71EBC-00FE-409C-BCBF-2630FF75816C}"/>
              </a:ext>
            </a:extLst>
          </p:cNvPr>
          <p:cNvSpPr txBox="1"/>
          <p:nvPr/>
        </p:nvSpPr>
        <p:spPr>
          <a:xfrm>
            <a:off x="1560195" y="118603"/>
            <a:ext cx="9784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defRPr/>
            </a:pPr>
            <a:r>
              <a:rPr lang="en-US" sz="4000" b="1" dirty="0">
                <a:solidFill>
                  <a:srgbClr val="E5323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a. </a:t>
            </a:r>
            <a:r>
              <a:rPr lang="en-US" sz="4000" b="1" dirty="0" err="1">
                <a:solidFill>
                  <a:srgbClr val="E5323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Chọn</a:t>
            </a:r>
            <a:r>
              <a:rPr lang="en-US" sz="4000" b="1" dirty="0">
                <a:solidFill>
                  <a:srgbClr val="E5323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l </a:t>
            </a:r>
            <a:r>
              <a:rPr lang="en-US" sz="4000" b="1" dirty="0" err="1">
                <a:solidFill>
                  <a:srgbClr val="E5323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hoặc</a:t>
            </a:r>
            <a:r>
              <a:rPr lang="en-US" sz="4000" b="1" dirty="0">
                <a:solidFill>
                  <a:srgbClr val="E5323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n </a:t>
            </a:r>
            <a:r>
              <a:rPr lang="en-US" sz="4000" b="1" dirty="0" err="1">
                <a:solidFill>
                  <a:srgbClr val="E5323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thay</a:t>
            </a:r>
            <a:r>
              <a:rPr lang="en-US" sz="4000" b="1" dirty="0">
                <a:solidFill>
                  <a:srgbClr val="E5323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solidFill>
                  <a:srgbClr val="E5323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4000" b="1" dirty="0">
                <a:solidFill>
                  <a:srgbClr val="E5323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solidFill>
                  <a:srgbClr val="E5323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bông</a:t>
            </a:r>
            <a:r>
              <a:rPr lang="en-US" sz="4000" b="1" dirty="0">
                <a:solidFill>
                  <a:srgbClr val="E5323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solidFill>
                  <a:srgbClr val="E5323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hoa</a:t>
            </a:r>
            <a:endParaRPr lang="en-US" sz="4000" b="1" dirty="0">
              <a:solidFill>
                <a:srgbClr val="E53238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79E1715-2980-4370-B3E2-257B799B10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425" y="85097"/>
            <a:ext cx="716655" cy="68799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9DAB4291-5A01-472D-9EC8-CE6476906CDF}"/>
              </a:ext>
            </a:extLst>
          </p:cNvPr>
          <p:cNvSpPr txBox="1"/>
          <p:nvPr/>
        </p:nvSpPr>
        <p:spPr>
          <a:xfrm>
            <a:off x="394429" y="696368"/>
            <a:ext cx="6182931" cy="4594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Tớ là chiếc xe lu</a:t>
            </a:r>
          </a:p>
          <a:p>
            <a:pPr>
              <a:lnSpc>
                <a:spcPct val="150000"/>
              </a:lnSpc>
            </a:pP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Người tớ to </a:t>
            </a:r>
            <a:r>
              <a:rPr lang="en-US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 </a:t>
            </a: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ù</a:t>
            </a:r>
            <a:r>
              <a:rPr lang="en-US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  </a:t>
            </a: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ù</a:t>
            </a:r>
          </a:p>
          <a:p>
            <a:pPr>
              <a:lnSpc>
                <a:spcPct val="150000"/>
              </a:lnSpc>
            </a:pP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Con đường </a:t>
            </a:r>
            <a:r>
              <a:rPr lang="en-US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  </a:t>
            </a: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ào mới đắp</a:t>
            </a:r>
          </a:p>
          <a:p>
            <a:pPr>
              <a:lnSpc>
                <a:spcPct val="150000"/>
              </a:lnSpc>
            </a:pP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Tớ san bằng tăm tắp.</a:t>
            </a:r>
          </a:p>
          <a:p>
            <a:pPr>
              <a:lnSpc>
                <a:spcPct val="150000"/>
              </a:lnSpc>
            </a:pP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Con đường </a:t>
            </a:r>
            <a:r>
              <a:rPr lang="en-US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  </a:t>
            </a: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ào rải nhựa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537D1644-1B65-4880-9CD4-367F715FDA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042" y="1911092"/>
            <a:ext cx="469578" cy="450796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BC6902CC-1B66-4949-81E7-86CDC18BFC34}"/>
              </a:ext>
            </a:extLst>
          </p:cNvPr>
          <p:cNvSpPr txBox="1"/>
          <p:nvPr/>
        </p:nvSpPr>
        <p:spPr>
          <a:xfrm>
            <a:off x="3319260" y="1597158"/>
            <a:ext cx="314023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dirty="0">
                <a:solidFill>
                  <a:srgbClr val="FF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l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7387454-7ECF-4939-AC56-326F3389C773}"/>
              </a:ext>
            </a:extLst>
          </p:cNvPr>
          <p:cNvSpPr txBox="1"/>
          <p:nvPr/>
        </p:nvSpPr>
        <p:spPr>
          <a:xfrm>
            <a:off x="3168056" y="2535304"/>
            <a:ext cx="417875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dirty="0">
                <a:solidFill>
                  <a:srgbClr val="FF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C556161-29B5-4555-AD0A-6F0C43395055}"/>
              </a:ext>
            </a:extLst>
          </p:cNvPr>
          <p:cNvSpPr txBox="1"/>
          <p:nvPr/>
        </p:nvSpPr>
        <p:spPr>
          <a:xfrm>
            <a:off x="4019269" y="1605640"/>
            <a:ext cx="314023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dirty="0">
                <a:solidFill>
                  <a:srgbClr val="FF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l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30268478-8392-4680-9F58-934AB0B733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386" y="1927554"/>
            <a:ext cx="462456" cy="44395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F2FC80D-E8C4-43D8-BE86-080C87BE56A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482" y="2871919"/>
            <a:ext cx="469578" cy="450796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BBD0E40D-6688-4BEE-BF72-676DEF013D86}"/>
              </a:ext>
            </a:extLst>
          </p:cNvPr>
          <p:cNvSpPr txBox="1"/>
          <p:nvPr/>
        </p:nvSpPr>
        <p:spPr>
          <a:xfrm>
            <a:off x="3187548" y="4332120"/>
            <a:ext cx="469578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dirty="0">
                <a:solidFill>
                  <a:srgbClr val="FF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AC75F25A-9546-4D62-984C-431B4436123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723" y="4720304"/>
            <a:ext cx="469578" cy="450796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9D7CC7DB-6314-4F5A-A454-7972217E23B4}"/>
              </a:ext>
            </a:extLst>
          </p:cNvPr>
          <p:cNvSpPr txBox="1"/>
          <p:nvPr/>
        </p:nvSpPr>
        <p:spPr>
          <a:xfrm>
            <a:off x="6751243" y="700718"/>
            <a:ext cx="6308217" cy="55063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Tớ là phẳng như lụa.</a:t>
            </a:r>
          </a:p>
          <a:p>
            <a:pPr>
              <a:lnSpc>
                <a:spcPct val="150000"/>
              </a:lnSpc>
            </a:pP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Trời </a:t>
            </a:r>
            <a:r>
              <a:rPr lang="en-US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</a:t>
            </a: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óng như</a:t>
            </a:r>
            <a:r>
              <a:rPr lang="en-US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ửa thiêu</a:t>
            </a:r>
          </a:p>
          <a:p>
            <a:pPr>
              <a:lnSpc>
                <a:spcPct val="150000"/>
              </a:lnSpc>
            </a:pP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Tớ vẫn</a:t>
            </a:r>
            <a:r>
              <a:rPr lang="en-US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   </a:t>
            </a: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ăn đều đều</a:t>
            </a:r>
          </a:p>
          <a:p>
            <a:pPr>
              <a:lnSpc>
                <a:spcPct val="150000"/>
              </a:lnSpc>
            </a:pP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Trời</a:t>
            </a:r>
            <a:r>
              <a:rPr lang="en-US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   </a:t>
            </a: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ạnh như ướp đá,</a:t>
            </a:r>
          </a:p>
          <a:p>
            <a:pPr>
              <a:lnSpc>
                <a:spcPct val="150000"/>
              </a:lnSpc>
            </a:pP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Tớ càng </a:t>
            </a:r>
            <a:r>
              <a:rPr lang="en-US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   </a:t>
            </a: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ăn vội vã.</a:t>
            </a:r>
          </a:p>
          <a:p>
            <a:pPr>
              <a:lnSpc>
                <a:spcPct val="150000"/>
              </a:lnSpc>
            </a:pPr>
            <a:r>
              <a:rPr lang="en-US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 </a:t>
            </a:r>
            <a:r>
              <a:rPr lang="vi-VN" sz="40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(</a:t>
            </a:r>
            <a:r>
              <a:rPr lang="vi-VN" sz="32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Theo Trần Nguyên Đào)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602F5D3-8722-472C-8AC5-AE537DFCD7FB}"/>
              </a:ext>
            </a:extLst>
          </p:cNvPr>
          <p:cNvSpPr txBox="1"/>
          <p:nvPr/>
        </p:nvSpPr>
        <p:spPr>
          <a:xfrm>
            <a:off x="8649351" y="2556452"/>
            <a:ext cx="285378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dirty="0">
                <a:solidFill>
                  <a:srgbClr val="FF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l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11250D5-D329-4900-9E46-66933A2BD895}"/>
              </a:ext>
            </a:extLst>
          </p:cNvPr>
          <p:cNvSpPr txBox="1"/>
          <p:nvPr/>
        </p:nvSpPr>
        <p:spPr>
          <a:xfrm>
            <a:off x="9992829" y="1661312"/>
            <a:ext cx="314023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dirty="0">
                <a:solidFill>
                  <a:srgbClr val="FF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l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B186D55-24EC-4CFA-870F-8FD8FA251D4E}"/>
              </a:ext>
            </a:extLst>
          </p:cNvPr>
          <p:cNvSpPr txBox="1"/>
          <p:nvPr/>
        </p:nvSpPr>
        <p:spPr>
          <a:xfrm>
            <a:off x="7919651" y="3482110"/>
            <a:ext cx="311592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dirty="0">
                <a:solidFill>
                  <a:srgbClr val="FF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l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C087575-8F46-439C-BC5F-4CF7E2A82264}"/>
              </a:ext>
            </a:extLst>
          </p:cNvPr>
          <p:cNvSpPr txBox="1"/>
          <p:nvPr/>
        </p:nvSpPr>
        <p:spPr>
          <a:xfrm>
            <a:off x="9010118" y="4364454"/>
            <a:ext cx="326814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dirty="0">
                <a:solidFill>
                  <a:srgbClr val="FF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l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8160C4D2-204F-46C4-8D4F-DD2D22CD5D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774" y="1981739"/>
            <a:ext cx="469578" cy="45079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D5D553D-A9F0-4D4C-AAED-19AB983671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9118" y="2887945"/>
            <a:ext cx="469578" cy="450796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703012F5-2598-4A8A-B8CB-E88FA3EE60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033" y="3814199"/>
            <a:ext cx="469578" cy="450796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E739D2F7-1653-497A-BD4F-D6BC5870DF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070" y="4685937"/>
            <a:ext cx="469578" cy="45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00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5" grpId="0"/>
      <p:bldP spid="38" grpId="0"/>
      <p:bldP spid="41" grpId="0"/>
      <p:bldP spid="46" grpId="0"/>
      <p:bldP spid="47" grpId="0"/>
      <p:bldP spid="50" grpId="0"/>
      <p:bldP spid="5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">
            <a:extLst>
              <a:ext uri="{FF2B5EF4-FFF2-40B4-BE49-F238E27FC236}">
                <a16:creationId xmlns:a16="http://schemas.microsoft.com/office/drawing/2014/main" id="{1568450D-BD32-4A61-8167-4EA2906FFB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75" y="-594360"/>
            <a:ext cx="10487025" cy="56284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BFBF207-4178-4A2B-A0D7-9EF83C0FB689}"/>
              </a:ext>
            </a:extLst>
          </p:cNvPr>
          <p:cNvSpPr txBox="1"/>
          <p:nvPr/>
        </p:nvSpPr>
        <p:spPr>
          <a:xfrm>
            <a:off x="3230879" y="2419952"/>
            <a:ext cx="67189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FFFFFF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HS </a:t>
            </a:r>
            <a:r>
              <a:rPr lang="en-US" sz="3600" b="1" dirty="0" err="1">
                <a:solidFill>
                  <a:srgbClr val="FFFFFF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LÀM</a:t>
            </a:r>
            <a:r>
              <a:rPr lang="en-US" sz="3600" b="1" dirty="0">
                <a:solidFill>
                  <a:srgbClr val="FFFFFF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VỞ</a:t>
            </a:r>
            <a:r>
              <a:rPr lang="en-US" sz="3600" b="1" dirty="0">
                <a:solidFill>
                  <a:srgbClr val="FFFFFF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BT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600" b="1" i="0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NHẬN</a:t>
            </a:r>
            <a:r>
              <a:rPr kumimoji="0" lang="en-US" sz="3600" b="1" i="0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600" b="1" i="0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XÉT</a:t>
            </a:r>
            <a:endParaRPr kumimoji="0" lang="en-US" sz="3600" b="1" i="0" strike="noStrike" kern="1200" cap="none" spc="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267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70CD98D-543F-4A26-9F31-4944E0BD35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75" y="-594360"/>
            <a:ext cx="10487025" cy="56284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" y="1996440"/>
            <a:ext cx="3053332" cy="32311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96639" y="1996440"/>
            <a:ext cx="67189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sng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Dặn</a:t>
            </a:r>
            <a:r>
              <a:rPr kumimoji="0" lang="en-US" sz="3600" b="1" i="0" u="sng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sz="3600" b="1" i="0" u="sng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dò</a:t>
            </a:r>
            <a:r>
              <a:rPr kumimoji="0" lang="en-US" sz="3600" b="1" i="0" u="sng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58106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70CD98D-543F-4A26-9F31-4944E0BD35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832" y="-2007703"/>
            <a:ext cx="10943924" cy="700708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F7B4A7E6-FB99-4683-BF3A-AC07EE33ABC4}"/>
              </a:ext>
            </a:extLst>
          </p:cNvPr>
          <p:cNvSpPr txBox="1"/>
          <p:nvPr/>
        </p:nvSpPr>
        <p:spPr>
          <a:xfrm>
            <a:off x="4681330" y="1107873"/>
            <a:ext cx="7116418" cy="31700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 err="1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CHÚC</a:t>
            </a:r>
            <a:r>
              <a:rPr kumimoji="0" lang="en-US" altLang="zh-CN" sz="5000" b="1" i="0" u="none" strike="noStrike" kern="1200" cap="none" spc="0" normalizeH="0" noProof="0" dirty="0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5000" b="1" i="0" u="none" strike="noStrike" kern="1200" cap="none" spc="0" normalizeH="0" noProof="0" dirty="0" err="1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SỨC</a:t>
            </a:r>
            <a:r>
              <a:rPr kumimoji="0" lang="en-US" altLang="zh-CN" sz="5000" b="1" i="0" u="none" strike="noStrike" kern="1200" cap="none" spc="0" normalizeH="0" noProof="0" dirty="0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5000" b="1" i="0" u="none" strike="noStrike" kern="1200" cap="none" spc="0" normalizeH="0" noProof="0" dirty="0" err="1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KHỎE</a:t>
            </a:r>
            <a:r>
              <a:rPr kumimoji="0" lang="en-US" altLang="zh-CN" sz="5000" b="1" i="0" u="none" strike="noStrike" kern="1200" cap="none" spc="0" normalizeH="0" noProof="0" dirty="0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5000" b="1" i="0" u="none" strike="noStrike" kern="1200" cap="none" spc="0" normalizeH="0" noProof="0" dirty="0" err="1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THẦY</a:t>
            </a:r>
            <a:r>
              <a:rPr kumimoji="0" lang="en-US" altLang="zh-CN" sz="5000" b="1" i="0" u="none" strike="noStrike" kern="1200" cap="none" spc="0" normalizeH="0" noProof="0" dirty="0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5000" b="1" i="0" u="none" strike="noStrike" kern="1200" cap="none" spc="0" normalizeH="0" noProof="0" dirty="0" err="1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CÔ</a:t>
            </a:r>
            <a:endParaRPr kumimoji="0" lang="en-US" altLang="zh-CN" sz="5000" b="1" i="0" u="none" strike="noStrike" kern="1200" cap="none" spc="0" normalizeH="0" noProof="0" dirty="0">
              <a:ln w="41275">
                <a:noFill/>
              </a:ln>
              <a:solidFill>
                <a:srgbClr val="FFFFFF"/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 err="1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Tạm</a:t>
            </a:r>
            <a:r>
              <a:rPr kumimoji="0" lang="en-US" altLang="zh-CN" sz="5000" b="1" i="0" u="none" strike="noStrike" kern="1200" cap="none" spc="0" normalizeH="0" baseline="0" noProof="0" dirty="0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5000" b="1" i="0" u="none" strike="noStrike" kern="1200" cap="none" spc="0" normalizeH="0" baseline="0" noProof="0" dirty="0" err="1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biệt</a:t>
            </a:r>
            <a:r>
              <a:rPr kumimoji="0" lang="en-US" altLang="zh-CN" sz="5000" b="1" i="0" u="none" strike="noStrike" kern="1200" cap="none" spc="0" normalizeH="0" baseline="0" noProof="0" dirty="0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5000" b="1" i="0" u="none" strike="noStrike" kern="1200" cap="none" spc="0" normalizeH="0" baseline="0" noProof="0" dirty="0" err="1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và</a:t>
            </a:r>
            <a:r>
              <a:rPr kumimoji="0" lang="en-US" altLang="zh-CN" sz="5000" b="1" i="0" u="none" strike="noStrike" kern="1200" cap="none" spc="0" normalizeH="0" baseline="0" noProof="0" dirty="0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5000" b="1" i="0" u="none" strike="noStrike" kern="1200" cap="none" spc="0" normalizeH="0" baseline="0" noProof="0" dirty="0" err="1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hẹn</a:t>
            </a:r>
            <a:r>
              <a:rPr kumimoji="0" lang="en-US" altLang="zh-CN" sz="5000" b="1" i="0" u="none" strike="noStrike" kern="1200" cap="none" spc="0" normalizeH="0" baseline="0" noProof="0" dirty="0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5000" b="1" i="0" u="none" strike="noStrike" kern="1200" cap="none" spc="0" normalizeH="0" baseline="0" noProof="0" dirty="0" err="1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gặp</a:t>
            </a:r>
            <a:r>
              <a:rPr kumimoji="0" lang="en-US" altLang="zh-CN" sz="5000" b="1" i="0" u="none" strike="noStrike" kern="1200" cap="none" spc="0" normalizeH="0" baseline="0" noProof="0" dirty="0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5000" b="1" i="0" u="none" strike="noStrike" kern="1200" cap="none" spc="0" normalizeH="0" baseline="0" noProof="0" dirty="0" err="1">
                <a:ln w="412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lại</a:t>
            </a:r>
            <a:endParaRPr kumimoji="0" lang="zh-CN" altLang="en-US" sz="5000" b="1" i="0" u="none" strike="noStrike" kern="1200" cap="none" spc="0" normalizeH="0" baseline="0" noProof="0" dirty="0">
              <a:ln w="41275">
                <a:noFill/>
              </a:ln>
              <a:solidFill>
                <a:srgbClr val="FFFFFF"/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492487" cy="58342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848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包图主题2">
  <a:themeElements>
    <a:clrScheme name="自定义 27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E53238"/>
      </a:accent1>
      <a:accent2>
        <a:srgbClr val="0064D2"/>
      </a:accent2>
      <a:accent3>
        <a:srgbClr val="E53238"/>
      </a:accent3>
      <a:accent4>
        <a:srgbClr val="0064D2"/>
      </a:accent4>
      <a:accent5>
        <a:srgbClr val="E53238"/>
      </a:accent5>
      <a:accent6>
        <a:srgbClr val="0064D2"/>
      </a:accent6>
      <a:hlink>
        <a:srgbClr val="E53238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千图网海量PPT模板www.58pic.com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489</Words>
  <Application>Microsoft Office PowerPoint</Application>
  <PresentationFormat>Widescreen</PresentationFormat>
  <Paragraphs>93</Paragraphs>
  <Slides>21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2" baseType="lpstr">
      <vt:lpstr>等线</vt:lpstr>
      <vt:lpstr>微软雅黑</vt:lpstr>
      <vt:lpstr>Arial</vt:lpstr>
      <vt:lpstr>Arial-Rounded</vt:lpstr>
      <vt:lpstr>Calibri</vt:lpstr>
      <vt:lpstr>Gloria Hallelujah</vt:lpstr>
      <vt:lpstr>HP001 4 hàng</vt:lpstr>
      <vt:lpstr>Times New Roman</vt:lpstr>
      <vt:lpstr>字魂70号-灵悦黑体</vt:lpstr>
      <vt:lpstr>包图主题2</vt:lpstr>
      <vt:lpstr>千图网海量PPT模板www.58pic.com​​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Thao Tran</dc:creator>
  <cp:lastModifiedBy>HTPC</cp:lastModifiedBy>
  <cp:revision>47</cp:revision>
  <dcterms:created xsi:type="dcterms:W3CDTF">2022-06-25T11:44:36Z</dcterms:created>
  <dcterms:modified xsi:type="dcterms:W3CDTF">2025-10-21T01:24:36Z</dcterms:modified>
</cp:coreProperties>
</file>