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75" r:id="rId4"/>
  </p:sldMasterIdLst>
  <p:notesMasterIdLst>
    <p:notesMasterId r:id="rId17"/>
  </p:notesMasterIdLst>
  <p:sldIdLst>
    <p:sldId id="259" r:id="rId5"/>
    <p:sldId id="265" r:id="rId6"/>
    <p:sldId id="266" r:id="rId7"/>
    <p:sldId id="267" r:id="rId8"/>
    <p:sldId id="268" r:id="rId9"/>
    <p:sldId id="269" r:id="rId10"/>
    <p:sldId id="273" r:id="rId11"/>
    <p:sldId id="272" r:id="rId12"/>
    <p:sldId id="275" r:id="rId13"/>
    <p:sldId id="276" r:id="rId14"/>
    <p:sldId id="277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E5C4E-B3C2-4C37-8FA3-175A5BF966A9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744B-6CC8-4ED2-8A71-07BEB184F14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1.png"/><Relationship Id="rId18" Type="http://schemas.openxmlformats.org/officeDocument/2006/relationships/slide" Target="slide1.xml"/><Relationship Id="rId3" Type="http://schemas.openxmlformats.org/officeDocument/2006/relationships/audio" Target="../media/audio3.wav"/><Relationship Id="rId21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16.GIF"/><Relationship Id="rId17" Type="http://schemas.openxmlformats.org/officeDocument/2006/relationships/image" Target="../media/image19.png"/><Relationship Id="rId2" Type="http://schemas.openxmlformats.org/officeDocument/2006/relationships/audio" Target="../media/audio2.wav"/><Relationship Id="rId16" Type="http://schemas.openxmlformats.org/officeDocument/2006/relationships/image" Target="../media/image18.GIF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11" Type="http://schemas.openxmlformats.org/officeDocument/2006/relationships/image" Target="../media/image15.GIF"/><Relationship Id="rId5" Type="http://schemas.openxmlformats.org/officeDocument/2006/relationships/image" Target="../media/image5.png"/><Relationship Id="rId15" Type="http://schemas.openxmlformats.org/officeDocument/2006/relationships/image" Target="../media/image17.GIF"/><Relationship Id="rId10" Type="http://schemas.openxmlformats.org/officeDocument/2006/relationships/image" Target="../media/image14.GIF"/><Relationship Id="rId19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3.GIF"/><Relationship Id="rId1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5.wav"/><Relationship Id="rId7" Type="http://schemas.openxmlformats.org/officeDocument/2006/relationships/slide" Target="slide1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5.wav"/><Relationship Id="rId7" Type="http://schemas.openxmlformats.org/officeDocument/2006/relationships/image" Target="../media/image2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5.wav"/><Relationship Id="rId7" Type="http://schemas.openxmlformats.org/officeDocument/2006/relationships/image" Target="../media/image2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21920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2209800" y="1282890"/>
            <a:ext cx="7772400" cy="2971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CHÀO MỪNG 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QUÝ THẦY CÔ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VÀ CÁC EM 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HỌC SINH!</a:t>
            </a:r>
            <a:endParaRPr lang="en-US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2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133350"/>
            <a:ext cx="9067800" cy="2486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045" y="2777490"/>
            <a:ext cx="6609715" cy="3983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517900" y="2061210"/>
            <a:ext cx="50927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XÂY NHÀ CHO THỎ</a:t>
            </a:r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83632" y="461342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Đúng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2678" y="46615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18135" y="446742"/>
            <a:ext cx="363884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21&gt;16?</a:t>
            </a:r>
            <a:endParaRPr lang="en-US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72342" y="4035520"/>
            <a:ext cx="3053229" cy="913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Đúng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5143" y="4141664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&lt; 65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0"/>
            <a:ext cx="2353706" cy="1429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49029" y="4819295"/>
            <a:ext cx="289357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Đúng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75542" y="4784608"/>
            <a:ext cx="249806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177081" y="419663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9754765" y="40459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798679" y="476587"/>
            <a:ext cx="461416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&gt; 20?</a:t>
            </a:r>
            <a:endParaRPr lang="en-US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26640" y="1189990"/>
            <a:ext cx="80479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vui học toán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o-choi-doc-so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9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466725"/>
            <a:ext cx="8915400" cy="5681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54</Words>
  <Application>Microsoft Office PowerPoint</Application>
  <PresentationFormat>Widescreen</PresentationFormat>
  <Paragraphs>13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Times New Roman</vt:lpstr>
      <vt:lpstr>1_Office Theme</vt:lpstr>
      <vt:lpstr>3_Office Theme</vt:lpstr>
      <vt:lpstr>4_Office Theme</vt:lpstr>
      <vt:lpstr>2_Office Theme</vt:lpstr>
      <vt:lpstr>CHÀO MỪNG  QUÝ THẦY CÔ VÀ CÁC EM  HỌC SINH!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 QUÝ THẦY CÔ VÀ CÁC EM  HỌC SINH!</dc:title>
  <dc:creator>Admin</dc:creator>
  <cp:lastModifiedBy>Admin</cp:lastModifiedBy>
  <cp:revision>2</cp:revision>
  <dcterms:created xsi:type="dcterms:W3CDTF">2020-10-02T14:39:53Z</dcterms:created>
  <dcterms:modified xsi:type="dcterms:W3CDTF">2025-10-11T12:38:15Z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