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80" r:id="rId3"/>
    <p:sldMasterId id="2147483694" r:id="rId4"/>
  </p:sldMasterIdLst>
  <p:notesMasterIdLst>
    <p:notesMasterId r:id="rId24"/>
  </p:notesMasterIdLst>
  <p:sldIdLst>
    <p:sldId id="456" r:id="rId5"/>
    <p:sldId id="499" r:id="rId6"/>
    <p:sldId id="402" r:id="rId7"/>
    <p:sldId id="412" r:id="rId8"/>
    <p:sldId id="413" r:id="rId9"/>
    <p:sldId id="648" r:id="rId10"/>
    <p:sldId id="414" r:id="rId11"/>
    <p:sldId id="384" r:id="rId12"/>
    <p:sldId id="417" r:id="rId13"/>
    <p:sldId id="422" r:id="rId14"/>
    <p:sldId id="424" r:id="rId15"/>
    <p:sldId id="651" r:id="rId16"/>
    <p:sldId id="495" r:id="rId17"/>
    <p:sldId id="496" r:id="rId18"/>
    <p:sldId id="426" r:id="rId19"/>
    <p:sldId id="497" r:id="rId20"/>
    <p:sldId id="408" r:id="rId21"/>
    <p:sldId id="498" r:id="rId22"/>
    <p:sldId id="27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8">
          <p15:clr>
            <a:srgbClr val="A4A3A4"/>
          </p15:clr>
        </p15:guide>
        <p15:guide id="2" pos="381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65" autoAdjust="0"/>
    <p:restoredTop sz="94660"/>
  </p:normalViewPr>
  <p:slideViewPr>
    <p:cSldViewPr snapToGrid="0">
      <p:cViewPr varScale="1">
        <p:scale>
          <a:sx n="75" d="100"/>
          <a:sy n="75" d="100"/>
        </p:scale>
        <p:origin x="228" y="54"/>
      </p:cViewPr>
      <p:guideLst>
        <p:guide orient="horz" pos="2168"/>
        <p:guide pos="381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82B3CE-4B46-473B-9C95-D0D84A13758B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0ACEFB-C7C0-4BEC-BCFF-0419A0FF98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585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10400" y="1600200"/>
            <a:ext cx="1097120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994845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6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1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9E792-5BFE-4F45-BFC0-56C771C4A6B4}" type="slidenum">
              <a:rPr lang="en-US" smtClean="0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3" y="2367093"/>
            <a:ext cx="10363827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9D7C015-702B-412E-B757-BE6D945D14C1}" type="slidenum">
              <a:rPr lang="en-US" smtClean="0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828564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3657458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6025F-BC1B-4706-8363-ABDD810BAC35}" type="slidenum">
              <a:rPr lang="en-US" smtClean="0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6" y="618518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3" y="2367093"/>
            <a:ext cx="5106027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3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9D7C015-702B-412E-B757-BE6D945D14C1}" type="slidenum">
              <a:rPr lang="en-US" smtClean="0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6" y="618518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5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5" y="3051013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3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9D7C015-702B-412E-B757-BE6D945D14C1}" type="slidenum">
              <a:rPr lang="en-US" smtClean="0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73417-DEA5-41D9-8969-96116A1DBA0F}" type="slidenum">
              <a:rPr lang="en-US" smtClean="0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71EE4-7126-4522-87D1-1D70141757DD}" type="slidenum">
              <a:rPr lang="en-US" smtClean="0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3" y="609601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9D7C015-702B-412E-B757-BE6D945D14C1}" type="slidenum">
              <a:rPr lang="en-US" smtClean="0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6" y="609600"/>
            <a:ext cx="5506157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672360" y="609601"/>
            <a:ext cx="400780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632853"/>
            <a:ext cx="550613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1A0BD-6A4A-4F08-8C52-1D51679F306C}" type="slidenum">
              <a:rPr lang="en-US" smtClean="0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9D7C015-702B-412E-B757-BE6D945D14C1}" type="slidenum">
              <a:rPr lang="en-US" smtClean="0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9D7C015-702B-412E-B757-BE6D945D14C1}" type="slidenum">
              <a:rPr lang="en-US" smtClean="0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872588"/>
            <a:ext cx="9302752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5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372797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9D7C015-702B-412E-B757-BE6D945D14C1}" type="slidenum">
              <a:rPr lang="en-US" smtClean="0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83501" y="887859"/>
            <a:ext cx="729184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66840" y="3120015"/>
            <a:ext cx="7381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2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9D7C015-702B-412E-B757-BE6D945D14C1}" type="slidenum">
              <a:rPr lang="en-US" smtClean="0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5" y="2943356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9" y="2943356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9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9" y="2943356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9D7C015-702B-412E-B757-BE6D945D14C1}" type="slidenum">
              <a:rPr lang="en-US" smtClean="0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5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5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5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5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1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9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9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9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9D7C015-702B-412E-B757-BE6D945D14C1}" type="slidenum">
              <a:rPr lang="en-US" smtClean="0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4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9D7C015-702B-412E-B757-BE6D945D14C1}" type="slidenum">
              <a:rPr lang="en-US" smtClean="0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2"/>
            <a:ext cx="2553327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2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9D7C015-702B-412E-B757-BE6D945D14C1}" type="slidenum">
              <a:rPr lang="en-US" smtClean="0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1B56CB-CC7A-4E5A-8349-B2A694418858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8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B40357-6446-4555-80A9-F62FADE184CA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7"/>
            <a:ext cx="91440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41"/>
            <a:ext cx="91440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500" indent="0" algn="ctr">
              <a:buNone/>
              <a:defRPr sz="2500"/>
            </a:lvl2pPr>
            <a:lvl3pPr marL="1143000" indent="0" algn="ctr">
              <a:buNone/>
              <a:defRPr sz="2200"/>
            </a:lvl3pPr>
            <a:lvl4pPr marL="1714500" indent="0" algn="ctr">
              <a:buNone/>
              <a:defRPr sz="2000"/>
            </a:lvl4pPr>
            <a:lvl5pPr marL="2286000" indent="0" algn="ctr">
              <a:buNone/>
              <a:defRPr sz="2000"/>
            </a:lvl5pPr>
            <a:lvl6pPr marL="2857500" indent="0" algn="ctr">
              <a:buNone/>
              <a:defRPr sz="2000"/>
            </a:lvl6pPr>
            <a:lvl7pPr marL="3429000" indent="0" algn="ctr">
              <a:buNone/>
              <a:defRPr sz="2000"/>
            </a:lvl7pPr>
            <a:lvl8pPr marL="3999865" indent="0" algn="ctr">
              <a:buNone/>
              <a:defRPr sz="2000"/>
            </a:lvl8pPr>
            <a:lvl9pPr marL="4571365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C507A9-4D9E-49FE-9E5A-C6F024BF45C8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33A3FC-411F-4005-9664-93E0B612B0A7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43"/>
            <a:ext cx="1051560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6"/>
            <a:ext cx="1051560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500" indent="0">
              <a:buNone/>
              <a:defRPr sz="2500"/>
            </a:lvl2pPr>
            <a:lvl3pPr marL="1143000" indent="0">
              <a:buNone/>
              <a:defRPr sz="2200"/>
            </a:lvl3pPr>
            <a:lvl4pPr marL="1714500" indent="0">
              <a:buNone/>
              <a:defRPr sz="2000"/>
            </a:lvl4pPr>
            <a:lvl5pPr marL="2286000" indent="0">
              <a:buNone/>
              <a:defRPr sz="2000"/>
            </a:lvl5pPr>
            <a:lvl6pPr marL="2857500" indent="0">
              <a:buNone/>
              <a:defRPr sz="2000"/>
            </a:lvl6pPr>
            <a:lvl7pPr marL="3429000" indent="0">
              <a:buNone/>
              <a:defRPr sz="2000"/>
            </a:lvl7pPr>
            <a:lvl8pPr marL="3999865" indent="0">
              <a:buNone/>
              <a:defRPr sz="2000"/>
            </a:lvl8pPr>
            <a:lvl9pPr marL="4571365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6C2280-E5B6-4BEF-BB17-AFA46D3E56B5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1A4A23-50FB-445D-8CB9-96A0384F1899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365126"/>
            <a:ext cx="1051560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23" y="1681163"/>
            <a:ext cx="515831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500" indent="0">
              <a:buNone/>
              <a:defRPr sz="2500" b="1"/>
            </a:lvl2pPr>
            <a:lvl3pPr marL="1143000" indent="0">
              <a:buNone/>
              <a:defRPr sz="2200" b="1"/>
            </a:lvl3pPr>
            <a:lvl4pPr marL="1714500" indent="0">
              <a:buNone/>
              <a:defRPr sz="2000" b="1"/>
            </a:lvl4pPr>
            <a:lvl5pPr marL="2286000" indent="0">
              <a:buNone/>
              <a:defRPr sz="2000" b="1"/>
            </a:lvl5pPr>
            <a:lvl6pPr marL="2857500" indent="0">
              <a:buNone/>
              <a:defRPr sz="2000" b="1"/>
            </a:lvl6pPr>
            <a:lvl7pPr marL="3429000" indent="0">
              <a:buNone/>
              <a:defRPr sz="2000" b="1"/>
            </a:lvl7pPr>
            <a:lvl8pPr marL="3999865" indent="0">
              <a:buNone/>
              <a:defRPr sz="2000" b="1"/>
            </a:lvl8pPr>
            <a:lvl9pPr marL="4571365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23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500" indent="0">
              <a:buNone/>
              <a:defRPr sz="2500" b="1"/>
            </a:lvl2pPr>
            <a:lvl3pPr marL="1143000" indent="0">
              <a:buNone/>
              <a:defRPr sz="2200" b="1"/>
            </a:lvl3pPr>
            <a:lvl4pPr marL="1714500" indent="0">
              <a:buNone/>
              <a:defRPr sz="2000" b="1"/>
            </a:lvl4pPr>
            <a:lvl5pPr marL="2286000" indent="0">
              <a:buNone/>
              <a:defRPr sz="2000" b="1"/>
            </a:lvl5pPr>
            <a:lvl6pPr marL="2857500" indent="0">
              <a:buNone/>
              <a:defRPr sz="2000" b="1"/>
            </a:lvl6pPr>
            <a:lvl7pPr marL="3429000" indent="0">
              <a:buNone/>
              <a:defRPr sz="2000" b="1"/>
            </a:lvl7pPr>
            <a:lvl8pPr marL="3999865" indent="0">
              <a:buNone/>
              <a:defRPr sz="2000" b="1"/>
            </a:lvl8pPr>
            <a:lvl9pPr marL="4571365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5BAAF6-2568-4A33-9EAF-2916344CFD4D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35BF7B-9D52-457A-8B12-AB76266A39BA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1098EE-F4F6-488F-99DB-BE8F6CC23B07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21" y="457199"/>
            <a:ext cx="3932767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8"/>
            <a:ext cx="617220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21" y="2057403"/>
            <a:ext cx="3932767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500" indent="0">
              <a:buNone/>
              <a:defRPr sz="1700"/>
            </a:lvl2pPr>
            <a:lvl3pPr marL="1143000" indent="0">
              <a:buNone/>
              <a:defRPr sz="1500"/>
            </a:lvl3pPr>
            <a:lvl4pPr marL="1714500" indent="0">
              <a:buNone/>
              <a:defRPr sz="1200"/>
            </a:lvl4pPr>
            <a:lvl5pPr marL="2286000" indent="0">
              <a:buNone/>
              <a:defRPr sz="1200"/>
            </a:lvl5pPr>
            <a:lvl6pPr marL="2857500" indent="0">
              <a:buNone/>
              <a:defRPr sz="1200"/>
            </a:lvl6pPr>
            <a:lvl7pPr marL="3429000" indent="0">
              <a:buNone/>
              <a:defRPr sz="1200"/>
            </a:lvl7pPr>
            <a:lvl8pPr marL="3999865" indent="0">
              <a:buNone/>
              <a:defRPr sz="1200"/>
            </a:lvl8pPr>
            <a:lvl9pPr marL="457136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A890B2-7B80-449E-800C-863E995A336B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21" y="457199"/>
            <a:ext cx="3932767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8"/>
            <a:ext cx="617220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500" indent="0">
              <a:buNone/>
              <a:defRPr sz="3500"/>
            </a:lvl2pPr>
            <a:lvl3pPr marL="1143000" indent="0">
              <a:buNone/>
              <a:defRPr sz="3000"/>
            </a:lvl3pPr>
            <a:lvl4pPr marL="1714500" indent="0">
              <a:buNone/>
              <a:defRPr sz="2500"/>
            </a:lvl4pPr>
            <a:lvl5pPr marL="2286000" indent="0">
              <a:buNone/>
              <a:defRPr sz="2500"/>
            </a:lvl5pPr>
            <a:lvl6pPr marL="2857500" indent="0">
              <a:buNone/>
              <a:defRPr sz="2500"/>
            </a:lvl6pPr>
            <a:lvl7pPr marL="3429000" indent="0">
              <a:buNone/>
              <a:defRPr sz="2500"/>
            </a:lvl7pPr>
            <a:lvl8pPr marL="3999865" indent="0">
              <a:buNone/>
              <a:defRPr sz="2500"/>
            </a:lvl8pPr>
            <a:lvl9pPr marL="4571365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21" y="2057403"/>
            <a:ext cx="3932767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500" indent="0">
              <a:buNone/>
              <a:defRPr sz="1700"/>
            </a:lvl2pPr>
            <a:lvl3pPr marL="1143000" indent="0">
              <a:buNone/>
              <a:defRPr sz="1500"/>
            </a:lvl3pPr>
            <a:lvl4pPr marL="1714500" indent="0">
              <a:buNone/>
              <a:defRPr sz="1200"/>
            </a:lvl4pPr>
            <a:lvl5pPr marL="2286000" indent="0">
              <a:buNone/>
              <a:defRPr sz="1200"/>
            </a:lvl5pPr>
            <a:lvl6pPr marL="2857500" indent="0">
              <a:buNone/>
              <a:defRPr sz="1200"/>
            </a:lvl6pPr>
            <a:lvl7pPr marL="3429000" indent="0">
              <a:buNone/>
              <a:defRPr sz="1200"/>
            </a:lvl7pPr>
            <a:lvl8pPr marL="3999865" indent="0">
              <a:buNone/>
              <a:defRPr sz="1200"/>
            </a:lvl8pPr>
            <a:lvl9pPr marL="457136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3BAC22-E2F5-4635-8FB8-FF9BDDD6F10C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FF0A9C-EE68-41EE-8E94-FD48178437F3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39"/>
            <a:ext cx="274320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E6DE01-5E40-4665-8BFE-2BE7887DF405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8A82D2-1262-441B-895D-9F236F76CDA4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3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2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4ED02D-BEA0-4FDB-B0D3-99BCE883DF02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A1A978-5CB6-4B07-A121-57644D6545AA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1255B4-ABDE-40EF-8B53-73A5039229E7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0D71C1-A358-4DEB-8309-97AE59999286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D88447-BE32-4AE0-9593-5BC6AC630493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F3CC77-1ADF-41E5-B14E-033FCF1CDF11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F99BC0-FB05-40A4-9CA8-30D5920D77B2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B409C3-C4C0-44BF-8981-FBEB59A9428A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55E655-1EC3-443F-B9FD-73F99196C549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D6CB54-F9B5-4C57-A7FD-F1FE3E10103E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AAAE93-7236-4892-AE1C-94007A6BC5F4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AC450C-8279-4245-9E11-F48ACA8DD18F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06" r:id="rId12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6" y="618518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4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5" y="5883276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6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B6CF1DF-6931-40D3-B881-FAC573C0CD75}" type="slidenum">
              <a:rPr lang="en-US" smtClean="0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0307" y="274638"/>
            <a:ext cx="10971389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0307" y="1600204"/>
            <a:ext cx="10971389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0307" y="6245225"/>
            <a:ext cx="2843389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/>
          <a:lstStyle>
            <a:lvl1pPr algn="l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6307" y="6245225"/>
            <a:ext cx="3859389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/>
          <a:lstStyle>
            <a:lvl1pPr algn="ctr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8307" y="6245225"/>
            <a:ext cx="2843389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/>
          <a:lstStyle>
            <a:lvl1pPr algn="r" eaLnBrk="1" hangingPunct="1">
              <a:defRPr sz="1700" smtClean="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870FB28-C0E2-479B-8452-04007B2524FB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500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3000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500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6000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355" indent="-427355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480" indent="-284480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980" indent="-284480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480" indent="-284480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3250" indent="-285750" algn="l" defTabSz="1143000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750" indent="-285750" algn="l" defTabSz="1143000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615" indent="-285750" algn="l" defTabSz="1143000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115" indent="-285750" algn="l" defTabSz="1143000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50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50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600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50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900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999865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365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22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22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22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B6CF1DF-6931-40D3-B881-FAC573C0CD75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8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2.png"/><Relationship Id="rId9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svg"/><Relationship Id="rId18" Type="http://schemas.openxmlformats.org/officeDocument/2006/relationships/image" Target="../media/image6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2.svg"/><Relationship Id="rId12" Type="http://schemas.openxmlformats.org/officeDocument/2006/relationships/image" Target="../media/image57.png"/><Relationship Id="rId17" Type="http://schemas.openxmlformats.org/officeDocument/2006/relationships/image" Target="../media/image62.svg"/><Relationship Id="rId2" Type="http://schemas.openxmlformats.org/officeDocument/2006/relationships/audio" Target="../media/media4.mp3"/><Relationship Id="rId16" Type="http://schemas.openxmlformats.org/officeDocument/2006/relationships/image" Target="../media/image61.png"/><Relationship Id="rId20" Type="http://schemas.openxmlformats.org/officeDocument/2006/relationships/image" Target="../media/image7.png"/><Relationship Id="rId1" Type="http://schemas.microsoft.com/office/2007/relationships/media" Target="../media/media4.mp3"/><Relationship Id="rId6" Type="http://schemas.openxmlformats.org/officeDocument/2006/relationships/image" Target="../media/image51.png"/><Relationship Id="rId11" Type="http://schemas.openxmlformats.org/officeDocument/2006/relationships/image" Target="../media/image56.svg"/><Relationship Id="rId5" Type="http://schemas.openxmlformats.org/officeDocument/2006/relationships/image" Target="../media/image50.svg"/><Relationship Id="rId15" Type="http://schemas.openxmlformats.org/officeDocument/2006/relationships/image" Target="../media/image60.svg"/><Relationship Id="rId10" Type="http://schemas.openxmlformats.org/officeDocument/2006/relationships/image" Target="../media/image55.png"/><Relationship Id="rId19" Type="http://schemas.openxmlformats.org/officeDocument/2006/relationships/image" Target="../media/image64.svg"/><Relationship Id="rId4" Type="http://schemas.openxmlformats.org/officeDocument/2006/relationships/image" Target="../media/image49.png"/><Relationship Id="rId9" Type="http://schemas.openxmlformats.org/officeDocument/2006/relationships/image" Target="../media/image54.svg"/><Relationship Id="rId1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Grp="1" noChangeAspect="1"/>
          </p:cNvPicPr>
          <p:nvPr>
            <p:ph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-23522" y="0"/>
            <a:ext cx="2127695" cy="2101215"/>
          </a:xfrm>
          <a:prstGeom prst="rect">
            <a:avLst/>
          </a:prstGeom>
        </p:spPr>
      </p:pic>
      <p:pic>
        <p:nvPicPr>
          <p:cNvPr id="4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10216771" y="0"/>
            <a:ext cx="1991288" cy="2370667"/>
          </a:xfrm>
          <a:prstGeom prst="rect">
            <a:avLst/>
          </a:prstGeom>
        </p:spPr>
      </p:pic>
      <p:sp>
        <p:nvSpPr>
          <p:cNvPr id="8" name="Rectangles 7"/>
          <p:cNvSpPr/>
          <p:nvPr/>
        </p:nvSpPr>
        <p:spPr>
          <a:xfrm>
            <a:off x="3600831" y="1884869"/>
            <a:ext cx="4990338" cy="1781164"/>
          </a:xfrm>
          <a:prstGeom prst="rect">
            <a:avLst/>
          </a:prstGeom>
          <a:noFill/>
          <a:ln>
            <a:noFill/>
          </a:ln>
        </p:spPr>
        <p:txBody>
          <a:bodyPr wrap="square" lIns="57059" tIns="28529" rIns="57059" bIns="28529" rtlCol="0" anchor="t">
            <a:spAutoFit/>
          </a:bodyPr>
          <a:lstStyle/>
          <a:p>
            <a:pPr algn="ctr" defTabSz="85587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altLang="en-US" sz="3000" b="1" dirty="0">
              <a:solidFill>
                <a:srgbClr val="C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5587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41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ÂM NHẠC</a:t>
            </a:r>
          </a:p>
          <a:p>
            <a:pPr algn="ctr" defTabSz="85587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41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LỚP </a:t>
            </a:r>
            <a:r>
              <a:rPr lang="en-US" altLang="en-US" sz="41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vi-VN" sz="4100" b="1" dirty="0">
              <a:solidFill>
                <a:srgbClr val="C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13">
            <a:extLst>
              <a:ext uri="{FF2B5EF4-FFF2-40B4-BE49-F238E27FC236}">
                <a16:creationId xmlns:a16="http://schemas.microsoft.com/office/drawing/2014/main" id="{89FDE398-345C-7587-7CFF-3BD0AC45E898}"/>
              </a:ext>
            </a:extLst>
          </p:cNvPr>
          <p:cNvSpPr txBox="1"/>
          <p:nvPr/>
        </p:nvSpPr>
        <p:spPr>
          <a:xfrm>
            <a:off x="2239091" y="189171"/>
            <a:ext cx="8068150" cy="827057"/>
          </a:xfrm>
          <a:prstGeom prst="rect">
            <a:avLst/>
          </a:prstGeom>
          <a:noFill/>
        </p:spPr>
        <p:txBody>
          <a:bodyPr wrap="square" lIns="57059" tIns="28529" rIns="57059" bIns="28529" rtlCol="0">
            <a:spAutoFit/>
          </a:bodyPr>
          <a:lstStyle/>
          <a:p>
            <a:pPr algn="ctr" defTabSz="85587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PHƯỜNG THỦ DẦU MỘT</a:t>
            </a:r>
            <a:endParaRPr lang="vi-VN" altLang="en-US" sz="2400" b="1" dirty="0">
              <a:solidFill>
                <a:srgbClr val="FF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5587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26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 THỌ</a:t>
            </a:r>
          </a:p>
        </p:txBody>
      </p:sp>
      <p:sp>
        <p:nvSpPr>
          <p:cNvPr id="6" name="Rectangles 7">
            <a:extLst>
              <a:ext uri="{FF2B5EF4-FFF2-40B4-BE49-F238E27FC236}">
                <a16:creationId xmlns:a16="http://schemas.microsoft.com/office/drawing/2014/main" id="{16B9FD28-BBEE-F104-D8AF-722E91D88970}"/>
              </a:ext>
            </a:extLst>
          </p:cNvPr>
          <p:cNvSpPr/>
          <p:nvPr/>
        </p:nvSpPr>
        <p:spPr>
          <a:xfrm>
            <a:off x="1538608" y="941602"/>
            <a:ext cx="9265919" cy="1042500"/>
          </a:xfrm>
          <a:prstGeom prst="rect">
            <a:avLst/>
          </a:prstGeom>
          <a:noFill/>
          <a:ln>
            <a:noFill/>
          </a:ln>
        </p:spPr>
        <p:txBody>
          <a:bodyPr wrap="square" lIns="57059" tIns="28529" rIns="57059" bIns="28529" rtlCol="0" anchor="t">
            <a:spAutoFit/>
          </a:bodyPr>
          <a:lstStyle/>
          <a:p>
            <a:pPr algn="ctr" defTabSz="85587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altLang="en-US" sz="3000" b="1" dirty="0">
              <a:solidFill>
                <a:srgbClr val="FF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5587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34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THẦY CÔ VỀ DỰ GIỜ </a:t>
            </a:r>
            <a:endParaRPr lang="en-US" altLang="vi-VN" sz="3400" b="1" dirty="0">
              <a:solidFill>
                <a:srgbClr val="FF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0B3491DE-BBB3-F3D2-D4B0-88F5B684E5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522" y="4919979"/>
            <a:ext cx="12215522" cy="1938021"/>
          </a:xfrm>
          <a:prstGeom prst="rect">
            <a:avLst/>
          </a:prstGeom>
        </p:spPr>
      </p:pic>
      <p:pic>
        <p:nvPicPr>
          <p:cNvPr id="11" name="Picture 18">
            <a:extLst>
              <a:ext uri="{FF2B5EF4-FFF2-40B4-BE49-F238E27FC236}">
                <a16:creationId xmlns:a16="http://schemas.microsoft.com/office/drawing/2014/main" id="{B7AB8020-BE7F-AF2D-2D14-CB1DECF17F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9" y="5656691"/>
            <a:ext cx="5692140" cy="1201309"/>
          </a:xfrm>
          <a:prstGeom prst="rect">
            <a:avLst/>
          </a:prstGeom>
        </p:spPr>
      </p:pic>
      <p:pic>
        <p:nvPicPr>
          <p:cNvPr id="12" name="Picture 18">
            <a:extLst>
              <a:ext uri="{FF2B5EF4-FFF2-40B4-BE49-F238E27FC236}">
                <a16:creationId xmlns:a16="http://schemas.microsoft.com/office/drawing/2014/main" id="{389FFA07-7C20-7A7A-CC21-C2422ABEAA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45099" y="5656689"/>
            <a:ext cx="6393942" cy="1201309"/>
          </a:xfrm>
          <a:prstGeom prst="rect">
            <a:avLst/>
          </a:prstGeom>
        </p:spPr>
      </p:pic>
      <p:pic>
        <p:nvPicPr>
          <p:cNvPr id="2" name="vaorunghoa">
            <a:hlinkClick r:id="" action="ppaction://media"/>
            <a:extLst>
              <a:ext uri="{FF2B5EF4-FFF2-40B4-BE49-F238E27FC236}">
                <a16:creationId xmlns:a16="http://schemas.microsoft.com/office/drawing/2014/main" id="{1D4BE527-9CF5-B1E1-E56E-B7913D07E846}"/>
              </a:ext>
            </a:extLst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602" y="5579427"/>
            <a:ext cx="557213" cy="61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51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4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32953" y="924111"/>
            <a:ext cx="805702" cy="1225999"/>
          </a:xfrm>
          <a:prstGeom prst="rect">
            <a:avLst/>
          </a:prstGeom>
        </p:spPr>
      </p:pic>
      <p:sp>
        <p:nvSpPr>
          <p:cNvPr id="8" name="TextBox 4"/>
          <p:cNvSpPr txBox="1"/>
          <p:nvPr/>
        </p:nvSpPr>
        <p:spPr>
          <a:xfrm>
            <a:off x="957345" y="2164485"/>
            <a:ext cx="1261745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HS NỮ</a:t>
            </a:r>
          </a:p>
        </p:txBody>
      </p:sp>
      <p:sp>
        <p:nvSpPr>
          <p:cNvPr id="9" name="TextBox 4"/>
          <p:cNvSpPr txBox="1"/>
          <p:nvPr/>
        </p:nvSpPr>
        <p:spPr>
          <a:xfrm>
            <a:off x="513715" y="5879465"/>
            <a:ext cx="2478405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32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Hòa giọng</a:t>
            </a:r>
          </a:p>
        </p:txBody>
      </p:sp>
      <p:pic>
        <p:nvPicPr>
          <p:cNvPr id="22" name="Picture 6" descr="Cartoon group of children singing in the school ch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" t="26007" r="-3242" b="10764"/>
          <a:stretch>
            <a:fillRect/>
          </a:stretch>
        </p:blipFill>
        <p:spPr bwMode="auto">
          <a:xfrm>
            <a:off x="384810" y="4661535"/>
            <a:ext cx="2606675" cy="1217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4"/>
          <p:cNvSpPr txBox="1"/>
          <p:nvPr/>
        </p:nvSpPr>
        <p:spPr>
          <a:xfrm>
            <a:off x="2401570" y="1356360"/>
            <a:ext cx="9711055" cy="4523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b="1" i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Xuân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 ban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mai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tươi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xanh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,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chim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mừng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hót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vui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trên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cành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.</a:t>
            </a:r>
            <a:endParaRPr lang="en-US" sz="2400" b="1" dirty="0">
              <a:solidFill>
                <a:srgbClr val="002060"/>
              </a:solidFill>
              <a:latin typeface="Times New Roman" panose="02020603050405020304"/>
              <a:ea typeface="Times New Roman" panose="02020603050405020304"/>
            </a:endParaRPr>
          </a:p>
          <a:p>
            <a:pPr algn="just">
              <a:spcAft>
                <a:spcPts val="0"/>
              </a:spcAft>
            </a:pP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Ngàn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bông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hoa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tươi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 lung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linh,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cùng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khoe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sắc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dưới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nắng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trong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lành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.</a:t>
            </a:r>
          </a:p>
          <a:p>
            <a:pPr algn="just">
              <a:spcAft>
                <a:spcPts val="0"/>
              </a:spcAft>
            </a:pPr>
            <a:endParaRPr lang="en-US" sz="2400" b="1" i="1" dirty="0">
              <a:solidFill>
                <a:srgbClr val="002060"/>
              </a:solidFill>
              <a:latin typeface="Times New Roman" panose="02020603050405020304"/>
              <a:ea typeface="Times New Roman" panose="02020603050405020304"/>
            </a:endParaRPr>
          </a:p>
          <a:p>
            <a:pPr algn="just">
              <a:spcAft>
                <a:spcPts val="0"/>
              </a:spcAft>
            </a:pPr>
            <a:endParaRPr lang="en-US" sz="2400" b="1" i="1" dirty="0">
              <a:solidFill>
                <a:srgbClr val="002060"/>
              </a:solidFill>
              <a:latin typeface="Times New Roman" panose="02020603050405020304"/>
              <a:ea typeface="Times New Roman" panose="02020603050405020304"/>
            </a:endParaRPr>
          </a:p>
          <a:p>
            <a:pPr algn="just">
              <a:spcAft>
                <a:spcPts val="0"/>
              </a:spcAft>
            </a:pPr>
            <a:endParaRPr lang="en-US" sz="2400" b="1" i="1" dirty="0">
              <a:solidFill>
                <a:srgbClr val="002060"/>
              </a:solidFill>
              <a:latin typeface="Times New Roman" panose="02020603050405020304"/>
              <a:ea typeface="Times New Roman" panose="02020603050405020304"/>
            </a:endParaRPr>
          </a:p>
          <a:p>
            <a:pPr algn="just">
              <a:spcAft>
                <a:spcPts val="0"/>
              </a:spcAft>
            </a:pPr>
            <a:r>
              <a:rPr lang="en-US" sz="2400" b="1" i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Tay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trong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tay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vui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 ca,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hát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lời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 mến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yêu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quê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nhà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.</a:t>
            </a:r>
            <a:endParaRPr lang="en-US" sz="2400" b="1" dirty="0">
              <a:solidFill>
                <a:srgbClr val="002060"/>
              </a:solidFill>
              <a:latin typeface="Times New Roman" panose="02020603050405020304"/>
              <a:ea typeface="Calibri" panose="020F0502020204030204"/>
            </a:endParaRPr>
          </a:p>
          <a:p>
            <a:pPr algn="just">
              <a:spcAft>
                <a:spcPts val="0"/>
              </a:spcAft>
            </a:pP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T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ình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yêu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thương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trong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tim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 ta, n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gập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trong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ánh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nắng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vui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chan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hòa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.</a:t>
            </a:r>
            <a:endParaRPr lang="en-US" sz="2400" b="1" dirty="0">
              <a:solidFill>
                <a:srgbClr val="002060"/>
              </a:solidFill>
              <a:latin typeface="Times New Roman" panose="02020603050405020304"/>
              <a:ea typeface="Calibri" panose="020F0502020204030204"/>
            </a:endParaRPr>
          </a:p>
          <a:p>
            <a:endParaRPr lang="en-US" sz="2400" b="1" i="1" dirty="0">
              <a:solidFill>
                <a:srgbClr val="002060"/>
              </a:solidFill>
              <a:latin typeface="Times New Roman" panose="02020603050405020304"/>
              <a:ea typeface="Times New Roman" panose="02020603050405020304"/>
            </a:endParaRPr>
          </a:p>
          <a:p>
            <a:endParaRPr lang="en-US" sz="2400" b="1" i="1" dirty="0">
              <a:solidFill>
                <a:srgbClr val="002060"/>
              </a:solidFill>
              <a:latin typeface="Times New Roman" panose="02020603050405020304"/>
              <a:ea typeface="Times New Roman" panose="02020603050405020304"/>
            </a:endParaRPr>
          </a:p>
          <a:p>
            <a:endParaRPr lang="en-US" sz="2400" b="1" i="1" dirty="0">
              <a:solidFill>
                <a:srgbClr val="002060"/>
              </a:solidFill>
              <a:latin typeface="Times New Roman" panose="02020603050405020304"/>
              <a:ea typeface="Times New Roman" panose="02020603050405020304"/>
            </a:endParaRPr>
          </a:p>
          <a:p>
            <a:r>
              <a:rPr lang="en-US" sz="2400" b="1" i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         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Quê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hương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 bao la,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cho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em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 bay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xa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. </a:t>
            </a:r>
          </a:p>
          <a:p>
            <a:r>
              <a:rPr lang="en-US" sz="2400" b="1" i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          E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m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vui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câu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 ca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và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mong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xuân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đến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khắp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mọi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nhà.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endParaRPr lang="en-US" sz="2400" b="1" dirty="0">
              <a:solidFill>
                <a:srgbClr val="002060"/>
              </a:solidFill>
            </a:endParaRPr>
          </a:p>
        </p:txBody>
      </p:sp>
      <p:pic>
        <p:nvPicPr>
          <p:cNvPr id="1028" name="Picture 4" descr="Happy cute kid boy sing a song | Premium Vector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0" t="3971" r="25777" b="4513"/>
          <a:stretch>
            <a:fillRect/>
          </a:stretch>
        </p:blipFill>
        <p:spPr bwMode="auto">
          <a:xfrm>
            <a:off x="1090930" y="2594610"/>
            <a:ext cx="847725" cy="139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4"/>
          <p:cNvSpPr txBox="1"/>
          <p:nvPr/>
        </p:nvSpPr>
        <p:spPr>
          <a:xfrm>
            <a:off x="941705" y="3784600"/>
            <a:ext cx="1621790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24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HS NAM</a:t>
            </a:r>
          </a:p>
        </p:txBody>
      </p:sp>
      <p:sp>
        <p:nvSpPr>
          <p:cNvPr id="3" name="TextBox 6"/>
          <p:cNvSpPr txBox="1"/>
          <p:nvPr/>
        </p:nvSpPr>
        <p:spPr>
          <a:xfrm>
            <a:off x="384810" y="157480"/>
            <a:ext cx="95885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ĐỐI ĐÁP - HÒA GIỌNG</a:t>
            </a:r>
          </a:p>
        </p:txBody>
      </p:sp>
      <p:pic>
        <p:nvPicPr>
          <p:cNvPr id="54" name="Unknown_beat.ca.bai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07832" y="5552122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95242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3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  <p:bldLst>
      <p:bldP spid="8" grpId="0"/>
      <p:bldP spid="8" grpId="1"/>
      <p:bldP spid="9" grpId="0"/>
      <p:bldP spid="9" grpId="1"/>
      <p:bldP spid="12" grpId="0"/>
      <p:bldP spid="12" grpId="1"/>
      <p:bldP spid="2" grpId="0"/>
      <p:bldP spid="2" grpId="1"/>
      <p:bldP spid="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222711" y="2122435"/>
            <a:ext cx="4572000" cy="7270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dirty="0">
                <a:latin typeface="Times New Roman" panose="02020603050405020304"/>
                <a:ea typeface="Times New Roman" panose="02020603050405020304"/>
              </a:rPr>
              <a:t>                                                      </a:t>
            </a:r>
            <a:endParaRPr lang="en-US" dirty="0">
              <a:latin typeface="Times New Roman" panose="02020603050405020304"/>
              <a:ea typeface="Calibri" panose="020F0502020204030204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fr-FR" i="1" dirty="0">
                <a:latin typeface="Times New Roman" panose="02020603050405020304"/>
                <a:ea typeface="Times New Roman" panose="02020603050405020304"/>
              </a:rPr>
              <a:t>              </a:t>
            </a:r>
            <a:r>
              <a:rPr lang="en-US" i="1" dirty="0">
                <a:latin typeface="Times New Roman" panose="02020603050405020304"/>
                <a:ea typeface="Times New Roman" panose="02020603050405020304"/>
              </a:rPr>
              <a:t> </a:t>
            </a:r>
            <a:endParaRPr lang="en-US" dirty="0">
              <a:effectLst/>
              <a:latin typeface="Times New Roman" panose="02020603050405020304"/>
              <a:ea typeface="Calibri" panose="020F0502020204030204"/>
            </a:endParaRPr>
          </a:p>
        </p:txBody>
      </p:sp>
      <p:grpSp>
        <p:nvGrpSpPr>
          <p:cNvPr id="17" name="Group 34"/>
          <p:cNvGrpSpPr/>
          <p:nvPr/>
        </p:nvGrpSpPr>
        <p:grpSpPr bwMode="auto">
          <a:xfrm>
            <a:off x="-635" y="6382385"/>
            <a:ext cx="12192635" cy="502920"/>
            <a:chOff x="0" y="4003"/>
            <a:chExt cx="5511" cy="317"/>
          </a:xfrm>
        </p:grpSpPr>
        <p:sp>
          <p:nvSpPr>
            <p:cNvPr id="18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2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25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0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7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3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92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8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4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59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5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26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161" name="Picture 2" descr="C:\Users\Administrator\Desktop\anh-bong-hoa-anh-dao-png_10250165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42210" y="4460252"/>
            <a:ext cx="3585834" cy="309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" name="Picture 2" descr="C:\Users\Administrator\Desktop\hinh nen dep pp\ah dog\ae5dd510c5a7be2659f12ea8482a845f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627870" y="5625465"/>
            <a:ext cx="683895" cy="60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" name="Picture 2" descr="C:\Users\Administrator\Desktop\hinh nen dep pp\ah dog\ae5dd510c5a7be2659f12ea8482a845f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56670" y="5062855"/>
            <a:ext cx="845820" cy="747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43" name="Picture 179" descr="BALERINA"/>
          <p:cNvPicPr>
            <a:picLocks noGrp="1" noChangeAspect="1" noChangeArrowheads="1"/>
          </p:cNvPicPr>
          <p:nvPr>
            <p:ph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455" y="1976120"/>
            <a:ext cx="1626235" cy="2141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4" name="Picture 20" descr="BALERIN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37430" y="1976120"/>
            <a:ext cx="1555750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Oval 3"/>
          <p:cNvSpPr>
            <a:spLocks noChangeArrowheads="1"/>
          </p:cNvSpPr>
          <p:nvPr/>
        </p:nvSpPr>
        <p:spPr bwMode="auto">
          <a:xfrm>
            <a:off x="2762885" y="4117340"/>
            <a:ext cx="3657600" cy="1219200"/>
          </a:xfrm>
          <a:prstGeom prst="ellipse">
            <a:avLst/>
          </a:prstGeom>
          <a:gradFill rotWithShape="1">
            <a:gsLst>
              <a:gs pos="0">
                <a:srgbClr val="00FF00">
                  <a:alpha val="71001"/>
                </a:srgbClr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66FF33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1444" name="Freeform 180"/>
          <p:cNvSpPr/>
          <p:nvPr/>
        </p:nvSpPr>
        <p:spPr bwMode="auto">
          <a:xfrm>
            <a:off x="4610735" y="1404620"/>
            <a:ext cx="185738" cy="188913"/>
          </a:xfrm>
          <a:custGeom>
            <a:avLst/>
            <a:gdLst>
              <a:gd name="T0" fmla="*/ 2147483647 w 137"/>
              <a:gd name="T1" fmla="*/ 2147483647 h 139"/>
              <a:gd name="T2" fmla="*/ 2147483647 w 137"/>
              <a:gd name="T3" fmla="*/ 0 h 139"/>
              <a:gd name="T4" fmla="*/ 2147483647 w 137"/>
              <a:gd name="T5" fmla="*/ 2147483647 h 139"/>
              <a:gd name="T6" fmla="*/ 2147483647 w 137"/>
              <a:gd name="T7" fmla="*/ 2147483647 h 139"/>
              <a:gd name="T8" fmla="*/ 2147483647 w 137"/>
              <a:gd name="T9" fmla="*/ 2147483647 h 139"/>
              <a:gd name="T10" fmla="*/ 2147483647 w 137"/>
              <a:gd name="T11" fmla="*/ 2147483647 h 139"/>
              <a:gd name="T12" fmla="*/ 2147483647 w 137"/>
              <a:gd name="T13" fmla="*/ 2147483647 h 139"/>
              <a:gd name="T14" fmla="*/ 2147483647 w 137"/>
              <a:gd name="T15" fmla="*/ 2147483647 h 139"/>
              <a:gd name="T16" fmla="*/ 2147483647 w 137"/>
              <a:gd name="T17" fmla="*/ 2147483647 h 139"/>
              <a:gd name="T18" fmla="*/ 2147483647 w 137"/>
              <a:gd name="T19" fmla="*/ 2147483647 h 139"/>
              <a:gd name="T20" fmla="*/ 2147483647 w 137"/>
              <a:gd name="T21" fmla="*/ 2147483647 h 139"/>
              <a:gd name="T22" fmla="*/ 2147483647 w 137"/>
              <a:gd name="T23" fmla="*/ 2147483647 h 139"/>
              <a:gd name="T24" fmla="*/ 2147483647 w 137"/>
              <a:gd name="T25" fmla="*/ 2147483647 h 139"/>
              <a:gd name="T26" fmla="*/ 2147483647 w 137"/>
              <a:gd name="T27" fmla="*/ 2147483647 h 139"/>
              <a:gd name="T28" fmla="*/ 0 w 137"/>
              <a:gd name="T29" fmla="*/ 2147483647 h 139"/>
              <a:gd name="T30" fmla="*/ 0 w 137"/>
              <a:gd name="T31" fmla="*/ 2147483647 h 139"/>
              <a:gd name="T32" fmla="*/ 2147483647 w 137"/>
              <a:gd name="T33" fmla="*/ 2147483647 h 139"/>
              <a:gd name="T34" fmla="*/ 2147483647 w 137"/>
              <a:gd name="T35" fmla="*/ 2147483647 h 139"/>
              <a:gd name="T36" fmla="*/ 2147483647 w 137"/>
              <a:gd name="T37" fmla="*/ 2147483647 h 139"/>
              <a:gd name="T38" fmla="*/ 2147483647 w 137"/>
              <a:gd name="T39" fmla="*/ 2147483647 h 139"/>
              <a:gd name="T40" fmla="*/ 2147483647 w 137"/>
              <a:gd name="T41" fmla="*/ 2147483647 h 139"/>
              <a:gd name="T42" fmla="*/ 2147483647 w 137"/>
              <a:gd name="T43" fmla="*/ 2147483647 h 139"/>
              <a:gd name="T44" fmla="*/ 2147483647 w 137"/>
              <a:gd name="T45" fmla="*/ 2147483647 h 139"/>
              <a:gd name="T46" fmla="*/ 2147483647 w 137"/>
              <a:gd name="T47" fmla="*/ 2147483647 h 139"/>
              <a:gd name="T48" fmla="*/ 2147483647 w 137"/>
              <a:gd name="T49" fmla="*/ 2147483647 h 139"/>
              <a:gd name="T50" fmla="*/ 2147483647 w 137"/>
              <a:gd name="T51" fmla="*/ 2147483647 h 139"/>
              <a:gd name="T52" fmla="*/ 2147483647 w 137"/>
              <a:gd name="T53" fmla="*/ 2147483647 h 139"/>
              <a:gd name="T54" fmla="*/ 2147483647 w 137"/>
              <a:gd name="T55" fmla="*/ 2147483647 h 139"/>
              <a:gd name="T56" fmla="*/ 2147483647 w 137"/>
              <a:gd name="T57" fmla="*/ 2147483647 h 139"/>
              <a:gd name="T58" fmla="*/ 2147483647 w 137"/>
              <a:gd name="T59" fmla="*/ 2147483647 h 139"/>
              <a:gd name="T60" fmla="*/ 2147483647 w 137"/>
              <a:gd name="T61" fmla="*/ 2147483647 h 139"/>
              <a:gd name="T62" fmla="*/ 2147483647 w 137"/>
              <a:gd name="T63" fmla="*/ 2147483647 h 139"/>
              <a:gd name="T64" fmla="*/ 2147483647 w 137"/>
              <a:gd name="T65" fmla="*/ 2147483647 h 139"/>
              <a:gd name="T66" fmla="*/ 2147483647 w 137"/>
              <a:gd name="T67" fmla="*/ 2147483647 h 139"/>
              <a:gd name="T68" fmla="*/ 2147483647 w 137"/>
              <a:gd name="T69" fmla="*/ 2147483647 h 139"/>
              <a:gd name="T70" fmla="*/ 2147483647 w 137"/>
              <a:gd name="T71" fmla="*/ 2147483647 h 139"/>
              <a:gd name="T72" fmla="*/ 2147483647 w 137"/>
              <a:gd name="T73" fmla="*/ 2147483647 h 139"/>
              <a:gd name="T74" fmla="*/ 2147483647 w 137"/>
              <a:gd name="T75" fmla="*/ 2147483647 h 139"/>
              <a:gd name="T76" fmla="*/ 2147483647 w 137"/>
              <a:gd name="T77" fmla="*/ 2147483647 h 139"/>
              <a:gd name="T78" fmla="*/ 2147483647 w 137"/>
              <a:gd name="T79" fmla="*/ 2147483647 h 139"/>
              <a:gd name="T80" fmla="*/ 2147483647 w 137"/>
              <a:gd name="T81" fmla="*/ 2147483647 h 139"/>
              <a:gd name="T82" fmla="*/ 2147483647 w 137"/>
              <a:gd name="T83" fmla="*/ 2147483647 h 139"/>
              <a:gd name="T84" fmla="*/ 2147483647 w 137"/>
              <a:gd name="T85" fmla="*/ 2147483647 h 139"/>
              <a:gd name="T86" fmla="*/ 2147483647 w 137"/>
              <a:gd name="T87" fmla="*/ 2147483647 h 139"/>
              <a:gd name="T88" fmla="*/ 2147483647 w 137"/>
              <a:gd name="T89" fmla="*/ 2147483647 h 139"/>
              <a:gd name="T90" fmla="*/ 2147483647 w 137"/>
              <a:gd name="T91" fmla="*/ 2147483647 h 139"/>
              <a:gd name="T92" fmla="*/ 2147483647 w 137"/>
              <a:gd name="T93" fmla="*/ 2147483647 h 139"/>
              <a:gd name="T94" fmla="*/ 2147483647 w 137"/>
              <a:gd name="T95" fmla="*/ 2147483647 h 139"/>
              <a:gd name="T96" fmla="*/ 2147483647 w 137"/>
              <a:gd name="T97" fmla="*/ 2147483647 h 139"/>
              <a:gd name="T98" fmla="*/ 2147483647 w 137"/>
              <a:gd name="T99" fmla="*/ 2147483647 h 139"/>
              <a:gd name="T100" fmla="*/ 2147483647 w 137"/>
              <a:gd name="T101" fmla="*/ 2147483647 h 139"/>
              <a:gd name="T102" fmla="*/ 2147483647 w 137"/>
              <a:gd name="T103" fmla="*/ 2147483647 h 139"/>
              <a:gd name="T104" fmla="*/ 2147483647 w 137"/>
              <a:gd name="T105" fmla="*/ 2147483647 h 139"/>
              <a:gd name="T106" fmla="*/ 2147483647 w 137"/>
              <a:gd name="T107" fmla="*/ 2147483647 h 139"/>
              <a:gd name="T108" fmla="*/ 2147483647 w 137"/>
              <a:gd name="T109" fmla="*/ 2147483647 h 139"/>
              <a:gd name="T110" fmla="*/ 2147483647 w 137"/>
              <a:gd name="T111" fmla="*/ 2147483647 h 139"/>
              <a:gd name="T112" fmla="*/ 2147483647 w 137"/>
              <a:gd name="T113" fmla="*/ 2147483647 h 139"/>
              <a:gd name="T114" fmla="*/ 2147483647 w 137"/>
              <a:gd name="T115" fmla="*/ 2147483647 h 139"/>
              <a:gd name="T116" fmla="*/ 2147483647 w 137"/>
              <a:gd name="T117" fmla="*/ 2147483647 h 139"/>
              <a:gd name="T118" fmla="*/ 2147483647 w 137"/>
              <a:gd name="T119" fmla="*/ 2147483647 h 139"/>
              <a:gd name="T120" fmla="*/ 2147483647 w 137"/>
              <a:gd name="T121" fmla="*/ 2147483647 h 139"/>
              <a:gd name="T122" fmla="*/ 2147483647 w 137"/>
              <a:gd name="T123" fmla="*/ 2147483647 h 139"/>
              <a:gd name="T124" fmla="*/ 2147483647 w 137"/>
              <a:gd name="T125" fmla="*/ 2147483647 h 13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37" h="139">
                <a:moveTo>
                  <a:pt x="137" y="13"/>
                </a:moveTo>
                <a:lnTo>
                  <a:pt x="58" y="0"/>
                </a:lnTo>
                <a:lnTo>
                  <a:pt x="46" y="97"/>
                </a:lnTo>
                <a:lnTo>
                  <a:pt x="43" y="95"/>
                </a:lnTo>
                <a:lnTo>
                  <a:pt x="40" y="94"/>
                </a:lnTo>
                <a:lnTo>
                  <a:pt x="36" y="93"/>
                </a:lnTo>
                <a:lnTo>
                  <a:pt x="33" y="91"/>
                </a:lnTo>
                <a:lnTo>
                  <a:pt x="28" y="91"/>
                </a:lnTo>
                <a:lnTo>
                  <a:pt x="23" y="91"/>
                </a:lnTo>
                <a:lnTo>
                  <a:pt x="18" y="94"/>
                </a:lnTo>
                <a:lnTo>
                  <a:pt x="12" y="96"/>
                </a:lnTo>
                <a:lnTo>
                  <a:pt x="8" y="99"/>
                </a:lnTo>
                <a:lnTo>
                  <a:pt x="4" y="103"/>
                </a:lnTo>
                <a:lnTo>
                  <a:pt x="1" y="108"/>
                </a:lnTo>
                <a:lnTo>
                  <a:pt x="0" y="112"/>
                </a:lnTo>
                <a:lnTo>
                  <a:pt x="0" y="114"/>
                </a:lnTo>
                <a:lnTo>
                  <a:pt x="1" y="117"/>
                </a:lnTo>
                <a:lnTo>
                  <a:pt x="2" y="120"/>
                </a:lnTo>
                <a:lnTo>
                  <a:pt x="3" y="122"/>
                </a:lnTo>
                <a:lnTo>
                  <a:pt x="5" y="124"/>
                </a:lnTo>
                <a:lnTo>
                  <a:pt x="8" y="126"/>
                </a:lnTo>
                <a:lnTo>
                  <a:pt x="10" y="127"/>
                </a:lnTo>
                <a:lnTo>
                  <a:pt x="13" y="127"/>
                </a:lnTo>
                <a:lnTo>
                  <a:pt x="19" y="127"/>
                </a:lnTo>
                <a:lnTo>
                  <a:pt x="24" y="127"/>
                </a:lnTo>
                <a:lnTo>
                  <a:pt x="29" y="125"/>
                </a:lnTo>
                <a:lnTo>
                  <a:pt x="34" y="122"/>
                </a:lnTo>
                <a:lnTo>
                  <a:pt x="39" y="119"/>
                </a:lnTo>
                <a:lnTo>
                  <a:pt x="42" y="116"/>
                </a:lnTo>
                <a:lnTo>
                  <a:pt x="46" y="112"/>
                </a:lnTo>
                <a:lnTo>
                  <a:pt x="47" y="108"/>
                </a:lnTo>
                <a:lnTo>
                  <a:pt x="58" y="25"/>
                </a:lnTo>
                <a:lnTo>
                  <a:pt x="129" y="35"/>
                </a:lnTo>
                <a:lnTo>
                  <a:pt x="119" y="108"/>
                </a:lnTo>
                <a:lnTo>
                  <a:pt x="117" y="106"/>
                </a:lnTo>
                <a:lnTo>
                  <a:pt x="115" y="105"/>
                </a:lnTo>
                <a:lnTo>
                  <a:pt x="111" y="104"/>
                </a:lnTo>
                <a:lnTo>
                  <a:pt x="107" y="103"/>
                </a:lnTo>
                <a:lnTo>
                  <a:pt x="102" y="103"/>
                </a:lnTo>
                <a:lnTo>
                  <a:pt x="97" y="103"/>
                </a:lnTo>
                <a:lnTo>
                  <a:pt x="92" y="105"/>
                </a:lnTo>
                <a:lnTo>
                  <a:pt x="87" y="108"/>
                </a:lnTo>
                <a:lnTo>
                  <a:pt x="82" y="111"/>
                </a:lnTo>
                <a:lnTo>
                  <a:pt x="79" y="114"/>
                </a:lnTo>
                <a:lnTo>
                  <a:pt x="76" y="118"/>
                </a:lnTo>
                <a:lnTo>
                  <a:pt x="74" y="122"/>
                </a:lnTo>
                <a:lnTo>
                  <a:pt x="74" y="126"/>
                </a:lnTo>
                <a:lnTo>
                  <a:pt x="76" y="128"/>
                </a:lnTo>
                <a:lnTo>
                  <a:pt x="77" y="131"/>
                </a:lnTo>
                <a:lnTo>
                  <a:pt x="78" y="133"/>
                </a:lnTo>
                <a:lnTo>
                  <a:pt x="80" y="135"/>
                </a:lnTo>
                <a:lnTo>
                  <a:pt x="82" y="136"/>
                </a:lnTo>
                <a:lnTo>
                  <a:pt x="85" y="137"/>
                </a:lnTo>
                <a:lnTo>
                  <a:pt x="88" y="139"/>
                </a:lnTo>
                <a:lnTo>
                  <a:pt x="94" y="139"/>
                </a:lnTo>
                <a:lnTo>
                  <a:pt x="99" y="137"/>
                </a:lnTo>
                <a:lnTo>
                  <a:pt x="104" y="136"/>
                </a:lnTo>
                <a:lnTo>
                  <a:pt x="109" y="134"/>
                </a:lnTo>
                <a:lnTo>
                  <a:pt x="114" y="131"/>
                </a:lnTo>
                <a:lnTo>
                  <a:pt x="117" y="127"/>
                </a:lnTo>
                <a:lnTo>
                  <a:pt x="120" y="122"/>
                </a:lnTo>
                <a:lnTo>
                  <a:pt x="122" y="118"/>
                </a:lnTo>
                <a:lnTo>
                  <a:pt x="137" y="13"/>
                </a:lnTo>
                <a:close/>
              </a:path>
            </a:pathLst>
          </a:cu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4" name="Freeform 10"/>
          <p:cNvSpPr/>
          <p:nvPr/>
        </p:nvSpPr>
        <p:spPr bwMode="auto">
          <a:xfrm>
            <a:off x="6598920" y="2340293"/>
            <a:ext cx="287338" cy="290512"/>
          </a:xfrm>
          <a:custGeom>
            <a:avLst/>
            <a:gdLst>
              <a:gd name="T0" fmla="*/ 2147483647 w 211"/>
              <a:gd name="T1" fmla="*/ 2147483647 h 212"/>
              <a:gd name="T2" fmla="*/ 2147483647 w 211"/>
              <a:gd name="T3" fmla="*/ 0 h 212"/>
              <a:gd name="T4" fmla="*/ 2147483647 w 211"/>
              <a:gd name="T5" fmla="*/ 2147483647 h 212"/>
              <a:gd name="T6" fmla="*/ 2147483647 w 211"/>
              <a:gd name="T7" fmla="*/ 2147483647 h 212"/>
              <a:gd name="T8" fmla="*/ 2147483647 w 211"/>
              <a:gd name="T9" fmla="*/ 2147483647 h 212"/>
              <a:gd name="T10" fmla="*/ 2147483647 w 211"/>
              <a:gd name="T11" fmla="*/ 2147483647 h 212"/>
              <a:gd name="T12" fmla="*/ 2147483647 w 211"/>
              <a:gd name="T13" fmla="*/ 2147483647 h 212"/>
              <a:gd name="T14" fmla="*/ 2147483647 w 211"/>
              <a:gd name="T15" fmla="*/ 2147483647 h 212"/>
              <a:gd name="T16" fmla="*/ 2147483647 w 211"/>
              <a:gd name="T17" fmla="*/ 2147483647 h 212"/>
              <a:gd name="T18" fmla="*/ 2147483647 w 211"/>
              <a:gd name="T19" fmla="*/ 2147483647 h 212"/>
              <a:gd name="T20" fmla="*/ 2147483647 w 211"/>
              <a:gd name="T21" fmla="*/ 2147483647 h 212"/>
              <a:gd name="T22" fmla="*/ 2147483647 w 211"/>
              <a:gd name="T23" fmla="*/ 2147483647 h 212"/>
              <a:gd name="T24" fmla="*/ 2147483647 w 211"/>
              <a:gd name="T25" fmla="*/ 2147483647 h 212"/>
              <a:gd name="T26" fmla="*/ 2147483647 w 211"/>
              <a:gd name="T27" fmla="*/ 2147483647 h 212"/>
              <a:gd name="T28" fmla="*/ 0 w 211"/>
              <a:gd name="T29" fmla="*/ 2147483647 h 212"/>
              <a:gd name="T30" fmla="*/ 0 w 211"/>
              <a:gd name="T31" fmla="*/ 2147483647 h 212"/>
              <a:gd name="T32" fmla="*/ 2147483647 w 211"/>
              <a:gd name="T33" fmla="*/ 2147483647 h 212"/>
              <a:gd name="T34" fmla="*/ 2147483647 w 211"/>
              <a:gd name="T35" fmla="*/ 2147483647 h 212"/>
              <a:gd name="T36" fmla="*/ 2147483647 w 211"/>
              <a:gd name="T37" fmla="*/ 2147483647 h 212"/>
              <a:gd name="T38" fmla="*/ 2147483647 w 211"/>
              <a:gd name="T39" fmla="*/ 2147483647 h 212"/>
              <a:gd name="T40" fmla="*/ 2147483647 w 211"/>
              <a:gd name="T41" fmla="*/ 2147483647 h 212"/>
              <a:gd name="T42" fmla="*/ 2147483647 w 211"/>
              <a:gd name="T43" fmla="*/ 2147483647 h 212"/>
              <a:gd name="T44" fmla="*/ 2147483647 w 211"/>
              <a:gd name="T45" fmla="*/ 2147483647 h 212"/>
              <a:gd name="T46" fmla="*/ 2147483647 w 211"/>
              <a:gd name="T47" fmla="*/ 2147483647 h 212"/>
              <a:gd name="T48" fmla="*/ 2147483647 w 211"/>
              <a:gd name="T49" fmla="*/ 2147483647 h 212"/>
              <a:gd name="T50" fmla="*/ 2147483647 w 211"/>
              <a:gd name="T51" fmla="*/ 2147483647 h 212"/>
              <a:gd name="T52" fmla="*/ 2147483647 w 211"/>
              <a:gd name="T53" fmla="*/ 2147483647 h 212"/>
              <a:gd name="T54" fmla="*/ 2147483647 w 211"/>
              <a:gd name="T55" fmla="*/ 2147483647 h 212"/>
              <a:gd name="T56" fmla="*/ 2147483647 w 211"/>
              <a:gd name="T57" fmla="*/ 2147483647 h 212"/>
              <a:gd name="T58" fmla="*/ 2147483647 w 211"/>
              <a:gd name="T59" fmla="*/ 2147483647 h 212"/>
              <a:gd name="T60" fmla="*/ 2147483647 w 211"/>
              <a:gd name="T61" fmla="*/ 2147483647 h 212"/>
              <a:gd name="T62" fmla="*/ 2147483647 w 211"/>
              <a:gd name="T63" fmla="*/ 2147483647 h 212"/>
              <a:gd name="T64" fmla="*/ 2147483647 w 211"/>
              <a:gd name="T65" fmla="*/ 2147483647 h 212"/>
              <a:gd name="T66" fmla="*/ 2147483647 w 211"/>
              <a:gd name="T67" fmla="*/ 2147483647 h 212"/>
              <a:gd name="T68" fmla="*/ 2147483647 w 211"/>
              <a:gd name="T69" fmla="*/ 2147483647 h 212"/>
              <a:gd name="T70" fmla="*/ 2147483647 w 211"/>
              <a:gd name="T71" fmla="*/ 2147483647 h 212"/>
              <a:gd name="T72" fmla="*/ 2147483647 w 211"/>
              <a:gd name="T73" fmla="*/ 2147483647 h 212"/>
              <a:gd name="T74" fmla="*/ 2147483647 w 211"/>
              <a:gd name="T75" fmla="*/ 2147483647 h 212"/>
              <a:gd name="T76" fmla="*/ 2147483647 w 211"/>
              <a:gd name="T77" fmla="*/ 2147483647 h 212"/>
              <a:gd name="T78" fmla="*/ 2147483647 w 211"/>
              <a:gd name="T79" fmla="*/ 2147483647 h 212"/>
              <a:gd name="T80" fmla="*/ 2147483647 w 211"/>
              <a:gd name="T81" fmla="*/ 2147483647 h 212"/>
              <a:gd name="T82" fmla="*/ 2147483647 w 211"/>
              <a:gd name="T83" fmla="*/ 2147483647 h 212"/>
              <a:gd name="T84" fmla="*/ 2147483647 w 211"/>
              <a:gd name="T85" fmla="*/ 2147483647 h 212"/>
              <a:gd name="T86" fmla="*/ 2147483647 w 211"/>
              <a:gd name="T87" fmla="*/ 2147483647 h 212"/>
              <a:gd name="T88" fmla="*/ 2147483647 w 211"/>
              <a:gd name="T89" fmla="*/ 2147483647 h 212"/>
              <a:gd name="T90" fmla="*/ 2147483647 w 211"/>
              <a:gd name="T91" fmla="*/ 2147483647 h 212"/>
              <a:gd name="T92" fmla="*/ 2147483647 w 211"/>
              <a:gd name="T93" fmla="*/ 2147483647 h 212"/>
              <a:gd name="T94" fmla="*/ 2147483647 w 211"/>
              <a:gd name="T95" fmla="*/ 2147483647 h 212"/>
              <a:gd name="T96" fmla="*/ 2147483647 w 211"/>
              <a:gd name="T97" fmla="*/ 2147483647 h 212"/>
              <a:gd name="T98" fmla="*/ 2147483647 w 211"/>
              <a:gd name="T99" fmla="*/ 2147483647 h 212"/>
              <a:gd name="T100" fmla="*/ 2147483647 w 211"/>
              <a:gd name="T101" fmla="*/ 2147483647 h 212"/>
              <a:gd name="T102" fmla="*/ 2147483647 w 211"/>
              <a:gd name="T103" fmla="*/ 2147483647 h 212"/>
              <a:gd name="T104" fmla="*/ 2147483647 w 211"/>
              <a:gd name="T105" fmla="*/ 2147483647 h 212"/>
              <a:gd name="T106" fmla="*/ 2147483647 w 211"/>
              <a:gd name="T107" fmla="*/ 2147483647 h 212"/>
              <a:gd name="T108" fmla="*/ 2147483647 w 211"/>
              <a:gd name="T109" fmla="*/ 2147483647 h 212"/>
              <a:gd name="T110" fmla="*/ 2147483647 w 211"/>
              <a:gd name="T111" fmla="*/ 2147483647 h 212"/>
              <a:gd name="T112" fmla="*/ 2147483647 w 211"/>
              <a:gd name="T113" fmla="*/ 2147483647 h 212"/>
              <a:gd name="T114" fmla="*/ 2147483647 w 211"/>
              <a:gd name="T115" fmla="*/ 2147483647 h 212"/>
              <a:gd name="T116" fmla="*/ 2147483647 w 211"/>
              <a:gd name="T117" fmla="*/ 2147483647 h 212"/>
              <a:gd name="T118" fmla="*/ 2147483647 w 211"/>
              <a:gd name="T119" fmla="*/ 2147483647 h 212"/>
              <a:gd name="T120" fmla="*/ 2147483647 w 211"/>
              <a:gd name="T121" fmla="*/ 2147483647 h 212"/>
              <a:gd name="T122" fmla="*/ 2147483647 w 211"/>
              <a:gd name="T123" fmla="*/ 2147483647 h 212"/>
              <a:gd name="T124" fmla="*/ 2147483647 w 211"/>
              <a:gd name="T125" fmla="*/ 2147483647 h 212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11" h="212">
                <a:moveTo>
                  <a:pt x="211" y="18"/>
                </a:moveTo>
                <a:lnTo>
                  <a:pt x="90" y="0"/>
                </a:lnTo>
                <a:lnTo>
                  <a:pt x="70" y="148"/>
                </a:lnTo>
                <a:lnTo>
                  <a:pt x="67" y="145"/>
                </a:lnTo>
                <a:lnTo>
                  <a:pt x="62" y="143"/>
                </a:lnTo>
                <a:lnTo>
                  <a:pt x="57" y="142"/>
                </a:lnTo>
                <a:lnTo>
                  <a:pt x="51" y="140"/>
                </a:lnTo>
                <a:lnTo>
                  <a:pt x="44" y="140"/>
                </a:lnTo>
                <a:lnTo>
                  <a:pt x="36" y="142"/>
                </a:lnTo>
                <a:lnTo>
                  <a:pt x="27" y="145"/>
                </a:lnTo>
                <a:lnTo>
                  <a:pt x="20" y="148"/>
                </a:lnTo>
                <a:lnTo>
                  <a:pt x="13" y="153"/>
                </a:lnTo>
                <a:lnTo>
                  <a:pt x="7" y="159"/>
                </a:lnTo>
                <a:lnTo>
                  <a:pt x="2" y="165"/>
                </a:lnTo>
                <a:lnTo>
                  <a:pt x="0" y="171"/>
                </a:lnTo>
                <a:lnTo>
                  <a:pt x="0" y="176"/>
                </a:lnTo>
                <a:lnTo>
                  <a:pt x="1" y="181"/>
                </a:lnTo>
                <a:lnTo>
                  <a:pt x="2" y="184"/>
                </a:lnTo>
                <a:lnTo>
                  <a:pt x="5" y="188"/>
                </a:lnTo>
                <a:lnTo>
                  <a:pt x="8" y="191"/>
                </a:lnTo>
                <a:lnTo>
                  <a:pt x="12" y="193"/>
                </a:lnTo>
                <a:lnTo>
                  <a:pt x="16" y="194"/>
                </a:lnTo>
                <a:lnTo>
                  <a:pt x="21" y="196"/>
                </a:lnTo>
                <a:lnTo>
                  <a:pt x="29" y="197"/>
                </a:lnTo>
                <a:lnTo>
                  <a:pt x="37" y="196"/>
                </a:lnTo>
                <a:lnTo>
                  <a:pt x="46" y="192"/>
                </a:lnTo>
                <a:lnTo>
                  <a:pt x="53" y="189"/>
                </a:lnTo>
                <a:lnTo>
                  <a:pt x="60" y="184"/>
                </a:lnTo>
                <a:lnTo>
                  <a:pt x="67" y="178"/>
                </a:lnTo>
                <a:lnTo>
                  <a:pt x="70" y="173"/>
                </a:lnTo>
                <a:lnTo>
                  <a:pt x="73" y="165"/>
                </a:lnTo>
                <a:lnTo>
                  <a:pt x="91" y="36"/>
                </a:lnTo>
                <a:lnTo>
                  <a:pt x="201" y="53"/>
                </a:lnTo>
                <a:lnTo>
                  <a:pt x="185" y="166"/>
                </a:lnTo>
                <a:lnTo>
                  <a:pt x="181" y="162"/>
                </a:lnTo>
                <a:lnTo>
                  <a:pt x="178" y="160"/>
                </a:lnTo>
                <a:lnTo>
                  <a:pt x="172" y="159"/>
                </a:lnTo>
                <a:lnTo>
                  <a:pt x="166" y="158"/>
                </a:lnTo>
                <a:lnTo>
                  <a:pt x="159" y="158"/>
                </a:lnTo>
                <a:lnTo>
                  <a:pt x="151" y="159"/>
                </a:lnTo>
                <a:lnTo>
                  <a:pt x="143" y="162"/>
                </a:lnTo>
                <a:lnTo>
                  <a:pt x="135" y="166"/>
                </a:lnTo>
                <a:lnTo>
                  <a:pt x="128" y="170"/>
                </a:lnTo>
                <a:lnTo>
                  <a:pt x="122" y="176"/>
                </a:lnTo>
                <a:lnTo>
                  <a:pt x="118" y="182"/>
                </a:lnTo>
                <a:lnTo>
                  <a:pt x="115" y="189"/>
                </a:lnTo>
                <a:lnTo>
                  <a:pt x="115" y="193"/>
                </a:lnTo>
                <a:lnTo>
                  <a:pt x="117" y="198"/>
                </a:lnTo>
                <a:lnTo>
                  <a:pt x="119" y="201"/>
                </a:lnTo>
                <a:lnTo>
                  <a:pt x="121" y="205"/>
                </a:lnTo>
                <a:lnTo>
                  <a:pt x="125" y="207"/>
                </a:lnTo>
                <a:lnTo>
                  <a:pt x="128" y="209"/>
                </a:lnTo>
                <a:lnTo>
                  <a:pt x="132" y="211"/>
                </a:lnTo>
                <a:lnTo>
                  <a:pt x="136" y="212"/>
                </a:lnTo>
                <a:lnTo>
                  <a:pt x="144" y="212"/>
                </a:lnTo>
                <a:lnTo>
                  <a:pt x="153" y="211"/>
                </a:lnTo>
                <a:lnTo>
                  <a:pt x="161" y="209"/>
                </a:lnTo>
                <a:lnTo>
                  <a:pt x="170" y="206"/>
                </a:lnTo>
                <a:lnTo>
                  <a:pt x="176" y="201"/>
                </a:lnTo>
                <a:lnTo>
                  <a:pt x="182" y="196"/>
                </a:lnTo>
                <a:lnTo>
                  <a:pt x="187" y="190"/>
                </a:lnTo>
                <a:lnTo>
                  <a:pt x="189" y="182"/>
                </a:lnTo>
                <a:lnTo>
                  <a:pt x="211" y="18"/>
                </a:lnTo>
                <a:close/>
              </a:path>
            </a:pathLst>
          </a:custGeom>
          <a:solidFill>
            <a:srgbClr val="3333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1276" name="Group 12"/>
          <p:cNvGrpSpPr/>
          <p:nvPr/>
        </p:nvGrpSpPr>
        <p:grpSpPr bwMode="auto">
          <a:xfrm>
            <a:off x="3079115" y="3769360"/>
            <a:ext cx="260350" cy="347663"/>
            <a:chOff x="2832" y="663"/>
            <a:chExt cx="310" cy="415"/>
          </a:xfrm>
        </p:grpSpPr>
        <p:sp>
          <p:nvSpPr>
            <p:cNvPr id="10403" name="Freeform 13"/>
            <p:cNvSpPr/>
            <p:nvPr/>
          </p:nvSpPr>
          <p:spPr bwMode="auto">
            <a:xfrm>
              <a:off x="2839" y="663"/>
              <a:ext cx="209" cy="111"/>
            </a:xfrm>
            <a:custGeom>
              <a:avLst/>
              <a:gdLst>
                <a:gd name="T0" fmla="*/ 0 w 126"/>
                <a:gd name="T1" fmla="*/ 0 h 68"/>
                <a:gd name="T2" fmla="*/ 1893 w 126"/>
                <a:gd name="T3" fmla="*/ 1461 h 68"/>
                <a:gd name="T4" fmla="*/ 4769 w 126"/>
                <a:gd name="T5" fmla="*/ 3224 h 68"/>
                <a:gd name="T6" fmla="*/ 8350 w 126"/>
                <a:gd name="T7" fmla="*/ 5090 h 68"/>
                <a:gd name="T8" fmla="*/ 11988 w 126"/>
                <a:gd name="T9" fmla="*/ 5681 h 68"/>
                <a:gd name="T10" fmla="*/ 14618 w 126"/>
                <a:gd name="T11" fmla="*/ 5681 h 68"/>
                <a:gd name="T12" fmla="*/ 17201 w 126"/>
                <a:gd name="T13" fmla="*/ 5681 h 68"/>
                <a:gd name="T14" fmla="*/ 19885 w 126"/>
                <a:gd name="T15" fmla="*/ 5681 h 68"/>
                <a:gd name="T16" fmla="*/ 22247 w 126"/>
                <a:gd name="T17" fmla="*/ 6156 h 68"/>
                <a:gd name="T18" fmla="*/ 24949 w 126"/>
                <a:gd name="T19" fmla="*/ 6156 h 68"/>
                <a:gd name="T20" fmla="*/ 26973 w 126"/>
                <a:gd name="T21" fmla="*/ 6355 h 68"/>
                <a:gd name="T22" fmla="*/ 28532 w 126"/>
                <a:gd name="T23" fmla="*/ 6795 h 68"/>
                <a:gd name="T24" fmla="*/ 30887 w 126"/>
                <a:gd name="T25" fmla="*/ 7264 h 68"/>
                <a:gd name="T26" fmla="*/ 33476 w 126"/>
                <a:gd name="T27" fmla="*/ 7904 h 68"/>
                <a:gd name="T28" fmla="*/ 36101 w 126"/>
                <a:gd name="T29" fmla="*/ 8591 h 68"/>
                <a:gd name="T30" fmla="*/ 38106 w 126"/>
                <a:gd name="T31" fmla="*/ 9273 h 68"/>
                <a:gd name="T32" fmla="*/ 40863 w 126"/>
                <a:gd name="T33" fmla="*/ 10374 h 68"/>
                <a:gd name="T34" fmla="*/ 42867 w 126"/>
                <a:gd name="T35" fmla="*/ 11461 h 68"/>
                <a:gd name="T36" fmla="*/ 45255 w 126"/>
                <a:gd name="T37" fmla="*/ 12505 h 68"/>
                <a:gd name="T38" fmla="*/ 46889 w 126"/>
                <a:gd name="T39" fmla="*/ 14024 h 68"/>
                <a:gd name="T40" fmla="*/ 48878 w 126"/>
                <a:gd name="T41" fmla="*/ 15325 h 68"/>
                <a:gd name="T42" fmla="*/ 50782 w 126"/>
                <a:gd name="T43" fmla="*/ 17594 h 68"/>
                <a:gd name="T44" fmla="*/ 52482 w 126"/>
                <a:gd name="T45" fmla="*/ 19774 h 68"/>
                <a:gd name="T46" fmla="*/ 53922 w 126"/>
                <a:gd name="T47" fmla="*/ 22140 h 68"/>
                <a:gd name="T48" fmla="*/ 54712 w 126"/>
                <a:gd name="T49" fmla="*/ 24317 h 68"/>
                <a:gd name="T50" fmla="*/ 52827 w 126"/>
                <a:gd name="T51" fmla="*/ 23935 h 68"/>
                <a:gd name="T52" fmla="*/ 51233 w 126"/>
                <a:gd name="T53" fmla="*/ 22556 h 68"/>
                <a:gd name="T54" fmla="*/ 50092 w 126"/>
                <a:gd name="T55" fmla="*/ 20413 h 68"/>
                <a:gd name="T56" fmla="*/ 48878 w 126"/>
                <a:gd name="T57" fmla="*/ 19113 h 68"/>
                <a:gd name="T58" fmla="*/ 47327 w 126"/>
                <a:gd name="T59" fmla="*/ 17594 h 68"/>
                <a:gd name="T60" fmla="*/ 44111 w 126"/>
                <a:gd name="T61" fmla="*/ 15325 h 68"/>
                <a:gd name="T62" fmla="*/ 40863 w 126"/>
                <a:gd name="T63" fmla="*/ 14024 h 68"/>
                <a:gd name="T64" fmla="*/ 37345 w 126"/>
                <a:gd name="T65" fmla="*/ 12505 h 68"/>
                <a:gd name="T66" fmla="*/ 33476 w 126"/>
                <a:gd name="T67" fmla="*/ 11857 h 68"/>
                <a:gd name="T68" fmla="*/ 30887 w 126"/>
                <a:gd name="T69" fmla="*/ 11461 h 68"/>
                <a:gd name="T70" fmla="*/ 28268 w 126"/>
                <a:gd name="T71" fmla="*/ 11461 h 68"/>
                <a:gd name="T72" fmla="*/ 25110 w 126"/>
                <a:gd name="T73" fmla="*/ 11092 h 68"/>
                <a:gd name="T74" fmla="*/ 22973 w 126"/>
                <a:gd name="T75" fmla="*/ 11461 h 68"/>
                <a:gd name="T76" fmla="*/ 20354 w 126"/>
                <a:gd name="T77" fmla="*/ 11461 h 68"/>
                <a:gd name="T78" fmla="*/ 17201 w 126"/>
                <a:gd name="T79" fmla="*/ 11857 h 68"/>
                <a:gd name="T80" fmla="*/ 14618 w 126"/>
                <a:gd name="T81" fmla="*/ 11857 h 68"/>
                <a:gd name="T82" fmla="*/ 11988 w 126"/>
                <a:gd name="T83" fmla="*/ 12262 h 68"/>
                <a:gd name="T84" fmla="*/ 0 w 126"/>
                <a:gd name="T85" fmla="*/ 0 h 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6" h="68">
                  <a:moveTo>
                    <a:pt x="0" y="0"/>
                  </a:moveTo>
                  <a:lnTo>
                    <a:pt x="4" y="4"/>
                  </a:lnTo>
                  <a:lnTo>
                    <a:pt x="11" y="9"/>
                  </a:lnTo>
                  <a:lnTo>
                    <a:pt x="19" y="14"/>
                  </a:lnTo>
                  <a:lnTo>
                    <a:pt x="28" y="16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1" y="17"/>
                  </a:lnTo>
                  <a:lnTo>
                    <a:pt x="57" y="17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7" y="22"/>
                  </a:lnTo>
                  <a:lnTo>
                    <a:pt x="83" y="24"/>
                  </a:lnTo>
                  <a:lnTo>
                    <a:pt x="88" y="26"/>
                  </a:lnTo>
                  <a:lnTo>
                    <a:pt x="94" y="29"/>
                  </a:lnTo>
                  <a:lnTo>
                    <a:pt x="99" y="32"/>
                  </a:lnTo>
                  <a:lnTo>
                    <a:pt x="104" y="35"/>
                  </a:lnTo>
                  <a:lnTo>
                    <a:pt x="108" y="39"/>
                  </a:lnTo>
                  <a:lnTo>
                    <a:pt x="113" y="43"/>
                  </a:lnTo>
                  <a:lnTo>
                    <a:pt x="117" y="49"/>
                  </a:lnTo>
                  <a:lnTo>
                    <a:pt x="121" y="55"/>
                  </a:lnTo>
                  <a:lnTo>
                    <a:pt x="124" y="62"/>
                  </a:lnTo>
                  <a:lnTo>
                    <a:pt x="126" y="68"/>
                  </a:lnTo>
                  <a:lnTo>
                    <a:pt x="122" y="67"/>
                  </a:lnTo>
                  <a:lnTo>
                    <a:pt x="118" y="63"/>
                  </a:lnTo>
                  <a:lnTo>
                    <a:pt x="116" y="57"/>
                  </a:lnTo>
                  <a:lnTo>
                    <a:pt x="113" y="53"/>
                  </a:lnTo>
                  <a:lnTo>
                    <a:pt x="109" y="49"/>
                  </a:lnTo>
                  <a:lnTo>
                    <a:pt x="102" y="43"/>
                  </a:lnTo>
                  <a:lnTo>
                    <a:pt x="94" y="39"/>
                  </a:lnTo>
                  <a:lnTo>
                    <a:pt x="86" y="35"/>
                  </a:lnTo>
                  <a:lnTo>
                    <a:pt x="77" y="33"/>
                  </a:lnTo>
                  <a:lnTo>
                    <a:pt x="71" y="32"/>
                  </a:lnTo>
                  <a:lnTo>
                    <a:pt x="65" y="32"/>
                  </a:lnTo>
                  <a:lnTo>
                    <a:pt x="58" y="31"/>
                  </a:lnTo>
                  <a:lnTo>
                    <a:pt x="53" y="32"/>
                  </a:lnTo>
                  <a:lnTo>
                    <a:pt x="47" y="32"/>
                  </a:lnTo>
                  <a:lnTo>
                    <a:pt x="40" y="33"/>
                  </a:lnTo>
                  <a:lnTo>
                    <a:pt x="34" y="33"/>
                  </a:lnTo>
                  <a:lnTo>
                    <a:pt x="28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4" name="Freeform 14"/>
            <p:cNvSpPr/>
            <p:nvPr/>
          </p:nvSpPr>
          <p:spPr bwMode="auto">
            <a:xfrm>
              <a:off x="2888" y="719"/>
              <a:ext cx="202" cy="111"/>
            </a:xfrm>
            <a:custGeom>
              <a:avLst/>
              <a:gdLst>
                <a:gd name="T0" fmla="*/ 0 w 125"/>
                <a:gd name="T1" fmla="*/ 0 h 67"/>
                <a:gd name="T2" fmla="*/ 1214 w 125"/>
                <a:gd name="T3" fmla="*/ 2051 h 67"/>
                <a:gd name="T4" fmla="*/ 3171 w 125"/>
                <a:gd name="T5" fmla="*/ 3398 h 67"/>
                <a:gd name="T6" fmla="*/ 5727 w 125"/>
                <a:gd name="T7" fmla="*/ 5630 h 67"/>
                <a:gd name="T8" fmla="*/ 8654 w 125"/>
                <a:gd name="T9" fmla="*/ 5893 h 67"/>
                <a:gd name="T10" fmla="*/ 10470 w 125"/>
                <a:gd name="T11" fmla="*/ 5893 h 67"/>
                <a:gd name="T12" fmla="*/ 12057 w 125"/>
                <a:gd name="T13" fmla="*/ 6420 h 67"/>
                <a:gd name="T14" fmla="*/ 13985 w 125"/>
                <a:gd name="T15" fmla="*/ 6420 h 67"/>
                <a:gd name="T16" fmla="*/ 15940 w 125"/>
                <a:gd name="T17" fmla="*/ 7029 h 67"/>
                <a:gd name="T18" fmla="*/ 17580 w 125"/>
                <a:gd name="T19" fmla="*/ 7029 h 67"/>
                <a:gd name="T20" fmla="*/ 19074 w 125"/>
                <a:gd name="T21" fmla="*/ 7836 h 67"/>
                <a:gd name="T22" fmla="*/ 20662 w 125"/>
                <a:gd name="T23" fmla="*/ 7871 h 67"/>
                <a:gd name="T24" fmla="*/ 22226 w 125"/>
                <a:gd name="T25" fmla="*/ 8567 h 67"/>
                <a:gd name="T26" fmla="*/ 23792 w 125"/>
                <a:gd name="T27" fmla="*/ 9008 h 67"/>
                <a:gd name="T28" fmla="*/ 25759 w 125"/>
                <a:gd name="T29" fmla="*/ 9763 h 67"/>
                <a:gd name="T30" fmla="*/ 27697 w 125"/>
                <a:gd name="T31" fmla="*/ 11059 h 67"/>
                <a:gd name="T32" fmla="*/ 29382 w 125"/>
                <a:gd name="T33" fmla="*/ 11841 h 67"/>
                <a:gd name="T34" fmla="*/ 30824 w 125"/>
                <a:gd name="T35" fmla="*/ 13040 h 67"/>
                <a:gd name="T36" fmla="*/ 32558 w 125"/>
                <a:gd name="T37" fmla="*/ 14924 h 67"/>
                <a:gd name="T38" fmla="*/ 33534 w 125"/>
                <a:gd name="T39" fmla="*/ 16175 h 67"/>
                <a:gd name="T40" fmla="*/ 35119 w 125"/>
                <a:gd name="T41" fmla="*/ 18322 h 67"/>
                <a:gd name="T42" fmla="*/ 36691 w 125"/>
                <a:gd name="T43" fmla="*/ 20904 h 67"/>
                <a:gd name="T44" fmla="*/ 37666 w 125"/>
                <a:gd name="T45" fmla="*/ 22919 h 67"/>
                <a:gd name="T46" fmla="*/ 39057 w 125"/>
                <a:gd name="T47" fmla="*/ 26037 h 67"/>
                <a:gd name="T48" fmla="*/ 39631 w 125"/>
                <a:gd name="T49" fmla="*/ 28679 h 67"/>
                <a:gd name="T50" fmla="*/ 38107 w 125"/>
                <a:gd name="T51" fmla="*/ 28182 h 67"/>
                <a:gd name="T52" fmla="*/ 37065 w 125"/>
                <a:gd name="T53" fmla="*/ 26610 h 67"/>
                <a:gd name="T54" fmla="*/ 36082 w 125"/>
                <a:gd name="T55" fmla="*/ 24215 h 67"/>
                <a:gd name="T56" fmla="*/ 35119 w 125"/>
                <a:gd name="T57" fmla="*/ 22067 h 67"/>
                <a:gd name="T58" fmla="*/ 34372 w 125"/>
                <a:gd name="T59" fmla="*/ 20904 h 67"/>
                <a:gd name="T60" fmla="*/ 31952 w 125"/>
                <a:gd name="T61" fmla="*/ 18322 h 67"/>
                <a:gd name="T62" fmla="*/ 29382 w 125"/>
                <a:gd name="T63" fmla="*/ 16175 h 67"/>
                <a:gd name="T64" fmla="*/ 26360 w 125"/>
                <a:gd name="T65" fmla="*/ 14924 h 67"/>
                <a:gd name="T66" fmla="*/ 23581 w 125"/>
                <a:gd name="T67" fmla="*/ 14193 h 67"/>
                <a:gd name="T68" fmla="*/ 21622 w 125"/>
                <a:gd name="T69" fmla="*/ 13040 h 67"/>
                <a:gd name="T70" fmla="*/ 20038 w 125"/>
                <a:gd name="T71" fmla="*/ 13040 h 67"/>
                <a:gd name="T72" fmla="*/ 18093 w 125"/>
                <a:gd name="T73" fmla="*/ 12982 h 67"/>
                <a:gd name="T74" fmla="*/ 16155 w 125"/>
                <a:gd name="T75" fmla="*/ 13040 h 67"/>
                <a:gd name="T76" fmla="*/ 13985 w 125"/>
                <a:gd name="T77" fmla="*/ 13040 h 67"/>
                <a:gd name="T78" fmla="*/ 12057 w 125"/>
                <a:gd name="T79" fmla="*/ 14193 h 67"/>
                <a:gd name="T80" fmla="*/ 10237 w 125"/>
                <a:gd name="T81" fmla="*/ 14193 h 67"/>
                <a:gd name="T82" fmla="*/ 8280 w 125"/>
                <a:gd name="T83" fmla="*/ 14452 h 67"/>
                <a:gd name="T84" fmla="*/ 0 w 125"/>
                <a:gd name="T85" fmla="*/ 0 h 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5" h="67">
                  <a:moveTo>
                    <a:pt x="0" y="0"/>
                  </a:moveTo>
                  <a:lnTo>
                    <a:pt x="4" y="5"/>
                  </a:lnTo>
                  <a:lnTo>
                    <a:pt x="10" y="8"/>
                  </a:lnTo>
                  <a:lnTo>
                    <a:pt x="18" y="13"/>
                  </a:lnTo>
                  <a:lnTo>
                    <a:pt x="27" y="14"/>
                  </a:lnTo>
                  <a:lnTo>
                    <a:pt x="33" y="14"/>
                  </a:lnTo>
                  <a:lnTo>
                    <a:pt x="38" y="15"/>
                  </a:lnTo>
                  <a:lnTo>
                    <a:pt x="44" y="15"/>
                  </a:lnTo>
                  <a:lnTo>
                    <a:pt x="50" y="16"/>
                  </a:lnTo>
                  <a:lnTo>
                    <a:pt x="56" y="16"/>
                  </a:lnTo>
                  <a:lnTo>
                    <a:pt x="60" y="18"/>
                  </a:lnTo>
                  <a:lnTo>
                    <a:pt x="65" y="19"/>
                  </a:lnTo>
                  <a:lnTo>
                    <a:pt x="70" y="20"/>
                  </a:lnTo>
                  <a:lnTo>
                    <a:pt x="75" y="21"/>
                  </a:lnTo>
                  <a:lnTo>
                    <a:pt x="81" y="23"/>
                  </a:lnTo>
                  <a:lnTo>
                    <a:pt x="87" y="26"/>
                  </a:lnTo>
                  <a:lnTo>
                    <a:pt x="93" y="28"/>
                  </a:lnTo>
                  <a:lnTo>
                    <a:pt x="97" y="31"/>
                  </a:lnTo>
                  <a:lnTo>
                    <a:pt x="103" y="35"/>
                  </a:lnTo>
                  <a:lnTo>
                    <a:pt x="106" y="38"/>
                  </a:lnTo>
                  <a:lnTo>
                    <a:pt x="111" y="43"/>
                  </a:lnTo>
                  <a:lnTo>
                    <a:pt x="116" y="49"/>
                  </a:lnTo>
                  <a:lnTo>
                    <a:pt x="119" y="54"/>
                  </a:lnTo>
                  <a:lnTo>
                    <a:pt x="123" y="61"/>
                  </a:lnTo>
                  <a:lnTo>
                    <a:pt x="125" y="67"/>
                  </a:lnTo>
                  <a:lnTo>
                    <a:pt x="120" y="66"/>
                  </a:lnTo>
                  <a:lnTo>
                    <a:pt x="117" y="62"/>
                  </a:lnTo>
                  <a:lnTo>
                    <a:pt x="114" y="57"/>
                  </a:lnTo>
                  <a:lnTo>
                    <a:pt x="111" y="52"/>
                  </a:lnTo>
                  <a:lnTo>
                    <a:pt x="108" y="49"/>
                  </a:lnTo>
                  <a:lnTo>
                    <a:pt x="101" y="43"/>
                  </a:lnTo>
                  <a:lnTo>
                    <a:pt x="93" y="38"/>
                  </a:lnTo>
                  <a:lnTo>
                    <a:pt x="83" y="35"/>
                  </a:lnTo>
                  <a:lnTo>
                    <a:pt x="74" y="33"/>
                  </a:lnTo>
                  <a:lnTo>
                    <a:pt x="68" y="31"/>
                  </a:lnTo>
                  <a:lnTo>
                    <a:pt x="63" y="31"/>
                  </a:lnTo>
                  <a:lnTo>
                    <a:pt x="57" y="30"/>
                  </a:lnTo>
                  <a:lnTo>
                    <a:pt x="51" y="31"/>
                  </a:lnTo>
                  <a:lnTo>
                    <a:pt x="44" y="31"/>
                  </a:lnTo>
                  <a:lnTo>
                    <a:pt x="38" y="33"/>
                  </a:lnTo>
                  <a:lnTo>
                    <a:pt x="32" y="33"/>
                  </a:lnTo>
                  <a:lnTo>
                    <a:pt x="26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5" name="Freeform 15"/>
            <p:cNvSpPr/>
            <p:nvPr/>
          </p:nvSpPr>
          <p:spPr bwMode="auto">
            <a:xfrm>
              <a:off x="2927" y="774"/>
              <a:ext cx="215" cy="138"/>
            </a:xfrm>
            <a:custGeom>
              <a:avLst/>
              <a:gdLst>
                <a:gd name="T0" fmla="*/ 0 w 131"/>
                <a:gd name="T1" fmla="*/ 0 h 85"/>
                <a:gd name="T2" fmla="*/ 1096 w 131"/>
                <a:gd name="T3" fmla="*/ 1002 h 85"/>
                <a:gd name="T4" fmla="*/ 2559 w 131"/>
                <a:gd name="T5" fmla="*/ 1627 h 85"/>
                <a:gd name="T6" fmla="*/ 4200 w 131"/>
                <a:gd name="T7" fmla="*/ 2641 h 85"/>
                <a:gd name="T8" fmla="*/ 6158 w 131"/>
                <a:gd name="T9" fmla="*/ 3280 h 85"/>
                <a:gd name="T10" fmla="*/ 7707 w 131"/>
                <a:gd name="T11" fmla="*/ 3911 h 85"/>
                <a:gd name="T12" fmla="*/ 9514 w 131"/>
                <a:gd name="T13" fmla="*/ 4288 h 85"/>
                <a:gd name="T14" fmla="*/ 11313 w 131"/>
                <a:gd name="T15" fmla="*/ 4939 h 85"/>
                <a:gd name="T16" fmla="*/ 13056 w 131"/>
                <a:gd name="T17" fmla="*/ 5325 h 85"/>
                <a:gd name="T18" fmla="*/ 15265 w 131"/>
                <a:gd name="T19" fmla="*/ 5325 h 85"/>
                <a:gd name="T20" fmla="*/ 17471 w 131"/>
                <a:gd name="T21" fmla="*/ 5325 h 85"/>
                <a:gd name="T22" fmla="*/ 20353 w 131"/>
                <a:gd name="T23" fmla="*/ 5731 h 85"/>
                <a:gd name="T24" fmla="*/ 22519 w 131"/>
                <a:gd name="T25" fmla="*/ 5731 h 85"/>
                <a:gd name="T26" fmla="*/ 24380 w 131"/>
                <a:gd name="T27" fmla="*/ 5952 h 85"/>
                <a:gd name="T28" fmla="*/ 26763 w 131"/>
                <a:gd name="T29" fmla="*/ 6350 h 85"/>
                <a:gd name="T30" fmla="*/ 29010 w 131"/>
                <a:gd name="T31" fmla="*/ 6350 h 85"/>
                <a:gd name="T32" fmla="*/ 31423 w 131"/>
                <a:gd name="T33" fmla="*/ 6577 h 85"/>
                <a:gd name="T34" fmla="*/ 35168 w 131"/>
                <a:gd name="T35" fmla="*/ 8019 h 85"/>
                <a:gd name="T36" fmla="*/ 38106 w 131"/>
                <a:gd name="T37" fmla="*/ 9046 h 85"/>
                <a:gd name="T38" fmla="*/ 41118 w 131"/>
                <a:gd name="T39" fmla="*/ 11212 h 85"/>
                <a:gd name="T40" fmla="*/ 43924 w 131"/>
                <a:gd name="T41" fmla="*/ 13862 h 85"/>
                <a:gd name="T42" fmla="*/ 46481 w 131"/>
                <a:gd name="T43" fmla="*/ 17180 h 85"/>
                <a:gd name="T44" fmla="*/ 48213 w 131"/>
                <a:gd name="T45" fmla="*/ 20844 h 85"/>
                <a:gd name="T46" fmla="*/ 49585 w 131"/>
                <a:gd name="T47" fmla="*/ 24137 h 85"/>
                <a:gd name="T48" fmla="*/ 50013 w 131"/>
                <a:gd name="T49" fmla="*/ 27892 h 85"/>
                <a:gd name="T50" fmla="*/ 49322 w 131"/>
                <a:gd name="T51" fmla="*/ 28548 h 85"/>
                <a:gd name="T52" fmla="*/ 48213 w 131"/>
                <a:gd name="T53" fmla="*/ 25853 h 85"/>
                <a:gd name="T54" fmla="*/ 47060 w 131"/>
                <a:gd name="T55" fmla="*/ 22121 h 85"/>
                <a:gd name="T56" fmla="*/ 45129 w 131"/>
                <a:gd name="T57" fmla="*/ 19210 h 85"/>
                <a:gd name="T58" fmla="*/ 43525 w 131"/>
                <a:gd name="T59" fmla="*/ 16555 h 85"/>
                <a:gd name="T60" fmla="*/ 41118 w 131"/>
                <a:gd name="T61" fmla="*/ 14035 h 85"/>
                <a:gd name="T62" fmla="*/ 38920 w 131"/>
                <a:gd name="T63" fmla="*/ 12839 h 85"/>
                <a:gd name="T64" fmla="*/ 36269 w 131"/>
                <a:gd name="T65" fmla="*/ 11212 h 85"/>
                <a:gd name="T66" fmla="*/ 33404 w 131"/>
                <a:gd name="T67" fmla="*/ 10309 h 85"/>
                <a:gd name="T68" fmla="*/ 31423 w 131"/>
                <a:gd name="T69" fmla="*/ 10197 h 85"/>
                <a:gd name="T70" fmla="*/ 28674 w 131"/>
                <a:gd name="T71" fmla="*/ 10197 h 85"/>
                <a:gd name="T72" fmla="*/ 25628 w 131"/>
                <a:gd name="T73" fmla="*/ 10197 h 85"/>
                <a:gd name="T74" fmla="*/ 22519 w 131"/>
                <a:gd name="T75" fmla="*/ 10309 h 85"/>
                <a:gd name="T76" fmla="*/ 19146 w 131"/>
                <a:gd name="T77" fmla="*/ 10309 h 85"/>
                <a:gd name="T78" fmla="*/ 15615 w 131"/>
                <a:gd name="T79" fmla="*/ 10678 h 85"/>
                <a:gd name="T80" fmla="*/ 12649 w 131"/>
                <a:gd name="T81" fmla="*/ 10678 h 85"/>
                <a:gd name="T82" fmla="*/ 10107 w 131"/>
                <a:gd name="T83" fmla="*/ 11212 h 85"/>
                <a:gd name="T84" fmla="*/ 0 w 131"/>
                <a:gd name="T85" fmla="*/ 0 h 8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31" h="85">
                  <a:moveTo>
                    <a:pt x="0" y="0"/>
                  </a:moveTo>
                  <a:lnTo>
                    <a:pt x="3" y="3"/>
                  </a:lnTo>
                  <a:lnTo>
                    <a:pt x="7" y="5"/>
                  </a:lnTo>
                  <a:lnTo>
                    <a:pt x="11" y="8"/>
                  </a:lnTo>
                  <a:lnTo>
                    <a:pt x="16" y="10"/>
                  </a:lnTo>
                  <a:lnTo>
                    <a:pt x="20" y="12"/>
                  </a:lnTo>
                  <a:lnTo>
                    <a:pt x="25" y="13"/>
                  </a:lnTo>
                  <a:lnTo>
                    <a:pt x="30" y="15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3" y="17"/>
                  </a:lnTo>
                  <a:lnTo>
                    <a:pt x="59" y="17"/>
                  </a:lnTo>
                  <a:lnTo>
                    <a:pt x="64" y="18"/>
                  </a:lnTo>
                  <a:lnTo>
                    <a:pt x="70" y="19"/>
                  </a:lnTo>
                  <a:lnTo>
                    <a:pt x="76" y="19"/>
                  </a:lnTo>
                  <a:lnTo>
                    <a:pt x="82" y="20"/>
                  </a:lnTo>
                  <a:lnTo>
                    <a:pt x="92" y="24"/>
                  </a:lnTo>
                  <a:lnTo>
                    <a:pt x="100" y="27"/>
                  </a:lnTo>
                  <a:lnTo>
                    <a:pt x="108" y="33"/>
                  </a:lnTo>
                  <a:lnTo>
                    <a:pt x="115" y="41"/>
                  </a:lnTo>
                  <a:lnTo>
                    <a:pt x="122" y="51"/>
                  </a:lnTo>
                  <a:lnTo>
                    <a:pt x="126" y="62"/>
                  </a:lnTo>
                  <a:lnTo>
                    <a:pt x="130" y="72"/>
                  </a:lnTo>
                  <a:lnTo>
                    <a:pt x="131" y="83"/>
                  </a:lnTo>
                  <a:lnTo>
                    <a:pt x="129" y="85"/>
                  </a:lnTo>
                  <a:lnTo>
                    <a:pt x="126" y="77"/>
                  </a:lnTo>
                  <a:lnTo>
                    <a:pt x="123" y="66"/>
                  </a:lnTo>
                  <a:lnTo>
                    <a:pt x="118" y="57"/>
                  </a:lnTo>
                  <a:lnTo>
                    <a:pt x="114" y="49"/>
                  </a:lnTo>
                  <a:lnTo>
                    <a:pt x="108" y="42"/>
                  </a:lnTo>
                  <a:lnTo>
                    <a:pt x="102" y="38"/>
                  </a:lnTo>
                  <a:lnTo>
                    <a:pt x="95" y="33"/>
                  </a:lnTo>
                  <a:lnTo>
                    <a:pt x="87" y="31"/>
                  </a:lnTo>
                  <a:lnTo>
                    <a:pt x="82" y="30"/>
                  </a:lnTo>
                  <a:lnTo>
                    <a:pt x="75" y="30"/>
                  </a:lnTo>
                  <a:lnTo>
                    <a:pt x="67" y="30"/>
                  </a:lnTo>
                  <a:lnTo>
                    <a:pt x="59" y="31"/>
                  </a:lnTo>
                  <a:lnTo>
                    <a:pt x="50" y="31"/>
                  </a:lnTo>
                  <a:lnTo>
                    <a:pt x="41" y="32"/>
                  </a:lnTo>
                  <a:lnTo>
                    <a:pt x="33" y="32"/>
                  </a:lnTo>
                  <a:lnTo>
                    <a:pt x="26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6" name="Freeform 16"/>
            <p:cNvSpPr/>
            <p:nvPr/>
          </p:nvSpPr>
          <p:spPr bwMode="auto">
            <a:xfrm>
              <a:off x="2832" y="663"/>
              <a:ext cx="261" cy="415"/>
            </a:xfrm>
            <a:custGeom>
              <a:avLst/>
              <a:gdLst>
                <a:gd name="T0" fmla="*/ 30276 w 160"/>
                <a:gd name="T1" fmla="*/ 36615 h 254"/>
                <a:gd name="T2" fmla="*/ 54544 w 160"/>
                <a:gd name="T3" fmla="*/ 67379 h 254"/>
                <a:gd name="T4" fmla="*/ 56229 w 160"/>
                <a:gd name="T5" fmla="*/ 69780 h 254"/>
                <a:gd name="T6" fmla="*/ 56867 w 160"/>
                <a:gd name="T7" fmla="*/ 72664 h 254"/>
                <a:gd name="T8" fmla="*/ 56867 w 160"/>
                <a:gd name="T9" fmla="*/ 75517 h 254"/>
                <a:gd name="T10" fmla="*/ 56242 w 160"/>
                <a:gd name="T11" fmla="*/ 78910 h 254"/>
                <a:gd name="T12" fmla="*/ 55813 w 160"/>
                <a:gd name="T13" fmla="*/ 82180 h 254"/>
                <a:gd name="T14" fmla="*/ 54034 w 160"/>
                <a:gd name="T15" fmla="*/ 84938 h 254"/>
                <a:gd name="T16" fmla="*/ 52241 w 160"/>
                <a:gd name="T17" fmla="*/ 87465 h 254"/>
                <a:gd name="T18" fmla="*/ 50048 w 160"/>
                <a:gd name="T19" fmla="*/ 89434 h 254"/>
                <a:gd name="T20" fmla="*/ 48595 w 160"/>
                <a:gd name="T21" fmla="*/ 90851 h 254"/>
                <a:gd name="T22" fmla="*/ 46884 w 160"/>
                <a:gd name="T23" fmla="*/ 91256 h 254"/>
                <a:gd name="T24" fmla="*/ 45487 w 160"/>
                <a:gd name="T25" fmla="*/ 91898 h 254"/>
                <a:gd name="T26" fmla="*/ 43768 w 160"/>
                <a:gd name="T27" fmla="*/ 91898 h 254"/>
                <a:gd name="T28" fmla="*/ 42117 w 160"/>
                <a:gd name="T29" fmla="*/ 91503 h 254"/>
                <a:gd name="T30" fmla="*/ 40956 w 160"/>
                <a:gd name="T31" fmla="*/ 91256 h 254"/>
                <a:gd name="T32" fmla="*/ 39887 w 160"/>
                <a:gd name="T33" fmla="*/ 90455 h 254"/>
                <a:gd name="T34" fmla="*/ 38263 w 160"/>
                <a:gd name="T35" fmla="*/ 89014 h 254"/>
                <a:gd name="T36" fmla="*/ 37196 w 160"/>
                <a:gd name="T37" fmla="*/ 86369 h 254"/>
                <a:gd name="T38" fmla="*/ 36556 w 160"/>
                <a:gd name="T39" fmla="*/ 83892 h 254"/>
                <a:gd name="T40" fmla="*/ 36556 w 160"/>
                <a:gd name="T41" fmla="*/ 80664 h 254"/>
                <a:gd name="T42" fmla="*/ 36948 w 160"/>
                <a:gd name="T43" fmla="*/ 77639 h 254"/>
                <a:gd name="T44" fmla="*/ 37586 w 160"/>
                <a:gd name="T45" fmla="*/ 74839 h 254"/>
                <a:gd name="T46" fmla="*/ 39375 w 160"/>
                <a:gd name="T47" fmla="*/ 72022 h 254"/>
                <a:gd name="T48" fmla="*/ 40956 w 160"/>
                <a:gd name="T49" fmla="*/ 69532 h 254"/>
                <a:gd name="T50" fmla="*/ 42714 w 160"/>
                <a:gd name="T51" fmla="*/ 67379 h 254"/>
                <a:gd name="T52" fmla="*/ 44021 w 160"/>
                <a:gd name="T53" fmla="*/ 66263 h 254"/>
                <a:gd name="T54" fmla="*/ 46146 w 160"/>
                <a:gd name="T55" fmla="*/ 64642 h 254"/>
                <a:gd name="T56" fmla="*/ 47908 w 160"/>
                <a:gd name="T57" fmla="*/ 64399 h 254"/>
                <a:gd name="T58" fmla="*/ 49388 w 160"/>
                <a:gd name="T59" fmla="*/ 63993 h 254"/>
                <a:gd name="T60" fmla="*/ 0 w 160"/>
                <a:gd name="T61" fmla="*/ 1060 h 254"/>
                <a:gd name="T62" fmla="*/ 1700 w 160"/>
                <a:gd name="T63" fmla="*/ 0 h 254"/>
                <a:gd name="T64" fmla="*/ 11781 w 160"/>
                <a:gd name="T65" fmla="*/ 12344 h 254"/>
                <a:gd name="T66" fmla="*/ 20975 w 160"/>
                <a:gd name="T67" fmla="*/ 24578 h 254"/>
                <a:gd name="T68" fmla="*/ 30276 w 160"/>
                <a:gd name="T69" fmla="*/ 36615 h 25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60" h="254">
                  <a:moveTo>
                    <a:pt x="85" y="101"/>
                  </a:moveTo>
                  <a:lnTo>
                    <a:pt x="154" y="186"/>
                  </a:lnTo>
                  <a:lnTo>
                    <a:pt x="158" y="193"/>
                  </a:lnTo>
                  <a:lnTo>
                    <a:pt x="160" y="201"/>
                  </a:lnTo>
                  <a:lnTo>
                    <a:pt x="160" y="209"/>
                  </a:lnTo>
                  <a:lnTo>
                    <a:pt x="159" y="218"/>
                  </a:lnTo>
                  <a:lnTo>
                    <a:pt x="157" y="227"/>
                  </a:lnTo>
                  <a:lnTo>
                    <a:pt x="152" y="235"/>
                  </a:lnTo>
                  <a:lnTo>
                    <a:pt x="147" y="242"/>
                  </a:lnTo>
                  <a:lnTo>
                    <a:pt x="141" y="247"/>
                  </a:lnTo>
                  <a:lnTo>
                    <a:pt x="137" y="251"/>
                  </a:lnTo>
                  <a:lnTo>
                    <a:pt x="132" y="252"/>
                  </a:lnTo>
                  <a:lnTo>
                    <a:pt x="128" y="254"/>
                  </a:lnTo>
                  <a:lnTo>
                    <a:pt x="123" y="254"/>
                  </a:lnTo>
                  <a:lnTo>
                    <a:pt x="119" y="253"/>
                  </a:lnTo>
                  <a:lnTo>
                    <a:pt x="115" y="252"/>
                  </a:lnTo>
                  <a:lnTo>
                    <a:pt x="112" y="250"/>
                  </a:lnTo>
                  <a:lnTo>
                    <a:pt x="108" y="246"/>
                  </a:lnTo>
                  <a:lnTo>
                    <a:pt x="105" y="239"/>
                  </a:lnTo>
                  <a:lnTo>
                    <a:pt x="103" y="232"/>
                  </a:lnTo>
                  <a:lnTo>
                    <a:pt x="103" y="223"/>
                  </a:lnTo>
                  <a:lnTo>
                    <a:pt x="104" y="215"/>
                  </a:lnTo>
                  <a:lnTo>
                    <a:pt x="106" y="207"/>
                  </a:lnTo>
                  <a:lnTo>
                    <a:pt x="111" y="199"/>
                  </a:lnTo>
                  <a:lnTo>
                    <a:pt x="115" y="192"/>
                  </a:lnTo>
                  <a:lnTo>
                    <a:pt x="120" y="186"/>
                  </a:lnTo>
                  <a:lnTo>
                    <a:pt x="124" y="183"/>
                  </a:lnTo>
                  <a:lnTo>
                    <a:pt x="130" y="179"/>
                  </a:lnTo>
                  <a:lnTo>
                    <a:pt x="135" y="178"/>
                  </a:lnTo>
                  <a:lnTo>
                    <a:pt x="139" y="177"/>
                  </a:lnTo>
                  <a:lnTo>
                    <a:pt x="0" y="3"/>
                  </a:lnTo>
                  <a:lnTo>
                    <a:pt x="5" y="0"/>
                  </a:lnTo>
                  <a:lnTo>
                    <a:pt x="33" y="34"/>
                  </a:lnTo>
                  <a:lnTo>
                    <a:pt x="59" y="68"/>
                  </a:lnTo>
                  <a:lnTo>
                    <a:pt x="85" y="101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283" name="Freeform 19"/>
          <p:cNvSpPr/>
          <p:nvPr/>
        </p:nvSpPr>
        <p:spPr bwMode="auto">
          <a:xfrm>
            <a:off x="3162935" y="2122170"/>
            <a:ext cx="250825" cy="291465"/>
          </a:xfrm>
          <a:custGeom>
            <a:avLst/>
            <a:gdLst>
              <a:gd name="T0" fmla="*/ 2147483647 w 316"/>
              <a:gd name="T1" fmla="*/ 2147483647 h 419"/>
              <a:gd name="T2" fmla="*/ 2147483647 w 316"/>
              <a:gd name="T3" fmla="*/ 2147483647 h 419"/>
              <a:gd name="T4" fmla="*/ 2147483647 w 316"/>
              <a:gd name="T5" fmla="*/ 0 h 419"/>
              <a:gd name="T6" fmla="*/ 2147483647 w 316"/>
              <a:gd name="T7" fmla="*/ 2147483647 h 419"/>
              <a:gd name="T8" fmla="*/ 2147483647 w 316"/>
              <a:gd name="T9" fmla="*/ 2147483647 h 419"/>
              <a:gd name="T10" fmla="*/ 2147483647 w 316"/>
              <a:gd name="T11" fmla="*/ 2147483647 h 419"/>
              <a:gd name="T12" fmla="*/ 2147483647 w 316"/>
              <a:gd name="T13" fmla="*/ 2147483647 h 419"/>
              <a:gd name="T14" fmla="*/ 2147483647 w 316"/>
              <a:gd name="T15" fmla="*/ 2147483647 h 419"/>
              <a:gd name="T16" fmla="*/ 2147483647 w 316"/>
              <a:gd name="T17" fmla="*/ 2147483647 h 419"/>
              <a:gd name="T18" fmla="*/ 2147483647 w 316"/>
              <a:gd name="T19" fmla="*/ 2147483647 h 419"/>
              <a:gd name="T20" fmla="*/ 2147483647 w 316"/>
              <a:gd name="T21" fmla="*/ 2147483647 h 419"/>
              <a:gd name="T22" fmla="*/ 2147483647 w 316"/>
              <a:gd name="T23" fmla="*/ 2147483647 h 419"/>
              <a:gd name="T24" fmla="*/ 2147483647 w 316"/>
              <a:gd name="T25" fmla="*/ 2147483647 h 419"/>
              <a:gd name="T26" fmla="*/ 2147483647 w 316"/>
              <a:gd name="T27" fmla="*/ 2147483647 h 419"/>
              <a:gd name="T28" fmla="*/ 2147483647 w 316"/>
              <a:gd name="T29" fmla="*/ 2147483647 h 419"/>
              <a:gd name="T30" fmla="*/ 2147483647 w 316"/>
              <a:gd name="T31" fmla="*/ 2147483647 h 419"/>
              <a:gd name="T32" fmla="*/ 2147483647 w 316"/>
              <a:gd name="T33" fmla="*/ 2147483647 h 419"/>
              <a:gd name="T34" fmla="*/ 2147483647 w 316"/>
              <a:gd name="T35" fmla="*/ 2147483647 h 419"/>
              <a:gd name="T36" fmla="*/ 2147483647 w 316"/>
              <a:gd name="T37" fmla="*/ 2147483647 h 419"/>
              <a:gd name="T38" fmla="*/ 2147483647 w 316"/>
              <a:gd name="T39" fmla="*/ 2147483647 h 419"/>
              <a:gd name="T40" fmla="*/ 2147483647 w 316"/>
              <a:gd name="T41" fmla="*/ 2147483647 h 419"/>
              <a:gd name="T42" fmla="*/ 2147483647 w 316"/>
              <a:gd name="T43" fmla="*/ 2147483647 h 419"/>
              <a:gd name="T44" fmla="*/ 2147483647 w 316"/>
              <a:gd name="T45" fmla="*/ 2147483647 h 419"/>
              <a:gd name="T46" fmla="*/ 2147483647 w 316"/>
              <a:gd name="T47" fmla="*/ 2147483647 h 419"/>
              <a:gd name="T48" fmla="*/ 2147483647 w 316"/>
              <a:gd name="T49" fmla="*/ 2147483647 h 419"/>
              <a:gd name="T50" fmla="*/ 2147483647 w 316"/>
              <a:gd name="T51" fmla="*/ 2147483647 h 419"/>
              <a:gd name="T52" fmla="*/ 2147483647 w 316"/>
              <a:gd name="T53" fmla="*/ 2147483647 h 419"/>
              <a:gd name="T54" fmla="*/ 2147483647 w 316"/>
              <a:gd name="T55" fmla="*/ 2147483647 h 419"/>
              <a:gd name="T56" fmla="*/ 2147483647 w 316"/>
              <a:gd name="T57" fmla="*/ 2147483647 h 419"/>
              <a:gd name="T58" fmla="*/ 2147483647 w 316"/>
              <a:gd name="T59" fmla="*/ 2147483647 h 419"/>
              <a:gd name="T60" fmla="*/ 2147483647 w 316"/>
              <a:gd name="T61" fmla="*/ 2147483647 h 419"/>
              <a:gd name="T62" fmla="*/ 2147483647 w 316"/>
              <a:gd name="T63" fmla="*/ 2147483647 h 419"/>
              <a:gd name="T64" fmla="*/ 2147483647 w 316"/>
              <a:gd name="T65" fmla="*/ 2147483647 h 419"/>
              <a:gd name="T66" fmla="*/ 2147483647 w 316"/>
              <a:gd name="T67" fmla="*/ 2147483647 h 419"/>
              <a:gd name="T68" fmla="*/ 0 w 316"/>
              <a:gd name="T69" fmla="*/ 2147483647 h 419"/>
              <a:gd name="T70" fmla="*/ 2147483647 w 316"/>
              <a:gd name="T71" fmla="*/ 2147483647 h 419"/>
              <a:gd name="T72" fmla="*/ 2147483647 w 316"/>
              <a:gd name="T73" fmla="*/ 2147483647 h 419"/>
              <a:gd name="T74" fmla="*/ 2147483647 w 316"/>
              <a:gd name="T75" fmla="*/ 2147483647 h 419"/>
              <a:gd name="T76" fmla="*/ 2147483647 w 316"/>
              <a:gd name="T77" fmla="*/ 2147483647 h 419"/>
              <a:gd name="T78" fmla="*/ 2147483647 w 316"/>
              <a:gd name="T79" fmla="*/ 2147483647 h 419"/>
              <a:gd name="T80" fmla="*/ 2147483647 w 316"/>
              <a:gd name="T81" fmla="*/ 2147483647 h 419"/>
              <a:gd name="T82" fmla="*/ 2147483647 w 316"/>
              <a:gd name="T83" fmla="*/ 2147483647 h 419"/>
              <a:gd name="T84" fmla="*/ 2147483647 w 316"/>
              <a:gd name="T85" fmla="*/ 2147483647 h 419"/>
              <a:gd name="T86" fmla="*/ 2147483647 w 316"/>
              <a:gd name="T87" fmla="*/ 2147483647 h 419"/>
              <a:gd name="T88" fmla="*/ 2147483647 w 316"/>
              <a:gd name="T89" fmla="*/ 2147483647 h 419"/>
              <a:gd name="T90" fmla="*/ 2147483647 w 316"/>
              <a:gd name="T91" fmla="*/ 2147483647 h 41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316" h="419">
                <a:moveTo>
                  <a:pt x="167" y="335"/>
                </a:moveTo>
                <a:lnTo>
                  <a:pt x="200" y="3"/>
                </a:lnTo>
                <a:lnTo>
                  <a:pt x="252" y="0"/>
                </a:lnTo>
                <a:lnTo>
                  <a:pt x="243" y="62"/>
                </a:lnTo>
                <a:lnTo>
                  <a:pt x="265" y="81"/>
                </a:lnTo>
                <a:lnTo>
                  <a:pt x="286" y="105"/>
                </a:lnTo>
                <a:lnTo>
                  <a:pt x="305" y="134"/>
                </a:lnTo>
                <a:lnTo>
                  <a:pt x="316" y="167"/>
                </a:lnTo>
                <a:lnTo>
                  <a:pt x="316" y="205"/>
                </a:lnTo>
                <a:lnTo>
                  <a:pt x="304" y="245"/>
                </a:lnTo>
                <a:lnTo>
                  <a:pt x="274" y="289"/>
                </a:lnTo>
                <a:lnTo>
                  <a:pt x="223" y="334"/>
                </a:lnTo>
                <a:lnTo>
                  <a:pt x="214" y="326"/>
                </a:lnTo>
                <a:lnTo>
                  <a:pt x="229" y="307"/>
                </a:lnTo>
                <a:lnTo>
                  <a:pt x="246" y="283"/>
                </a:lnTo>
                <a:lnTo>
                  <a:pt x="262" y="256"/>
                </a:lnTo>
                <a:lnTo>
                  <a:pt x="275" y="225"/>
                </a:lnTo>
                <a:lnTo>
                  <a:pt x="281" y="192"/>
                </a:lnTo>
                <a:lnTo>
                  <a:pt x="277" y="159"/>
                </a:lnTo>
                <a:lnTo>
                  <a:pt x="261" y="128"/>
                </a:lnTo>
                <a:lnTo>
                  <a:pt x="230" y="98"/>
                </a:lnTo>
                <a:lnTo>
                  <a:pt x="184" y="345"/>
                </a:lnTo>
                <a:lnTo>
                  <a:pt x="183" y="349"/>
                </a:lnTo>
                <a:lnTo>
                  <a:pt x="178" y="358"/>
                </a:lnTo>
                <a:lnTo>
                  <a:pt x="170" y="372"/>
                </a:lnTo>
                <a:lnTo>
                  <a:pt x="159" y="387"/>
                </a:lnTo>
                <a:lnTo>
                  <a:pt x="142" y="401"/>
                </a:lnTo>
                <a:lnTo>
                  <a:pt x="124" y="412"/>
                </a:lnTo>
                <a:lnTo>
                  <a:pt x="100" y="419"/>
                </a:lnTo>
                <a:lnTo>
                  <a:pt x="72" y="419"/>
                </a:lnTo>
                <a:lnTo>
                  <a:pt x="44" y="412"/>
                </a:lnTo>
                <a:lnTo>
                  <a:pt x="25" y="398"/>
                </a:lnTo>
                <a:lnTo>
                  <a:pt x="11" y="382"/>
                </a:lnTo>
                <a:lnTo>
                  <a:pt x="3" y="364"/>
                </a:lnTo>
                <a:lnTo>
                  <a:pt x="0" y="345"/>
                </a:lnTo>
                <a:lnTo>
                  <a:pt x="1" y="327"/>
                </a:lnTo>
                <a:lnTo>
                  <a:pt x="6" y="312"/>
                </a:lnTo>
                <a:lnTo>
                  <a:pt x="16" y="301"/>
                </a:lnTo>
                <a:lnTo>
                  <a:pt x="29" y="291"/>
                </a:lnTo>
                <a:lnTo>
                  <a:pt x="47" y="283"/>
                </a:lnTo>
                <a:lnTo>
                  <a:pt x="68" y="278"/>
                </a:lnTo>
                <a:lnTo>
                  <a:pt x="91" y="275"/>
                </a:lnTo>
                <a:lnTo>
                  <a:pt x="112" y="279"/>
                </a:lnTo>
                <a:lnTo>
                  <a:pt x="134" y="289"/>
                </a:lnTo>
                <a:lnTo>
                  <a:pt x="153" y="307"/>
                </a:lnTo>
                <a:lnTo>
                  <a:pt x="167" y="33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1" name="Freeform 17"/>
          <p:cNvSpPr/>
          <p:nvPr/>
        </p:nvSpPr>
        <p:spPr bwMode="auto">
          <a:xfrm>
            <a:off x="6658610" y="3942715"/>
            <a:ext cx="287338" cy="290513"/>
          </a:xfrm>
          <a:custGeom>
            <a:avLst/>
            <a:gdLst>
              <a:gd name="T0" fmla="*/ 2147483647 w 211"/>
              <a:gd name="T1" fmla="*/ 2147483647 h 212"/>
              <a:gd name="T2" fmla="*/ 2147483647 w 211"/>
              <a:gd name="T3" fmla="*/ 0 h 212"/>
              <a:gd name="T4" fmla="*/ 2147483647 w 211"/>
              <a:gd name="T5" fmla="*/ 2147483647 h 212"/>
              <a:gd name="T6" fmla="*/ 2147483647 w 211"/>
              <a:gd name="T7" fmla="*/ 2147483647 h 212"/>
              <a:gd name="T8" fmla="*/ 2147483647 w 211"/>
              <a:gd name="T9" fmla="*/ 2147483647 h 212"/>
              <a:gd name="T10" fmla="*/ 2147483647 w 211"/>
              <a:gd name="T11" fmla="*/ 2147483647 h 212"/>
              <a:gd name="T12" fmla="*/ 2147483647 w 211"/>
              <a:gd name="T13" fmla="*/ 2147483647 h 212"/>
              <a:gd name="T14" fmla="*/ 2147483647 w 211"/>
              <a:gd name="T15" fmla="*/ 2147483647 h 212"/>
              <a:gd name="T16" fmla="*/ 2147483647 w 211"/>
              <a:gd name="T17" fmla="*/ 2147483647 h 212"/>
              <a:gd name="T18" fmla="*/ 2147483647 w 211"/>
              <a:gd name="T19" fmla="*/ 2147483647 h 212"/>
              <a:gd name="T20" fmla="*/ 2147483647 w 211"/>
              <a:gd name="T21" fmla="*/ 2147483647 h 212"/>
              <a:gd name="T22" fmla="*/ 2147483647 w 211"/>
              <a:gd name="T23" fmla="*/ 2147483647 h 212"/>
              <a:gd name="T24" fmla="*/ 2147483647 w 211"/>
              <a:gd name="T25" fmla="*/ 2147483647 h 212"/>
              <a:gd name="T26" fmla="*/ 2147483647 w 211"/>
              <a:gd name="T27" fmla="*/ 2147483647 h 212"/>
              <a:gd name="T28" fmla="*/ 0 w 211"/>
              <a:gd name="T29" fmla="*/ 2147483647 h 212"/>
              <a:gd name="T30" fmla="*/ 0 w 211"/>
              <a:gd name="T31" fmla="*/ 2147483647 h 212"/>
              <a:gd name="T32" fmla="*/ 2147483647 w 211"/>
              <a:gd name="T33" fmla="*/ 2147483647 h 212"/>
              <a:gd name="T34" fmla="*/ 2147483647 w 211"/>
              <a:gd name="T35" fmla="*/ 2147483647 h 212"/>
              <a:gd name="T36" fmla="*/ 2147483647 w 211"/>
              <a:gd name="T37" fmla="*/ 2147483647 h 212"/>
              <a:gd name="T38" fmla="*/ 2147483647 w 211"/>
              <a:gd name="T39" fmla="*/ 2147483647 h 212"/>
              <a:gd name="T40" fmla="*/ 2147483647 w 211"/>
              <a:gd name="T41" fmla="*/ 2147483647 h 212"/>
              <a:gd name="T42" fmla="*/ 2147483647 w 211"/>
              <a:gd name="T43" fmla="*/ 2147483647 h 212"/>
              <a:gd name="T44" fmla="*/ 2147483647 w 211"/>
              <a:gd name="T45" fmla="*/ 2147483647 h 212"/>
              <a:gd name="T46" fmla="*/ 2147483647 w 211"/>
              <a:gd name="T47" fmla="*/ 2147483647 h 212"/>
              <a:gd name="T48" fmla="*/ 2147483647 w 211"/>
              <a:gd name="T49" fmla="*/ 2147483647 h 212"/>
              <a:gd name="T50" fmla="*/ 2147483647 w 211"/>
              <a:gd name="T51" fmla="*/ 2147483647 h 212"/>
              <a:gd name="T52" fmla="*/ 2147483647 w 211"/>
              <a:gd name="T53" fmla="*/ 2147483647 h 212"/>
              <a:gd name="T54" fmla="*/ 2147483647 w 211"/>
              <a:gd name="T55" fmla="*/ 2147483647 h 212"/>
              <a:gd name="T56" fmla="*/ 2147483647 w 211"/>
              <a:gd name="T57" fmla="*/ 2147483647 h 212"/>
              <a:gd name="T58" fmla="*/ 2147483647 w 211"/>
              <a:gd name="T59" fmla="*/ 2147483647 h 212"/>
              <a:gd name="T60" fmla="*/ 2147483647 w 211"/>
              <a:gd name="T61" fmla="*/ 2147483647 h 212"/>
              <a:gd name="T62" fmla="*/ 2147483647 w 211"/>
              <a:gd name="T63" fmla="*/ 2147483647 h 212"/>
              <a:gd name="T64" fmla="*/ 2147483647 w 211"/>
              <a:gd name="T65" fmla="*/ 2147483647 h 212"/>
              <a:gd name="T66" fmla="*/ 2147483647 w 211"/>
              <a:gd name="T67" fmla="*/ 2147483647 h 212"/>
              <a:gd name="T68" fmla="*/ 2147483647 w 211"/>
              <a:gd name="T69" fmla="*/ 2147483647 h 212"/>
              <a:gd name="T70" fmla="*/ 2147483647 w 211"/>
              <a:gd name="T71" fmla="*/ 2147483647 h 212"/>
              <a:gd name="T72" fmla="*/ 2147483647 w 211"/>
              <a:gd name="T73" fmla="*/ 2147483647 h 212"/>
              <a:gd name="T74" fmla="*/ 2147483647 w 211"/>
              <a:gd name="T75" fmla="*/ 2147483647 h 212"/>
              <a:gd name="T76" fmla="*/ 2147483647 w 211"/>
              <a:gd name="T77" fmla="*/ 2147483647 h 212"/>
              <a:gd name="T78" fmla="*/ 2147483647 w 211"/>
              <a:gd name="T79" fmla="*/ 2147483647 h 212"/>
              <a:gd name="T80" fmla="*/ 2147483647 w 211"/>
              <a:gd name="T81" fmla="*/ 2147483647 h 212"/>
              <a:gd name="T82" fmla="*/ 2147483647 w 211"/>
              <a:gd name="T83" fmla="*/ 2147483647 h 212"/>
              <a:gd name="T84" fmla="*/ 2147483647 w 211"/>
              <a:gd name="T85" fmla="*/ 2147483647 h 212"/>
              <a:gd name="T86" fmla="*/ 2147483647 w 211"/>
              <a:gd name="T87" fmla="*/ 2147483647 h 212"/>
              <a:gd name="T88" fmla="*/ 2147483647 w 211"/>
              <a:gd name="T89" fmla="*/ 2147483647 h 212"/>
              <a:gd name="T90" fmla="*/ 2147483647 w 211"/>
              <a:gd name="T91" fmla="*/ 2147483647 h 212"/>
              <a:gd name="T92" fmla="*/ 2147483647 w 211"/>
              <a:gd name="T93" fmla="*/ 2147483647 h 212"/>
              <a:gd name="T94" fmla="*/ 2147483647 w 211"/>
              <a:gd name="T95" fmla="*/ 2147483647 h 212"/>
              <a:gd name="T96" fmla="*/ 2147483647 w 211"/>
              <a:gd name="T97" fmla="*/ 2147483647 h 212"/>
              <a:gd name="T98" fmla="*/ 2147483647 w 211"/>
              <a:gd name="T99" fmla="*/ 2147483647 h 212"/>
              <a:gd name="T100" fmla="*/ 2147483647 w 211"/>
              <a:gd name="T101" fmla="*/ 2147483647 h 212"/>
              <a:gd name="T102" fmla="*/ 2147483647 w 211"/>
              <a:gd name="T103" fmla="*/ 2147483647 h 212"/>
              <a:gd name="T104" fmla="*/ 2147483647 w 211"/>
              <a:gd name="T105" fmla="*/ 2147483647 h 212"/>
              <a:gd name="T106" fmla="*/ 2147483647 w 211"/>
              <a:gd name="T107" fmla="*/ 2147483647 h 212"/>
              <a:gd name="T108" fmla="*/ 2147483647 w 211"/>
              <a:gd name="T109" fmla="*/ 2147483647 h 212"/>
              <a:gd name="T110" fmla="*/ 2147483647 w 211"/>
              <a:gd name="T111" fmla="*/ 2147483647 h 212"/>
              <a:gd name="T112" fmla="*/ 2147483647 w 211"/>
              <a:gd name="T113" fmla="*/ 2147483647 h 212"/>
              <a:gd name="T114" fmla="*/ 2147483647 w 211"/>
              <a:gd name="T115" fmla="*/ 2147483647 h 212"/>
              <a:gd name="T116" fmla="*/ 2147483647 w 211"/>
              <a:gd name="T117" fmla="*/ 2147483647 h 212"/>
              <a:gd name="T118" fmla="*/ 2147483647 w 211"/>
              <a:gd name="T119" fmla="*/ 2147483647 h 212"/>
              <a:gd name="T120" fmla="*/ 2147483647 w 211"/>
              <a:gd name="T121" fmla="*/ 2147483647 h 212"/>
              <a:gd name="T122" fmla="*/ 2147483647 w 211"/>
              <a:gd name="T123" fmla="*/ 2147483647 h 212"/>
              <a:gd name="T124" fmla="*/ 2147483647 w 211"/>
              <a:gd name="T125" fmla="*/ 2147483647 h 212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11" h="212">
                <a:moveTo>
                  <a:pt x="211" y="18"/>
                </a:moveTo>
                <a:lnTo>
                  <a:pt x="90" y="0"/>
                </a:lnTo>
                <a:lnTo>
                  <a:pt x="70" y="148"/>
                </a:lnTo>
                <a:lnTo>
                  <a:pt x="67" y="145"/>
                </a:lnTo>
                <a:lnTo>
                  <a:pt x="62" y="143"/>
                </a:lnTo>
                <a:lnTo>
                  <a:pt x="57" y="142"/>
                </a:lnTo>
                <a:lnTo>
                  <a:pt x="51" y="140"/>
                </a:lnTo>
                <a:lnTo>
                  <a:pt x="44" y="140"/>
                </a:lnTo>
                <a:lnTo>
                  <a:pt x="36" y="142"/>
                </a:lnTo>
                <a:lnTo>
                  <a:pt x="27" y="145"/>
                </a:lnTo>
                <a:lnTo>
                  <a:pt x="20" y="148"/>
                </a:lnTo>
                <a:lnTo>
                  <a:pt x="13" y="153"/>
                </a:lnTo>
                <a:lnTo>
                  <a:pt x="7" y="159"/>
                </a:lnTo>
                <a:lnTo>
                  <a:pt x="2" y="165"/>
                </a:lnTo>
                <a:lnTo>
                  <a:pt x="0" y="171"/>
                </a:lnTo>
                <a:lnTo>
                  <a:pt x="0" y="176"/>
                </a:lnTo>
                <a:lnTo>
                  <a:pt x="1" y="181"/>
                </a:lnTo>
                <a:lnTo>
                  <a:pt x="2" y="184"/>
                </a:lnTo>
                <a:lnTo>
                  <a:pt x="5" y="188"/>
                </a:lnTo>
                <a:lnTo>
                  <a:pt x="8" y="191"/>
                </a:lnTo>
                <a:lnTo>
                  <a:pt x="12" y="193"/>
                </a:lnTo>
                <a:lnTo>
                  <a:pt x="16" y="194"/>
                </a:lnTo>
                <a:lnTo>
                  <a:pt x="21" y="196"/>
                </a:lnTo>
                <a:lnTo>
                  <a:pt x="29" y="197"/>
                </a:lnTo>
                <a:lnTo>
                  <a:pt x="37" y="196"/>
                </a:lnTo>
                <a:lnTo>
                  <a:pt x="46" y="192"/>
                </a:lnTo>
                <a:lnTo>
                  <a:pt x="53" y="189"/>
                </a:lnTo>
                <a:lnTo>
                  <a:pt x="60" y="184"/>
                </a:lnTo>
                <a:lnTo>
                  <a:pt x="67" y="178"/>
                </a:lnTo>
                <a:lnTo>
                  <a:pt x="70" y="173"/>
                </a:lnTo>
                <a:lnTo>
                  <a:pt x="73" y="165"/>
                </a:lnTo>
                <a:lnTo>
                  <a:pt x="91" y="36"/>
                </a:lnTo>
                <a:lnTo>
                  <a:pt x="201" y="53"/>
                </a:lnTo>
                <a:lnTo>
                  <a:pt x="185" y="166"/>
                </a:lnTo>
                <a:lnTo>
                  <a:pt x="181" y="162"/>
                </a:lnTo>
                <a:lnTo>
                  <a:pt x="178" y="160"/>
                </a:lnTo>
                <a:lnTo>
                  <a:pt x="172" y="159"/>
                </a:lnTo>
                <a:lnTo>
                  <a:pt x="166" y="158"/>
                </a:lnTo>
                <a:lnTo>
                  <a:pt x="159" y="158"/>
                </a:lnTo>
                <a:lnTo>
                  <a:pt x="151" y="159"/>
                </a:lnTo>
                <a:lnTo>
                  <a:pt x="143" y="162"/>
                </a:lnTo>
                <a:lnTo>
                  <a:pt x="135" y="166"/>
                </a:lnTo>
                <a:lnTo>
                  <a:pt x="128" y="170"/>
                </a:lnTo>
                <a:lnTo>
                  <a:pt x="122" y="176"/>
                </a:lnTo>
                <a:lnTo>
                  <a:pt x="118" y="182"/>
                </a:lnTo>
                <a:lnTo>
                  <a:pt x="115" y="189"/>
                </a:lnTo>
                <a:lnTo>
                  <a:pt x="115" y="193"/>
                </a:lnTo>
                <a:lnTo>
                  <a:pt x="117" y="198"/>
                </a:lnTo>
                <a:lnTo>
                  <a:pt x="119" y="201"/>
                </a:lnTo>
                <a:lnTo>
                  <a:pt x="121" y="205"/>
                </a:lnTo>
                <a:lnTo>
                  <a:pt x="125" y="207"/>
                </a:lnTo>
                <a:lnTo>
                  <a:pt x="128" y="209"/>
                </a:lnTo>
                <a:lnTo>
                  <a:pt x="132" y="211"/>
                </a:lnTo>
                <a:lnTo>
                  <a:pt x="136" y="212"/>
                </a:lnTo>
                <a:lnTo>
                  <a:pt x="144" y="212"/>
                </a:lnTo>
                <a:lnTo>
                  <a:pt x="153" y="211"/>
                </a:lnTo>
                <a:lnTo>
                  <a:pt x="161" y="209"/>
                </a:lnTo>
                <a:lnTo>
                  <a:pt x="170" y="206"/>
                </a:lnTo>
                <a:lnTo>
                  <a:pt x="176" y="201"/>
                </a:lnTo>
                <a:lnTo>
                  <a:pt x="182" y="196"/>
                </a:lnTo>
                <a:lnTo>
                  <a:pt x="187" y="190"/>
                </a:lnTo>
                <a:lnTo>
                  <a:pt x="189" y="182"/>
                </a:lnTo>
                <a:lnTo>
                  <a:pt x="211" y="18"/>
                </a:lnTo>
                <a:close/>
              </a:path>
            </a:pathLst>
          </a:cu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8" name="Freeform 4"/>
          <p:cNvSpPr/>
          <p:nvPr/>
        </p:nvSpPr>
        <p:spPr bwMode="auto">
          <a:xfrm>
            <a:off x="6116638" y="1876425"/>
            <a:ext cx="185737" cy="188913"/>
          </a:xfrm>
          <a:custGeom>
            <a:avLst/>
            <a:gdLst>
              <a:gd name="T0" fmla="*/ 2147483647 w 137"/>
              <a:gd name="T1" fmla="*/ 2147483647 h 139"/>
              <a:gd name="T2" fmla="*/ 2147483647 w 137"/>
              <a:gd name="T3" fmla="*/ 0 h 139"/>
              <a:gd name="T4" fmla="*/ 2147483647 w 137"/>
              <a:gd name="T5" fmla="*/ 2147483647 h 139"/>
              <a:gd name="T6" fmla="*/ 2147483647 w 137"/>
              <a:gd name="T7" fmla="*/ 2147483647 h 139"/>
              <a:gd name="T8" fmla="*/ 2147483647 w 137"/>
              <a:gd name="T9" fmla="*/ 2147483647 h 139"/>
              <a:gd name="T10" fmla="*/ 2147483647 w 137"/>
              <a:gd name="T11" fmla="*/ 2147483647 h 139"/>
              <a:gd name="T12" fmla="*/ 2147483647 w 137"/>
              <a:gd name="T13" fmla="*/ 2147483647 h 139"/>
              <a:gd name="T14" fmla="*/ 2147483647 w 137"/>
              <a:gd name="T15" fmla="*/ 2147483647 h 139"/>
              <a:gd name="T16" fmla="*/ 2147483647 w 137"/>
              <a:gd name="T17" fmla="*/ 2147483647 h 139"/>
              <a:gd name="T18" fmla="*/ 2147483647 w 137"/>
              <a:gd name="T19" fmla="*/ 2147483647 h 139"/>
              <a:gd name="T20" fmla="*/ 2147483647 w 137"/>
              <a:gd name="T21" fmla="*/ 2147483647 h 139"/>
              <a:gd name="T22" fmla="*/ 2147483647 w 137"/>
              <a:gd name="T23" fmla="*/ 2147483647 h 139"/>
              <a:gd name="T24" fmla="*/ 2147483647 w 137"/>
              <a:gd name="T25" fmla="*/ 2147483647 h 139"/>
              <a:gd name="T26" fmla="*/ 2147483647 w 137"/>
              <a:gd name="T27" fmla="*/ 2147483647 h 139"/>
              <a:gd name="T28" fmla="*/ 0 w 137"/>
              <a:gd name="T29" fmla="*/ 2147483647 h 139"/>
              <a:gd name="T30" fmla="*/ 0 w 137"/>
              <a:gd name="T31" fmla="*/ 2147483647 h 139"/>
              <a:gd name="T32" fmla="*/ 2147483647 w 137"/>
              <a:gd name="T33" fmla="*/ 2147483647 h 139"/>
              <a:gd name="T34" fmla="*/ 2147483647 w 137"/>
              <a:gd name="T35" fmla="*/ 2147483647 h 139"/>
              <a:gd name="T36" fmla="*/ 2147483647 w 137"/>
              <a:gd name="T37" fmla="*/ 2147483647 h 139"/>
              <a:gd name="T38" fmla="*/ 2147483647 w 137"/>
              <a:gd name="T39" fmla="*/ 2147483647 h 139"/>
              <a:gd name="T40" fmla="*/ 2147483647 w 137"/>
              <a:gd name="T41" fmla="*/ 2147483647 h 139"/>
              <a:gd name="T42" fmla="*/ 2147483647 w 137"/>
              <a:gd name="T43" fmla="*/ 2147483647 h 139"/>
              <a:gd name="T44" fmla="*/ 2147483647 w 137"/>
              <a:gd name="T45" fmla="*/ 2147483647 h 139"/>
              <a:gd name="T46" fmla="*/ 2147483647 w 137"/>
              <a:gd name="T47" fmla="*/ 2147483647 h 139"/>
              <a:gd name="T48" fmla="*/ 2147483647 w 137"/>
              <a:gd name="T49" fmla="*/ 2147483647 h 139"/>
              <a:gd name="T50" fmla="*/ 2147483647 w 137"/>
              <a:gd name="T51" fmla="*/ 2147483647 h 139"/>
              <a:gd name="T52" fmla="*/ 2147483647 w 137"/>
              <a:gd name="T53" fmla="*/ 2147483647 h 139"/>
              <a:gd name="T54" fmla="*/ 2147483647 w 137"/>
              <a:gd name="T55" fmla="*/ 2147483647 h 139"/>
              <a:gd name="T56" fmla="*/ 2147483647 w 137"/>
              <a:gd name="T57" fmla="*/ 2147483647 h 139"/>
              <a:gd name="T58" fmla="*/ 2147483647 w 137"/>
              <a:gd name="T59" fmla="*/ 2147483647 h 139"/>
              <a:gd name="T60" fmla="*/ 2147483647 w 137"/>
              <a:gd name="T61" fmla="*/ 2147483647 h 139"/>
              <a:gd name="T62" fmla="*/ 2147483647 w 137"/>
              <a:gd name="T63" fmla="*/ 2147483647 h 139"/>
              <a:gd name="T64" fmla="*/ 2147483647 w 137"/>
              <a:gd name="T65" fmla="*/ 2147483647 h 139"/>
              <a:gd name="T66" fmla="*/ 2147483647 w 137"/>
              <a:gd name="T67" fmla="*/ 2147483647 h 139"/>
              <a:gd name="T68" fmla="*/ 2147483647 w 137"/>
              <a:gd name="T69" fmla="*/ 2147483647 h 139"/>
              <a:gd name="T70" fmla="*/ 2147483647 w 137"/>
              <a:gd name="T71" fmla="*/ 2147483647 h 139"/>
              <a:gd name="T72" fmla="*/ 2147483647 w 137"/>
              <a:gd name="T73" fmla="*/ 2147483647 h 139"/>
              <a:gd name="T74" fmla="*/ 2147483647 w 137"/>
              <a:gd name="T75" fmla="*/ 2147483647 h 139"/>
              <a:gd name="T76" fmla="*/ 2147483647 w 137"/>
              <a:gd name="T77" fmla="*/ 2147483647 h 139"/>
              <a:gd name="T78" fmla="*/ 2147483647 w 137"/>
              <a:gd name="T79" fmla="*/ 2147483647 h 139"/>
              <a:gd name="T80" fmla="*/ 2147483647 w 137"/>
              <a:gd name="T81" fmla="*/ 2147483647 h 139"/>
              <a:gd name="T82" fmla="*/ 2147483647 w 137"/>
              <a:gd name="T83" fmla="*/ 2147483647 h 139"/>
              <a:gd name="T84" fmla="*/ 2147483647 w 137"/>
              <a:gd name="T85" fmla="*/ 2147483647 h 139"/>
              <a:gd name="T86" fmla="*/ 2147483647 w 137"/>
              <a:gd name="T87" fmla="*/ 2147483647 h 139"/>
              <a:gd name="T88" fmla="*/ 2147483647 w 137"/>
              <a:gd name="T89" fmla="*/ 2147483647 h 139"/>
              <a:gd name="T90" fmla="*/ 2147483647 w 137"/>
              <a:gd name="T91" fmla="*/ 2147483647 h 139"/>
              <a:gd name="T92" fmla="*/ 2147483647 w 137"/>
              <a:gd name="T93" fmla="*/ 2147483647 h 139"/>
              <a:gd name="T94" fmla="*/ 2147483647 w 137"/>
              <a:gd name="T95" fmla="*/ 2147483647 h 139"/>
              <a:gd name="T96" fmla="*/ 2147483647 w 137"/>
              <a:gd name="T97" fmla="*/ 2147483647 h 139"/>
              <a:gd name="T98" fmla="*/ 2147483647 w 137"/>
              <a:gd name="T99" fmla="*/ 2147483647 h 139"/>
              <a:gd name="T100" fmla="*/ 2147483647 w 137"/>
              <a:gd name="T101" fmla="*/ 2147483647 h 139"/>
              <a:gd name="T102" fmla="*/ 2147483647 w 137"/>
              <a:gd name="T103" fmla="*/ 2147483647 h 139"/>
              <a:gd name="T104" fmla="*/ 2147483647 w 137"/>
              <a:gd name="T105" fmla="*/ 2147483647 h 139"/>
              <a:gd name="T106" fmla="*/ 2147483647 w 137"/>
              <a:gd name="T107" fmla="*/ 2147483647 h 139"/>
              <a:gd name="T108" fmla="*/ 2147483647 w 137"/>
              <a:gd name="T109" fmla="*/ 2147483647 h 139"/>
              <a:gd name="T110" fmla="*/ 2147483647 w 137"/>
              <a:gd name="T111" fmla="*/ 2147483647 h 139"/>
              <a:gd name="T112" fmla="*/ 2147483647 w 137"/>
              <a:gd name="T113" fmla="*/ 2147483647 h 139"/>
              <a:gd name="T114" fmla="*/ 2147483647 w 137"/>
              <a:gd name="T115" fmla="*/ 2147483647 h 139"/>
              <a:gd name="T116" fmla="*/ 2147483647 w 137"/>
              <a:gd name="T117" fmla="*/ 2147483647 h 139"/>
              <a:gd name="T118" fmla="*/ 2147483647 w 137"/>
              <a:gd name="T119" fmla="*/ 2147483647 h 139"/>
              <a:gd name="T120" fmla="*/ 2147483647 w 137"/>
              <a:gd name="T121" fmla="*/ 2147483647 h 139"/>
              <a:gd name="T122" fmla="*/ 2147483647 w 137"/>
              <a:gd name="T123" fmla="*/ 2147483647 h 139"/>
              <a:gd name="T124" fmla="*/ 2147483647 w 137"/>
              <a:gd name="T125" fmla="*/ 2147483647 h 13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37" h="139">
                <a:moveTo>
                  <a:pt x="137" y="13"/>
                </a:moveTo>
                <a:lnTo>
                  <a:pt x="58" y="0"/>
                </a:lnTo>
                <a:lnTo>
                  <a:pt x="46" y="97"/>
                </a:lnTo>
                <a:lnTo>
                  <a:pt x="43" y="95"/>
                </a:lnTo>
                <a:lnTo>
                  <a:pt x="40" y="94"/>
                </a:lnTo>
                <a:lnTo>
                  <a:pt x="36" y="93"/>
                </a:lnTo>
                <a:lnTo>
                  <a:pt x="33" y="91"/>
                </a:lnTo>
                <a:lnTo>
                  <a:pt x="28" y="91"/>
                </a:lnTo>
                <a:lnTo>
                  <a:pt x="23" y="91"/>
                </a:lnTo>
                <a:lnTo>
                  <a:pt x="18" y="94"/>
                </a:lnTo>
                <a:lnTo>
                  <a:pt x="12" y="96"/>
                </a:lnTo>
                <a:lnTo>
                  <a:pt x="8" y="99"/>
                </a:lnTo>
                <a:lnTo>
                  <a:pt x="4" y="103"/>
                </a:lnTo>
                <a:lnTo>
                  <a:pt x="1" y="108"/>
                </a:lnTo>
                <a:lnTo>
                  <a:pt x="0" y="112"/>
                </a:lnTo>
                <a:lnTo>
                  <a:pt x="0" y="114"/>
                </a:lnTo>
                <a:lnTo>
                  <a:pt x="1" y="117"/>
                </a:lnTo>
                <a:lnTo>
                  <a:pt x="2" y="120"/>
                </a:lnTo>
                <a:lnTo>
                  <a:pt x="3" y="122"/>
                </a:lnTo>
                <a:lnTo>
                  <a:pt x="5" y="124"/>
                </a:lnTo>
                <a:lnTo>
                  <a:pt x="8" y="126"/>
                </a:lnTo>
                <a:lnTo>
                  <a:pt x="10" y="127"/>
                </a:lnTo>
                <a:lnTo>
                  <a:pt x="13" y="127"/>
                </a:lnTo>
                <a:lnTo>
                  <a:pt x="19" y="127"/>
                </a:lnTo>
                <a:lnTo>
                  <a:pt x="24" y="127"/>
                </a:lnTo>
                <a:lnTo>
                  <a:pt x="29" y="125"/>
                </a:lnTo>
                <a:lnTo>
                  <a:pt x="34" y="122"/>
                </a:lnTo>
                <a:lnTo>
                  <a:pt x="39" y="119"/>
                </a:lnTo>
                <a:lnTo>
                  <a:pt x="42" y="116"/>
                </a:lnTo>
                <a:lnTo>
                  <a:pt x="46" y="112"/>
                </a:lnTo>
                <a:lnTo>
                  <a:pt x="47" y="108"/>
                </a:lnTo>
                <a:lnTo>
                  <a:pt x="58" y="25"/>
                </a:lnTo>
                <a:lnTo>
                  <a:pt x="129" y="35"/>
                </a:lnTo>
                <a:lnTo>
                  <a:pt x="119" y="108"/>
                </a:lnTo>
                <a:lnTo>
                  <a:pt x="117" y="106"/>
                </a:lnTo>
                <a:lnTo>
                  <a:pt x="115" y="105"/>
                </a:lnTo>
                <a:lnTo>
                  <a:pt x="111" y="104"/>
                </a:lnTo>
                <a:lnTo>
                  <a:pt x="107" y="103"/>
                </a:lnTo>
                <a:lnTo>
                  <a:pt x="102" y="103"/>
                </a:lnTo>
                <a:lnTo>
                  <a:pt x="97" y="103"/>
                </a:lnTo>
                <a:lnTo>
                  <a:pt x="92" y="105"/>
                </a:lnTo>
                <a:lnTo>
                  <a:pt x="87" y="108"/>
                </a:lnTo>
                <a:lnTo>
                  <a:pt x="82" y="111"/>
                </a:lnTo>
                <a:lnTo>
                  <a:pt x="79" y="114"/>
                </a:lnTo>
                <a:lnTo>
                  <a:pt x="76" y="118"/>
                </a:lnTo>
                <a:lnTo>
                  <a:pt x="74" y="122"/>
                </a:lnTo>
                <a:lnTo>
                  <a:pt x="74" y="126"/>
                </a:lnTo>
                <a:lnTo>
                  <a:pt x="76" y="128"/>
                </a:lnTo>
                <a:lnTo>
                  <a:pt x="77" y="131"/>
                </a:lnTo>
                <a:lnTo>
                  <a:pt x="78" y="133"/>
                </a:lnTo>
                <a:lnTo>
                  <a:pt x="80" y="135"/>
                </a:lnTo>
                <a:lnTo>
                  <a:pt x="82" y="136"/>
                </a:lnTo>
                <a:lnTo>
                  <a:pt x="85" y="137"/>
                </a:lnTo>
                <a:lnTo>
                  <a:pt x="88" y="139"/>
                </a:lnTo>
                <a:lnTo>
                  <a:pt x="94" y="139"/>
                </a:lnTo>
                <a:lnTo>
                  <a:pt x="99" y="137"/>
                </a:lnTo>
                <a:lnTo>
                  <a:pt x="104" y="136"/>
                </a:lnTo>
                <a:lnTo>
                  <a:pt x="109" y="134"/>
                </a:lnTo>
                <a:lnTo>
                  <a:pt x="114" y="131"/>
                </a:lnTo>
                <a:lnTo>
                  <a:pt x="117" y="127"/>
                </a:lnTo>
                <a:lnTo>
                  <a:pt x="120" y="122"/>
                </a:lnTo>
                <a:lnTo>
                  <a:pt x="122" y="118"/>
                </a:lnTo>
                <a:lnTo>
                  <a:pt x="137" y="13"/>
                </a:lnTo>
                <a:close/>
              </a:path>
            </a:pathLst>
          </a:cu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TextBox 6"/>
          <p:cNvSpPr txBox="1"/>
          <p:nvPr/>
        </p:nvSpPr>
        <p:spPr>
          <a:xfrm>
            <a:off x="-148590" y="75565"/>
            <a:ext cx="95885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en-US" sz="36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HÁT KẾT HỢP VẬN ĐỘNG</a:t>
            </a:r>
            <a:endParaRPr lang="en-US" sz="32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1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1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ntr" presetSubtype="1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11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11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1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1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9" presetClass="entr" presetSubtype="1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11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11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4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4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59259E-6 L -0.04341 -0.09144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14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0" y="-458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50" fill="hold"/>
                                        <p:tgtEl>
                                          <p:spTgt spid="114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36" dur="50" fill="hold"/>
                                        <p:tgtEl>
                                          <p:spTgt spid="114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37" dur="50" fill="hold"/>
                                        <p:tgtEl>
                                          <p:spTgt spid="114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" fill="hold"/>
                                        <p:tgtEl>
                                          <p:spTgt spid="114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4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4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4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31214E-6 L 0.05104 -0.04323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2" y="-2173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5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52" dur="5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53" dur="5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21387E-6 L -0.0559 0.00809 " pathEditMode="relative" rAng="0" ptsTypes="AA">
                                      <p:cBhvr>
                                        <p:cTn id="65" dur="50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" y="393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5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68" dur="5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69" dur="5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51445E-7 L -0.02205 0.05341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1" y="2659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5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4" dur="5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5" dur="5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5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12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12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83237E-6 L 0.08923 0.02544 " pathEditMode="relative" rAng="0" ptsTypes="AA">
                                      <p:cBhvr>
                                        <p:cTn id="97" dur="3000" fill="hold"/>
                                        <p:tgtEl>
                                          <p:spTgt spid="112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62" y="1272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9" dur="50" fill="hold"/>
                                        <p:tgtEl>
                                          <p:spTgt spid="112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animClr clrSpc="rgb" dir="cw">
                                      <p:cBhvr>
                                        <p:cTn id="100" dur="50" fill="hold"/>
                                        <p:tgtEl>
                                          <p:spTgt spid="112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set>
                                      <p:cBhvr>
                                        <p:cTn id="101" dur="50" fill="hold"/>
                                        <p:tgtEl>
                                          <p:spTgt spid="112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50" fill="hold"/>
                                        <p:tgtEl>
                                          <p:spTgt spid="112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2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2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50867E-6 L -0.00643 -0.07607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" y="-3815"/>
                                    </p:animMotion>
                                  </p:childTnLst>
                                </p:cTn>
                              </p:par>
                              <p:par>
                                <p:cTn id="114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5" dur="5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16" dur="5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17" dur="5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5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1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ldLvl="0" animBg="1"/>
      <p:bldP spid="11444" grpId="0" bldLvl="0" animBg="1"/>
      <p:bldP spid="11444" grpId="1" bldLvl="0" animBg="1"/>
      <p:bldP spid="11444" grpId="2" bldLvl="0" animBg="1"/>
      <p:bldP spid="11274" grpId="0" bldLvl="0" animBg="1"/>
      <p:bldP spid="11274" grpId="1" bldLvl="0" animBg="1"/>
      <p:bldP spid="11274" grpId="2" bldLvl="0" animBg="1"/>
      <p:bldP spid="11283" grpId="0" bldLvl="0" animBg="1"/>
      <p:bldP spid="11283" grpId="1" bldLvl="0" animBg="1"/>
      <p:bldP spid="11283" grpId="2" bldLvl="0" animBg="1"/>
      <p:bldP spid="11281" grpId="0" bldLvl="0" animBg="1"/>
      <p:bldP spid="11281" grpId="1" bldLvl="0" animBg="1"/>
      <p:bldP spid="11281" grpId="2" bldLvl="0" animBg="1"/>
      <p:bldP spid="11268" grpId="0" bldLvl="0" animBg="1"/>
      <p:bldP spid="11268" grpId="1" bldLvl="0" animBg="1"/>
      <p:bldP spid="11268" grpId="2" bldLvl="0" animBg="1"/>
      <p:bldP spid="10" grpId="0"/>
      <p:bldP spid="10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FA8133B-1020-7EC3-4971-C7B51B6F1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509" y="0"/>
            <a:ext cx="6705600" cy="1143000"/>
          </a:xfrm>
        </p:spPr>
        <p:txBody>
          <a:bodyPr/>
          <a:lstStyle/>
          <a:p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Chỗ dành sẵn cho Nội dung 3">
            <a:extLst>
              <a:ext uri="{FF2B5EF4-FFF2-40B4-BE49-F238E27FC236}">
                <a16:creationId xmlns:a16="http://schemas.microsoft.com/office/drawing/2014/main" id="{9529512C-B6AB-DAED-792D-9FDFD3DAD78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16801427"/>
              </p:ext>
            </p:extLst>
          </p:nvPr>
        </p:nvGraphicFramePr>
        <p:xfrm>
          <a:off x="332509" y="1018309"/>
          <a:ext cx="11720946" cy="5715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027917">
                  <a:extLst>
                    <a:ext uri="{9D8B030D-6E8A-4147-A177-3AD203B41FA5}">
                      <a16:colId xmlns:a16="http://schemas.microsoft.com/office/drawing/2014/main" val="3202367228"/>
                    </a:ext>
                  </a:extLst>
                </a:gridCol>
                <a:gridCol w="5693029">
                  <a:extLst>
                    <a:ext uri="{9D8B030D-6E8A-4147-A177-3AD203B41FA5}">
                      <a16:colId xmlns:a16="http://schemas.microsoft.com/office/drawing/2014/main" val="2986994717"/>
                    </a:ext>
                  </a:extLst>
                </a:gridCol>
              </a:tblGrid>
              <a:tr h="4312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hát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83" marR="6748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 tác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83" marR="67483" marT="0" marB="0"/>
                </a:tc>
                <a:extLst>
                  <a:ext uri="{0D108BD9-81ED-4DB2-BD59-A6C34878D82A}">
                    <a16:rowId xmlns:a16="http://schemas.microsoft.com/office/drawing/2014/main" val="216712846"/>
                  </a:ext>
                </a:extLst>
              </a:tr>
              <a:tr h="101735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fr-FR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Xuân</a:t>
                      </a:r>
                      <a:r>
                        <a:rPr lang="fr-FR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ban mai </a:t>
                      </a:r>
                      <a:r>
                        <a:rPr lang="fr-FR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tươi</a:t>
                      </a:r>
                      <a:r>
                        <a:rPr lang="fr-FR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fr-FR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fr-FR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chim</a:t>
                      </a:r>
                      <a:r>
                        <a:rPr lang="fr-FR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mừng</a:t>
                      </a:r>
                      <a:r>
                        <a:rPr lang="fr-FR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hót</a:t>
                      </a:r>
                      <a:r>
                        <a:rPr lang="fr-FR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vui</a:t>
                      </a:r>
                      <a:r>
                        <a:rPr lang="fr-FR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fr-FR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cành</a:t>
                      </a:r>
                      <a:r>
                        <a:rPr lang="fr-FR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83" marR="6748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fr-FR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 </a:t>
                      </a:r>
                      <a:r>
                        <a:rPr lang="fr-FR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tay</a:t>
                      </a:r>
                      <a:r>
                        <a:rPr lang="fr-FR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vuốt</a:t>
                      </a:r>
                      <a:r>
                        <a:rPr lang="fr-FR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fr-FR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thấp</a:t>
                      </a:r>
                      <a:r>
                        <a:rPr lang="fr-FR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fr-FR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fr-FR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fr-FR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Hai </a:t>
                      </a:r>
                      <a:r>
                        <a:rPr lang="fr-FR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bàn</a:t>
                      </a:r>
                      <a:r>
                        <a:rPr lang="fr-FR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tay</a:t>
                      </a:r>
                      <a:r>
                        <a:rPr lang="fr-FR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khum</a:t>
                      </a:r>
                      <a:r>
                        <a:rPr lang="fr-FR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fr-FR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miệng</a:t>
                      </a:r>
                      <a:r>
                        <a:rPr lang="fr-FR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fr-FR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chim</a:t>
                      </a:r>
                      <a:r>
                        <a:rPr lang="fr-FR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hót</a:t>
                      </a:r>
                      <a:r>
                        <a:rPr lang="fr-FR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83" marR="67483" marT="0" marB="0"/>
                </a:tc>
                <a:extLst>
                  <a:ext uri="{0D108BD9-81ED-4DB2-BD59-A6C34878D82A}">
                    <a16:rowId xmlns:a16="http://schemas.microsoft.com/office/drawing/2014/main" val="3129241129"/>
                  </a:ext>
                </a:extLst>
              </a:tr>
              <a:tr h="90017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bông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tươi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lung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khoe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dưới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nắng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83" marR="6748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tay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chụp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nụ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bung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nhẹ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fr-FR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 </a:t>
                      </a:r>
                      <a:r>
                        <a:rPr lang="fr-FR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tay</a:t>
                      </a:r>
                      <a:r>
                        <a:rPr lang="fr-FR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đưa</a:t>
                      </a:r>
                      <a:r>
                        <a:rPr lang="fr-FR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sang </a:t>
                      </a:r>
                      <a:r>
                        <a:rPr lang="fr-FR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lang="fr-FR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sang </a:t>
                      </a:r>
                      <a:r>
                        <a:rPr lang="fr-FR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fr-FR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83" marR="67483" marT="0" marB="0"/>
                </a:tc>
                <a:extLst>
                  <a:ext uri="{0D108BD9-81ED-4DB2-BD59-A6C34878D82A}">
                    <a16:rowId xmlns:a16="http://schemas.microsoft.com/office/drawing/2014/main" val="3139013363"/>
                  </a:ext>
                </a:extLst>
              </a:tr>
              <a:tr h="90017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Tay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tay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ca,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mến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quê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83" marR="6748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Nắm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tay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bên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cạnh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nghiêng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sang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sang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83" marR="67483" marT="0" marB="0"/>
                </a:tc>
                <a:extLst>
                  <a:ext uri="{0D108BD9-81ED-4DB2-BD59-A6C34878D82A}">
                    <a16:rowId xmlns:a16="http://schemas.microsoft.com/office/drawing/2014/main" val="3421980021"/>
                  </a:ext>
                </a:extLst>
              </a:tr>
              <a:tr h="101735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thương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ngập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nắng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chan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hòa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83" marR="6748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tay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lần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ngực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nghiêng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sang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sang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83" marR="67483" marT="0" marB="0"/>
                </a:tc>
                <a:extLst>
                  <a:ext uri="{0D108BD9-81ED-4DB2-BD59-A6C34878D82A}">
                    <a16:rowId xmlns:a16="http://schemas.microsoft.com/office/drawing/2014/main" val="496283980"/>
                  </a:ext>
                </a:extLst>
              </a:tr>
              <a:tr h="43129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Quê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hương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bao la,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bay xa.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83" marR="6748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tay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lần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vươn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83" marR="67483" marT="0" marB="0"/>
                </a:tc>
                <a:extLst>
                  <a:ext uri="{0D108BD9-81ED-4DB2-BD59-A6C34878D82A}">
                    <a16:rowId xmlns:a16="http://schemas.microsoft.com/office/drawing/2014/main" val="1011188747"/>
                  </a:ext>
                </a:extLst>
              </a:tr>
              <a:tr h="101735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ca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xuân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khắp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mọi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83" marR="6748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Lần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tay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tay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Hai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tay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rộng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sang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bên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83" marR="67483" marT="0" marB="0"/>
                </a:tc>
                <a:extLst>
                  <a:ext uri="{0D108BD9-81ED-4DB2-BD59-A6C34878D82A}">
                    <a16:rowId xmlns:a16="http://schemas.microsoft.com/office/drawing/2014/main" val="2359853170"/>
                  </a:ext>
                </a:extLst>
              </a:tr>
            </a:tbl>
          </a:graphicData>
        </a:graphic>
      </p:graphicFrame>
      <p:pic>
        <p:nvPicPr>
          <p:cNvPr id="5" name="Unknown_beat.ca.bai">
            <a:hlinkClick r:id="" action="ppaction://media"/>
            <a:extLst>
              <a:ext uri="{FF2B5EF4-FFF2-40B4-BE49-F238E27FC236}">
                <a16:creationId xmlns:a16="http://schemas.microsoft.com/office/drawing/2014/main" id="{680F791B-09EB-C6A4-6F57-EB1F530191B4}"/>
              </a:ext>
            </a:extLst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55457" y="128155"/>
            <a:ext cx="369744" cy="44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495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2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55" name="Group 34"/>
          <p:cNvGrpSpPr/>
          <p:nvPr/>
        </p:nvGrpSpPr>
        <p:grpSpPr bwMode="auto">
          <a:xfrm>
            <a:off x="0" y="6329680"/>
            <a:ext cx="12489180" cy="502920"/>
            <a:chOff x="0" y="4003"/>
            <a:chExt cx="5511" cy="317"/>
          </a:xfrm>
        </p:grpSpPr>
        <p:sp>
          <p:nvSpPr>
            <p:cNvPr id="10264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5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9" name="Content Placeholder 5" descr="C:\Users\Administrator\Desktop\hinh nen dep pp\HIH NG NGHEP BAI G\z2577138619550_26fc373cf1c0551cf8f2d8fdf957b06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7370" y="4683760"/>
            <a:ext cx="4018915" cy="2039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FFFEFC">
                  <a:alpha val="100000"/>
                </a:srgbClr>
              </a:clrFrom>
              <a:clrTo>
                <a:srgbClr val="FFFEFC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11125" y="0"/>
            <a:ext cx="4552950" cy="1959610"/>
          </a:xfrm>
          <a:prstGeom prst="rect">
            <a:avLst/>
          </a:prstGeom>
        </p:spPr>
      </p:pic>
      <p:sp>
        <p:nvSpPr>
          <p:cNvPr id="2" name="TextBox 161"/>
          <p:cNvSpPr txBox="1"/>
          <p:nvPr/>
        </p:nvSpPr>
        <p:spPr>
          <a:xfrm>
            <a:off x="394624" y="940991"/>
            <a:ext cx="12366625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spcAft>
                <a:spcPts val="0"/>
              </a:spcAft>
            </a:pPr>
            <a:r>
              <a:rPr lang="en-US" altLang="fr-FR" sz="2400" dirty="0">
                <a:latin typeface="Times New Roman" panose="02020603050405020304"/>
                <a:ea typeface="Calibri" panose="020F0502020204030204"/>
              </a:rPr>
              <a:t>                                               </a:t>
            </a:r>
            <a:r>
              <a:rPr lang="en-US" altLang="fr-FR" sz="2800" b="1" dirty="0">
                <a:solidFill>
                  <a:srgbClr val="C0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endParaRPr lang="en-US" altLang="fr-FR" sz="2400" b="1" dirty="0">
              <a:solidFill>
                <a:srgbClr val="7030A0"/>
              </a:solidFill>
              <a:effectLst/>
              <a:latin typeface="Times New Roman" panose="02020603050405020304"/>
              <a:ea typeface="Calibri" panose="020F0502020204030204"/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0D5DB14-447A-3380-549B-6BE543D86B0F}"/>
              </a:ext>
            </a:extLst>
          </p:cNvPr>
          <p:cNvSpPr/>
          <p:nvPr/>
        </p:nvSpPr>
        <p:spPr>
          <a:xfrm>
            <a:off x="311403" y="2308615"/>
            <a:ext cx="11569193" cy="19082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/>
                <a:ea typeface="Times New Roman" panose="02020603050405020304"/>
              </a:rPr>
              <a:t>NỘI DUNG 2:</a:t>
            </a:r>
            <a:r>
              <a:rPr lang="fr-FR" sz="3200" b="1" dirty="0">
                <a:solidFill>
                  <a:srgbClr val="C00000"/>
                </a:solidFill>
                <a:latin typeface="Times New Roman" panose="02020603050405020304"/>
                <a:ea typeface="Calibri" panose="020F0502020204030204"/>
              </a:rPr>
              <a:t>VẬN DỤNG SÁNG TẠO :</a:t>
            </a:r>
            <a:endParaRPr lang="fr-FR" sz="2800" b="1" dirty="0">
              <a:solidFill>
                <a:srgbClr val="7030A0"/>
              </a:solidFill>
              <a:latin typeface="Times New Roman" panose="02020603050405020304"/>
              <a:ea typeface="Calibri" panose="020F0502020204030204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fr-FR" sz="2800" b="1" dirty="0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VỖ TAY THEO CẶP ĐỆM CHO BÀI HÁT </a:t>
            </a:r>
            <a:r>
              <a:rPr lang="en-US" altLang="fr-FR" sz="2800" b="1" dirty="0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“</a:t>
            </a:r>
            <a:r>
              <a:rPr lang="fr-FR" sz="2800" b="1" dirty="0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MÙA XUÂN TƯƠI XANH</a:t>
            </a:r>
            <a:r>
              <a:rPr lang="en-US" altLang="fr-FR" sz="2800" b="1" dirty="0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”</a:t>
            </a:r>
          </a:p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2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55" name="Group 34"/>
          <p:cNvGrpSpPr/>
          <p:nvPr/>
        </p:nvGrpSpPr>
        <p:grpSpPr bwMode="auto">
          <a:xfrm>
            <a:off x="0" y="6329680"/>
            <a:ext cx="12489180" cy="502920"/>
            <a:chOff x="0" y="4003"/>
            <a:chExt cx="5511" cy="317"/>
          </a:xfrm>
        </p:grpSpPr>
        <p:sp>
          <p:nvSpPr>
            <p:cNvPr id="10264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5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EFC">
                  <a:alpha val="100000"/>
                </a:srgbClr>
              </a:clrFrom>
              <a:clrTo>
                <a:srgbClr val="FFFEFC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11125" y="0"/>
            <a:ext cx="4552950" cy="195961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7835" y="1898650"/>
            <a:ext cx="5076190" cy="4431030"/>
          </a:xfrm>
          <a:prstGeom prst="rect">
            <a:avLst/>
          </a:prstGeom>
          <a:solidFill>
            <a:schemeClr val="accent2">
              <a:lumMod val="20000"/>
              <a:lumOff val="80000"/>
              <a:alpha val="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+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Tranh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1: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động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tác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vỗ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tay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của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mình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vào nhau.</a:t>
            </a:r>
            <a:endParaRPr lang="en-US" sz="2400" b="1" dirty="0">
              <a:latin typeface="Times New Roman" panose="02020603050405020304"/>
              <a:ea typeface="Calibri" panose="020F0502020204030204"/>
            </a:endParaRP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+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Tranh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2: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Thả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nhẹ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2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tay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xuống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đùi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của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mình.</a:t>
            </a:r>
            <a:endParaRPr lang="en-US" sz="2400" b="1" dirty="0">
              <a:latin typeface="Times New Roman" panose="02020603050405020304"/>
              <a:ea typeface="Calibri" panose="020F0502020204030204"/>
            </a:endParaRP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+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Tranh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3: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vỗ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2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tay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vào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2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đùi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mình.</a:t>
            </a:r>
            <a:endParaRPr lang="en-US" sz="2400" b="1" dirty="0">
              <a:latin typeface="Times New Roman" panose="02020603050405020304"/>
              <a:ea typeface="Calibri" panose="020F0502020204030204"/>
            </a:endParaRP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+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Tranh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4: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Vỗ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2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bàn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tay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vào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bạn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đối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diện.</a:t>
            </a:r>
            <a:endParaRPr lang="en-US" sz="2400" b="1" dirty="0">
              <a:effectLst/>
              <a:latin typeface="Times New Roman" panose="02020603050405020304"/>
              <a:ea typeface="Calibri" panose="020F0502020204030204"/>
            </a:endParaRPr>
          </a:p>
        </p:txBody>
      </p:sp>
      <p:pic>
        <p:nvPicPr>
          <p:cNvPr id="5122" name="Picture 2" descr="vd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885" y="944245"/>
            <a:ext cx="6322695" cy="5446395"/>
          </a:xfrm>
          <a:prstGeom prst="rect">
            <a:avLst/>
          </a:prstGeom>
          <a:solidFill>
            <a:schemeClr val="accent2">
              <a:lumMod val="20000"/>
              <a:lumOff val="80000"/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61"/>
          <p:cNvSpPr txBox="1"/>
          <p:nvPr/>
        </p:nvSpPr>
        <p:spPr>
          <a:xfrm>
            <a:off x="811530" y="-641350"/>
            <a:ext cx="12366625" cy="1291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spcAft>
                <a:spcPts val="0"/>
              </a:spcAft>
            </a:pPr>
            <a:r>
              <a:rPr lang="en-US" altLang="fr-FR" sz="2400" dirty="0">
                <a:latin typeface="Times New Roman" panose="02020603050405020304"/>
                <a:ea typeface="Calibri" panose="020F0502020204030204"/>
              </a:rPr>
              <a:t>                                               </a:t>
            </a:r>
            <a:r>
              <a:rPr lang="en-US" altLang="fr-FR" sz="2800" b="1" dirty="0">
                <a:solidFill>
                  <a:srgbClr val="C0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endParaRPr lang="fr-FR" sz="2400" b="1" dirty="0">
              <a:solidFill>
                <a:srgbClr val="7030A0"/>
              </a:solidFill>
              <a:latin typeface="Times New Roman" panose="02020603050405020304"/>
              <a:ea typeface="Calibri" panose="020F0502020204030204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fr-FR" sz="2400" b="1" dirty="0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VỖ TAY THEO CẶP ĐỆM CHO BÀI HÁT </a:t>
            </a:r>
            <a:r>
              <a:rPr lang="en-US" altLang="fr-FR" sz="2400" b="1" dirty="0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“</a:t>
            </a:r>
            <a:r>
              <a:rPr lang="fr-FR" sz="2400" b="1" dirty="0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MÙA XUÂN TƯƠI XANH</a:t>
            </a:r>
            <a:r>
              <a:rPr lang="en-US" altLang="fr-FR" sz="2400" b="1" dirty="0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”</a:t>
            </a:r>
            <a:endParaRPr lang="en-US" altLang="fr-FR" sz="2400" b="1" dirty="0">
              <a:solidFill>
                <a:srgbClr val="7030A0"/>
              </a:solidFill>
              <a:effectLst/>
              <a:latin typeface="Times New Roman" panose="02020603050405020304"/>
              <a:ea typeface="Calibri" panose="020F050202020403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27648" y="476672"/>
            <a:ext cx="6840760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3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/>
                <a:ea typeface="Times New Roman" panose="02020603050405020304"/>
              </a:rPr>
              <a:t>Cùng</a:t>
            </a:r>
            <a:r>
              <a:rPr 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/>
                <a:ea typeface="Times New Roman" panose="02020603050405020304"/>
              </a:rPr>
              <a:t>thực</a:t>
            </a:r>
            <a:r>
              <a:rPr 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/>
                <a:ea typeface="Times New Roman" panose="02020603050405020304"/>
              </a:rPr>
              <a:t>hiện</a:t>
            </a:r>
            <a:r>
              <a:rPr 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/>
                <a:ea typeface="Times New Roman" panose="02020603050405020304"/>
              </a:rPr>
              <a:t>vỗ</a:t>
            </a:r>
            <a:r>
              <a:rPr 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/>
                <a:ea typeface="Times New Roman" panose="02020603050405020304"/>
              </a:rPr>
              <a:t>tay</a:t>
            </a:r>
            <a:r>
              <a:rPr 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/>
                <a:ea typeface="Times New Roman" panose="02020603050405020304"/>
              </a:rPr>
              <a:t>theo</a:t>
            </a:r>
            <a:r>
              <a:rPr 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/>
                <a:ea typeface="Times New Roman" panose="02020603050405020304"/>
              </a:rPr>
              <a:t>cặp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/>
              <a:ea typeface="Calibri" panose="020F0502020204030204"/>
            </a:endParaRPr>
          </a:p>
        </p:txBody>
      </p:sp>
      <p:pic>
        <p:nvPicPr>
          <p:cNvPr id="5" name="Picture 2" descr="vd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01331"/>
            <a:ext cx="9144000" cy="5355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55" name="Group 34"/>
          <p:cNvGrpSpPr/>
          <p:nvPr/>
        </p:nvGrpSpPr>
        <p:grpSpPr bwMode="auto">
          <a:xfrm>
            <a:off x="0" y="6329680"/>
            <a:ext cx="12489180" cy="502920"/>
            <a:chOff x="0" y="4003"/>
            <a:chExt cx="5511" cy="317"/>
          </a:xfrm>
        </p:grpSpPr>
        <p:sp>
          <p:nvSpPr>
            <p:cNvPr id="10264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5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67945" y="154305"/>
            <a:ext cx="2413581" cy="1437428"/>
          </a:xfrm>
          <a:prstGeom prst="rect">
            <a:avLst/>
          </a:prstGeom>
        </p:spPr>
      </p:pic>
      <p:pic>
        <p:nvPicPr>
          <p:cNvPr id="7" name="Picture 2" descr="C:\Users\Administrator\Desktop\2021-07-26_171637.p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065" y="1670457"/>
            <a:ext cx="9136380" cy="4593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4">
            <a:extLst>
              <a:ext uri="{FF2B5EF4-FFF2-40B4-BE49-F238E27FC236}">
                <a16:creationId xmlns:a16="http://schemas.microsoft.com/office/drawing/2014/main" id="{68AC3EAC-105F-9E1E-9B1E-60C836FA5DE0}"/>
              </a:ext>
            </a:extLst>
          </p:cNvPr>
          <p:cNvSpPr txBox="1"/>
          <p:nvPr/>
        </p:nvSpPr>
        <p:spPr>
          <a:xfrm>
            <a:off x="2875885" y="140026"/>
            <a:ext cx="9036496" cy="1229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/>
                <a:ea typeface="Times New Roman" panose="02020603050405020304"/>
              </a:rPr>
              <a:t>        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/>
                <a:ea typeface="Times New Roman" panose="02020603050405020304"/>
              </a:rPr>
              <a:t>Quan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/>
                <a:ea typeface="Times New Roman" panose="02020603050405020304"/>
              </a:rPr>
              <a:t>sát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/>
                <a:ea typeface="Times New Roman" panose="02020603050405020304"/>
              </a:rPr>
              <a:t>làm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/>
                <a:ea typeface="Times New Roman" panose="02020603050405020304"/>
              </a:rPr>
              <a:t>mẫu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/>
                <a:ea typeface="Times New Roman" panose="02020603050405020304"/>
              </a:rPr>
              <a:t>vỗ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/>
                <a:ea typeface="Times New Roman" panose="02020603050405020304"/>
              </a:rPr>
              <a:t>tay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/>
                <a:ea typeface="Times New Roman" panose="02020603050405020304"/>
              </a:rPr>
              <a:t>ứng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/>
                <a:ea typeface="Times New Roman" panose="02020603050405020304"/>
              </a:rPr>
              <a:t>dụng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/>
                <a:ea typeface="Times New Roman" panose="02020603050405020304"/>
              </a:rPr>
              <a:t>vào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/>
                <a:ea typeface="Times New Roman" panose="02020603050405020304"/>
              </a:rPr>
              <a:t>bài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</a:p>
          <a:p>
            <a:pPr>
              <a:spcAft>
                <a:spcPts val="1200"/>
              </a:spcAft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/>
                <a:ea typeface="Times New Roman" panose="02020603050405020304"/>
              </a:rPr>
              <a:t>                        “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/>
                <a:ea typeface="Times New Roman" panose="02020603050405020304"/>
              </a:rPr>
              <a:t>mùa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/>
                <a:ea typeface="Times New Roman" panose="02020603050405020304"/>
              </a:rPr>
              <a:t>xuân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/>
                <a:ea typeface="Times New Roman" panose="02020603050405020304"/>
              </a:rPr>
              <a:t>tươi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/>
                <a:ea typeface="Times New Roman" panose="02020603050405020304"/>
              </a:rPr>
              <a:t>xanh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/>
                <a:ea typeface="Times New Roman" panose="02020603050405020304"/>
              </a:rPr>
              <a:t>”</a:t>
            </a:r>
            <a:endParaRPr lang="en-US" sz="3200" b="1" dirty="0">
              <a:solidFill>
                <a:srgbClr val="0070C0"/>
              </a:solidFill>
              <a:effectLst/>
              <a:latin typeface="Times New Roman" panose="02020603050405020304"/>
              <a:ea typeface="Calibri" panose="020F050202020403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2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55" name="Group 34"/>
          <p:cNvGrpSpPr/>
          <p:nvPr/>
        </p:nvGrpSpPr>
        <p:grpSpPr bwMode="auto">
          <a:xfrm>
            <a:off x="-83130" y="6371245"/>
            <a:ext cx="12489180" cy="502920"/>
            <a:chOff x="0" y="4003"/>
            <a:chExt cx="5511" cy="317"/>
          </a:xfrm>
        </p:grpSpPr>
        <p:sp>
          <p:nvSpPr>
            <p:cNvPr id="10264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5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23200" y="77470"/>
            <a:ext cx="4355465" cy="1610360"/>
          </a:xfrm>
          <a:prstGeom prst="rect">
            <a:avLst/>
          </a:prstGeom>
        </p:spPr>
      </p:pic>
      <p:sp>
        <p:nvSpPr>
          <p:cNvPr id="12" name="TextBox 4"/>
          <p:cNvSpPr txBox="1"/>
          <p:nvPr/>
        </p:nvSpPr>
        <p:spPr>
          <a:xfrm>
            <a:off x="413442" y="1070682"/>
            <a:ext cx="11504180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b="1" i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Xuân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 ban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mai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tươi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xanh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,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chim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mừng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hót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vui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trên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cành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.</a:t>
            </a:r>
          </a:p>
          <a:p>
            <a:pPr algn="just">
              <a:spcAft>
                <a:spcPts val="0"/>
              </a:spcAft>
            </a:pPr>
            <a:endParaRPr lang="en-US" sz="2400" b="1" i="1" dirty="0">
              <a:solidFill>
                <a:srgbClr val="002060"/>
              </a:solidFill>
              <a:latin typeface="Times New Roman" panose="02020603050405020304"/>
              <a:ea typeface="Times New Roman" panose="02020603050405020304"/>
            </a:endParaRPr>
          </a:p>
          <a:p>
            <a:pPr algn="just">
              <a:spcAft>
                <a:spcPts val="0"/>
              </a:spcAft>
            </a:pPr>
            <a:endParaRPr lang="en-US" sz="2400" b="1" dirty="0">
              <a:solidFill>
                <a:srgbClr val="002060"/>
              </a:solidFill>
              <a:latin typeface="Times New Roman" panose="02020603050405020304"/>
              <a:ea typeface="Times New Roman" panose="02020603050405020304"/>
            </a:endParaRPr>
          </a:p>
          <a:p>
            <a:pPr algn="just">
              <a:spcAft>
                <a:spcPts val="0"/>
              </a:spcAft>
            </a:pP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Ngàn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bông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hoa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tươi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 lung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linh,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cùng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khoe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sắc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dưới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nắng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trong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lành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.</a:t>
            </a:r>
          </a:p>
          <a:p>
            <a:pPr algn="just">
              <a:spcAft>
                <a:spcPts val="0"/>
              </a:spcAft>
            </a:pPr>
            <a:endParaRPr lang="en-US" sz="2400" b="1" i="1" dirty="0">
              <a:solidFill>
                <a:srgbClr val="002060"/>
              </a:solidFill>
              <a:latin typeface="Times New Roman" panose="02020603050405020304"/>
              <a:ea typeface="Times New Roman" panose="02020603050405020304"/>
            </a:endParaRPr>
          </a:p>
          <a:p>
            <a:pPr algn="just">
              <a:spcAft>
                <a:spcPts val="0"/>
              </a:spcAft>
            </a:pPr>
            <a:endParaRPr lang="en-US" sz="2400" b="1" i="1" dirty="0">
              <a:solidFill>
                <a:srgbClr val="002060"/>
              </a:solidFill>
              <a:latin typeface="Times New Roman" panose="02020603050405020304"/>
              <a:ea typeface="Times New Roman" panose="02020603050405020304"/>
            </a:endParaRPr>
          </a:p>
          <a:p>
            <a:pPr algn="just">
              <a:spcAft>
                <a:spcPts val="0"/>
              </a:spcAft>
            </a:pPr>
            <a:r>
              <a:rPr lang="en-US" sz="2400" b="1" i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Tay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trong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tay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vui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 ca,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hát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lời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 mến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yêu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quê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nhà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.</a:t>
            </a:r>
          </a:p>
          <a:p>
            <a:pPr algn="just">
              <a:spcAft>
                <a:spcPts val="0"/>
              </a:spcAft>
            </a:pPr>
            <a:endParaRPr lang="en-US" sz="2400" b="1" i="1" dirty="0">
              <a:solidFill>
                <a:srgbClr val="002060"/>
              </a:solidFill>
              <a:latin typeface="Times New Roman" panose="02020603050405020304"/>
              <a:ea typeface="Times New Roman" panose="02020603050405020304"/>
            </a:endParaRPr>
          </a:p>
          <a:p>
            <a:pPr algn="just">
              <a:spcAft>
                <a:spcPts val="0"/>
              </a:spcAft>
            </a:pPr>
            <a:endParaRPr lang="en-US" sz="2400" b="1" dirty="0">
              <a:solidFill>
                <a:srgbClr val="002060"/>
              </a:solidFill>
              <a:latin typeface="Times New Roman" panose="02020603050405020304"/>
              <a:ea typeface="Calibri" panose="020F0502020204030204"/>
            </a:endParaRPr>
          </a:p>
          <a:p>
            <a:pPr algn="just">
              <a:spcAft>
                <a:spcPts val="0"/>
              </a:spcAft>
            </a:pP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T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ình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yêu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thương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trong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tim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 ta, n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gập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trong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ánh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nắng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vui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chan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hòa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.</a:t>
            </a:r>
            <a:endParaRPr lang="en-US" sz="2400" b="1" dirty="0">
              <a:solidFill>
                <a:srgbClr val="002060"/>
              </a:solidFill>
              <a:latin typeface="Times New Roman" panose="02020603050405020304"/>
              <a:ea typeface="Calibri" panose="020F0502020204030204"/>
            </a:endParaRPr>
          </a:p>
          <a:p>
            <a:endParaRPr lang="en-US" sz="2400" b="1" i="1" dirty="0">
              <a:solidFill>
                <a:srgbClr val="002060"/>
              </a:solidFill>
              <a:latin typeface="Times New Roman" panose="02020603050405020304"/>
              <a:ea typeface="Times New Roman" panose="02020603050405020304"/>
            </a:endParaRPr>
          </a:p>
          <a:p>
            <a:endParaRPr lang="en-US" sz="2400" b="1" i="1" dirty="0">
              <a:solidFill>
                <a:srgbClr val="002060"/>
              </a:solidFill>
              <a:latin typeface="Times New Roman" panose="02020603050405020304"/>
              <a:ea typeface="Times New Roman" panose="02020603050405020304"/>
            </a:endParaRPr>
          </a:p>
          <a:p>
            <a:r>
              <a:rPr lang="en-US" sz="2400" b="1" i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 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Quê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hương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 bao la,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cho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em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 bay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xa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.   E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m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vui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câu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 ca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và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mong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xuân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đến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khắp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mọi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nhà.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5" name="TextBox 161"/>
          <p:cNvSpPr txBox="1"/>
          <p:nvPr/>
        </p:nvSpPr>
        <p:spPr>
          <a:xfrm>
            <a:off x="-6350" y="-601980"/>
            <a:ext cx="12366625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spcAft>
                <a:spcPts val="0"/>
              </a:spcAft>
            </a:pPr>
            <a:r>
              <a:rPr lang="en-US" altLang="fr-FR" sz="2400" dirty="0">
                <a:latin typeface="Times New Roman" panose="02020603050405020304"/>
                <a:ea typeface="Calibri" panose="020F0502020204030204"/>
              </a:rPr>
              <a:t>                                               </a:t>
            </a:r>
            <a:r>
              <a:rPr lang="en-US" altLang="fr-FR" sz="2800" b="1" dirty="0">
                <a:solidFill>
                  <a:srgbClr val="C00000"/>
                </a:solidFill>
                <a:latin typeface="Times New Roman" panose="02020603050405020304"/>
                <a:ea typeface="Calibri" panose="020F0502020204030204"/>
              </a:rPr>
              <a:t> </a:t>
            </a:r>
          </a:p>
          <a:p>
            <a:pPr algn="l">
              <a:lnSpc>
                <a:spcPct val="150000"/>
              </a:lnSpc>
              <a:spcAft>
                <a:spcPts val="0"/>
              </a:spcAft>
            </a:pPr>
            <a:r>
              <a:rPr lang="fr-FR" sz="2000" b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VỖ TAY THEO CẶP ĐỆM CHO BÀI HÁT </a:t>
            </a:r>
            <a:r>
              <a:rPr lang="en-US" altLang="fr-FR" sz="2000" b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“</a:t>
            </a:r>
            <a:r>
              <a:rPr lang="fr-FR" sz="2000" b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MÙA XUÂN TƯƠI XANH</a:t>
            </a:r>
            <a:r>
              <a:rPr lang="en-US" altLang="fr-FR" sz="2000" b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”</a:t>
            </a:r>
            <a:endParaRPr lang="en-US" altLang="fr-FR" sz="2000" b="1" dirty="0">
              <a:solidFill>
                <a:srgbClr val="FF0000"/>
              </a:solidFill>
              <a:effectLst/>
              <a:latin typeface="Times New Roman" panose="02020603050405020304"/>
              <a:ea typeface="Calibri" panose="020F050202020403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500" y="1540510"/>
            <a:ext cx="819785" cy="6051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2445" y="1541145"/>
            <a:ext cx="748030" cy="5187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96130" y="1540510"/>
            <a:ext cx="733425" cy="5187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75475" y="1532890"/>
            <a:ext cx="756285" cy="52641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6030" y="2641600"/>
            <a:ext cx="819785" cy="60515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245" y="3800475"/>
            <a:ext cx="819785" cy="60515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6640" y="4910455"/>
            <a:ext cx="819785" cy="60515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430" y="5903595"/>
            <a:ext cx="819785" cy="60515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5410" y="6022975"/>
            <a:ext cx="819785" cy="60515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61740" y="2727960"/>
            <a:ext cx="748030" cy="51879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7940" y="3843655"/>
            <a:ext cx="748030" cy="51879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61740" y="5066665"/>
            <a:ext cx="748030" cy="51879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38095" y="5946775"/>
            <a:ext cx="748030" cy="51879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8820" y="2727960"/>
            <a:ext cx="733425" cy="51879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85845" y="3886835"/>
            <a:ext cx="733425" cy="51879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28970" y="4996815"/>
            <a:ext cx="733425" cy="51879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5000" y="5946775"/>
            <a:ext cx="733425" cy="51879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09770" y="5939155"/>
            <a:ext cx="756285" cy="52641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49310" y="2799715"/>
            <a:ext cx="756285" cy="526415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98820" y="3843655"/>
            <a:ext cx="756285" cy="52641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14995" y="4989195"/>
            <a:ext cx="756285" cy="526415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0990" y="6022975"/>
            <a:ext cx="748030" cy="518795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17865" y="5972810"/>
            <a:ext cx="733425" cy="518795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78490" y="5991860"/>
            <a:ext cx="756285" cy="526415"/>
          </a:xfrm>
          <a:prstGeom prst="rect">
            <a:avLst/>
          </a:prstGeom>
        </p:spPr>
      </p:pic>
      <p:pic>
        <p:nvPicPr>
          <p:cNvPr id="54" name="Unknown_beat.ca.bai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77600" y="2944177"/>
            <a:ext cx="500958" cy="5264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  <p:bldLst>
      <p:bldP spid="12" grpId="0"/>
      <p:bldP spid="12" grpId="1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  <a:alpha val="1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55" name="Group 34"/>
          <p:cNvGrpSpPr/>
          <p:nvPr/>
        </p:nvGrpSpPr>
        <p:grpSpPr bwMode="auto">
          <a:xfrm>
            <a:off x="0" y="6329680"/>
            <a:ext cx="12489180" cy="502920"/>
            <a:chOff x="0" y="4003"/>
            <a:chExt cx="5511" cy="317"/>
          </a:xfrm>
        </p:grpSpPr>
        <p:sp>
          <p:nvSpPr>
            <p:cNvPr id="10264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5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" name="TextBox 5"/>
          <p:cNvSpPr txBox="1"/>
          <p:nvPr/>
        </p:nvSpPr>
        <p:spPr>
          <a:xfrm>
            <a:off x="4822825" y="0"/>
            <a:ext cx="18103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14</a:t>
            </a:r>
          </a:p>
        </p:txBody>
      </p:sp>
      <p:sp>
        <p:nvSpPr>
          <p:cNvPr id="4" name="Rectangle 5"/>
          <p:cNvSpPr/>
          <p:nvPr/>
        </p:nvSpPr>
        <p:spPr>
          <a:xfrm>
            <a:off x="2071094" y="525112"/>
            <a:ext cx="685292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 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</a:rPr>
              <a:t>- ÔN TẬP BÀI HÁT : MÙA XUÂN TƯƠI XANH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62" name="TextBox 161"/>
          <p:cNvSpPr txBox="1"/>
          <p:nvPr/>
        </p:nvSpPr>
        <p:spPr>
          <a:xfrm>
            <a:off x="-446405" y="837565"/>
            <a:ext cx="12366625" cy="1291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spcAft>
                <a:spcPts val="0"/>
              </a:spcAft>
            </a:pPr>
            <a:r>
              <a:rPr lang="en-US" altLang="fr-FR" sz="2400" dirty="0">
                <a:latin typeface="Times New Roman" panose="02020603050405020304"/>
                <a:ea typeface="Calibri" panose="020F0502020204030204"/>
              </a:rPr>
              <a:t>                                    </a:t>
            </a:r>
            <a:r>
              <a:rPr lang="en-US" altLang="fr-FR" sz="2800" dirty="0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- </a:t>
            </a:r>
            <a:r>
              <a:rPr lang="fr-FR" sz="2400" b="1" dirty="0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VẬN DỤNG SÁNG TẠO :</a:t>
            </a: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fr-FR" sz="2400" b="1" dirty="0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VỖ TAY THEO CẶP ĐỆM CHO BÀI HÁT </a:t>
            </a:r>
            <a:r>
              <a:rPr lang="en-US" altLang="fr-FR" sz="2400" b="1" dirty="0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“</a:t>
            </a:r>
            <a:r>
              <a:rPr lang="fr-FR" sz="2400" b="1" dirty="0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MÙA XUÂN TƯƠI XANH</a:t>
            </a:r>
            <a:r>
              <a:rPr lang="en-US" altLang="fr-FR" sz="2400" b="1" dirty="0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”</a:t>
            </a:r>
            <a:endParaRPr lang="en-US" altLang="fr-FR" sz="2400" b="1" dirty="0">
              <a:solidFill>
                <a:srgbClr val="7030A0"/>
              </a:solidFill>
              <a:effectLst/>
              <a:latin typeface="Times New Roman" panose="02020603050405020304"/>
              <a:ea typeface="Calibri" panose="020F0502020204030204"/>
            </a:endParaRPr>
          </a:p>
        </p:txBody>
      </p:sp>
      <p:pic>
        <p:nvPicPr>
          <p:cNvPr id="161" name="Picture 2" descr="C:\Users\Administrator\Desktop\anh-bong-hoa-anh-dao-png_10250165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687685" y="5615305"/>
            <a:ext cx="1409700" cy="1217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" name="Picture 2" descr="C:\Users\Administrator\Desktop\hinh nen dep pp\ah dog\ae5dd510c5a7be2659f12ea8482a845f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10868660" y="5817235"/>
            <a:ext cx="422275" cy="373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dministrator\Desktop\hinh nen dep pp\ah dog\ae5dd510c5a7be2659f12ea8482a845f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675110" y="5817235"/>
            <a:ext cx="385445" cy="373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74760" y="77470"/>
            <a:ext cx="3303905" cy="16103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3236595"/>
            <a:ext cx="5313680" cy="3743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16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03961" y="685800"/>
            <a:ext cx="10784079" cy="54864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28255" y="1142999"/>
            <a:ext cx="10266217" cy="466641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362698" y="5153219"/>
            <a:ext cx="2133317" cy="203796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340069" y="3400620"/>
            <a:ext cx="1792741" cy="218738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382060" y="-250297"/>
            <a:ext cx="2462497" cy="2476002"/>
          </a:xfrm>
          <a:prstGeom prst="rect">
            <a:avLst/>
          </a:prstGeom>
        </p:spPr>
      </p:pic>
      <p:sp>
        <p:nvSpPr>
          <p:cNvPr id="15" name="TextBox 3">
            <a:extLst>
              <a:ext uri="{FF2B5EF4-FFF2-40B4-BE49-F238E27FC236}">
                <a16:creationId xmlns:a16="http://schemas.microsoft.com/office/drawing/2014/main" id="{0B629CFE-852D-FA8D-65DC-FAAA7432BC9B}"/>
              </a:ext>
            </a:extLst>
          </p:cNvPr>
          <p:cNvSpPr txBox="1"/>
          <p:nvPr/>
        </p:nvSpPr>
        <p:spPr>
          <a:xfrm>
            <a:off x="2485748" y="2982803"/>
            <a:ext cx="7643149" cy="4340832"/>
          </a:xfrm>
          <a:prstGeom prst="rect">
            <a:avLst/>
          </a:prstGeom>
        </p:spPr>
        <p:txBody>
          <a:bodyPr spcFirstLastPara="1" wrap="square" lIns="0" tIns="0" rIns="0" bIns="0" numCol="1" rtlCol="0" anchor="t">
            <a:prstTxWarp prst="textArchUp">
              <a:avLst/>
            </a:prstTxWarp>
            <a:spAutoFit/>
          </a:bodyPr>
          <a:lstStyle/>
          <a:p>
            <a:pPr algn="ctr">
              <a:lnSpc>
                <a:spcPts val="9600"/>
              </a:lnSpc>
              <a:spcBef>
                <a:spcPct val="0"/>
              </a:spcBef>
            </a:pPr>
            <a:r>
              <a:rPr lang="vi-VN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CẢM ƠN </a:t>
            </a:r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QUÝ THẦY CÔ VÀ CÁC EM HỌC SINH</a:t>
            </a:r>
            <a:endParaRPr lang="vi-VN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9600"/>
              </a:lnSpc>
              <a:spcBef>
                <a:spcPct val="0"/>
              </a:spcBef>
            </a:pPr>
            <a:r>
              <a:rPr lang="vi-VN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ĐÃ LẮNG NGHE!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427BEC4-5F37-EE19-8414-E8FD36196258}"/>
              </a:ext>
            </a:extLst>
          </p:cNvPr>
          <p:cNvGrpSpPr/>
          <p:nvPr/>
        </p:nvGrpSpPr>
        <p:grpSpPr>
          <a:xfrm>
            <a:off x="5952433" y="4153414"/>
            <a:ext cx="5242039" cy="2654296"/>
            <a:chOff x="8443741" y="6136825"/>
            <a:chExt cx="7863059" cy="3443914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8991600" y="7020419"/>
              <a:ext cx="7315200" cy="256032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8443741" y="6136825"/>
              <a:ext cx="1767188" cy="1767188"/>
            </a:xfrm>
            <a:prstGeom prst="rect">
              <a:avLst/>
            </a:prstGeom>
          </p:spPr>
        </p:pic>
        <p:sp>
          <p:nvSpPr>
            <p:cNvPr id="16" name="TextBox 12">
              <a:extLst>
                <a:ext uri="{FF2B5EF4-FFF2-40B4-BE49-F238E27FC236}">
                  <a16:creationId xmlns:a16="http://schemas.microsoft.com/office/drawing/2014/main" id="{47EBF651-C521-0045-B115-DA716F2B385D}"/>
                </a:ext>
              </a:extLst>
            </p:cNvPr>
            <p:cNvSpPr txBox="1"/>
            <p:nvPr/>
          </p:nvSpPr>
          <p:spPr>
            <a:xfrm>
              <a:off x="9478879" y="7790795"/>
              <a:ext cx="5804258" cy="9233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4000" b="1">
                  <a:latin typeface="Arial" panose="020B0604020202020204" pitchFamily="34" charset="0"/>
                  <a:cs typeface="Arial" panose="020B0604020202020204" pitchFamily="34" charset="0"/>
                </a:rPr>
                <a:t>HẸN GẶP LẠI</a:t>
              </a:r>
            </a:p>
          </p:txBody>
        </p:sp>
      </p:grpSp>
      <p:pic>
        <p:nvPicPr>
          <p:cNvPr id="18" name="Picture 6">
            <a:extLst>
              <a:ext uri="{FF2B5EF4-FFF2-40B4-BE49-F238E27FC236}">
                <a16:creationId xmlns:a16="http://schemas.microsoft.com/office/drawing/2014/main" id="{F6C2FAA0-4E53-9922-EC51-4F8787D42E36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94219" y="68505"/>
            <a:ext cx="3352800" cy="1719072"/>
          </a:xfrm>
          <a:prstGeom prst="rect">
            <a:avLst/>
          </a:prstGeom>
        </p:spPr>
      </p:pic>
      <p:pic>
        <p:nvPicPr>
          <p:cNvPr id="5" name="bensound-photoalbum">
            <a:hlinkClick r:id="" action="ppaction://media"/>
            <a:extLst>
              <a:ext uri="{FF2B5EF4-FFF2-40B4-BE49-F238E27FC236}">
                <a16:creationId xmlns:a16="http://schemas.microsoft.com/office/drawing/2014/main" id="{809022CE-8DC9-E9C4-E7A2-DD0D175C7297}"/>
              </a:ext>
            </a:extLst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176185" y="6188585"/>
            <a:ext cx="619125" cy="61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6491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000" numSld="978" showWhenStopped="0">
                <p:cTn id="7" repeatCount="indefinite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635" cy="6857365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12340" y="2624455"/>
            <a:ext cx="3194685" cy="4419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AutoShape 6"/>
          <p:cNvSpPr>
            <a:spLocks noChangeArrowheads="1"/>
          </p:cNvSpPr>
          <p:nvPr/>
        </p:nvSpPr>
        <p:spPr bwMode="auto">
          <a:xfrm>
            <a:off x="4173220" y="1470025"/>
            <a:ext cx="6300470" cy="2040255"/>
          </a:xfrm>
          <a:prstGeom prst="cloudCallout">
            <a:avLst>
              <a:gd name="adj1" fmla="val -43750"/>
              <a:gd name="adj2" fmla="val 7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/>
          <p:cNvSpPr txBox="1"/>
          <p:nvPr/>
        </p:nvSpPr>
        <p:spPr>
          <a:xfrm>
            <a:off x="470005" y="554954"/>
            <a:ext cx="9525212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ảnh và giai điệu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em nhớ đến bài hát nào đã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3" name="Unknown_pianocabai">
            <a:hlinkClick r:id="" action="ppaction://media"/>
            <a:extLst>
              <a:ext uri="{FF2B5EF4-FFF2-40B4-BE49-F238E27FC236}">
                <a16:creationId xmlns:a16="http://schemas.microsoft.com/office/drawing/2014/main" id="{9414825B-4C78-A05F-2B13-37C9FDCA09A0}"/>
              </a:ext>
            </a:extLst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396" end="11949.31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95217" y="338944"/>
            <a:ext cx="894503" cy="880533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6BF7B59E-62BB-687B-4DF5-7B7E22CDD77D}"/>
              </a:ext>
            </a:extLst>
          </p:cNvPr>
          <p:cNvSpPr txBox="1"/>
          <p:nvPr/>
        </p:nvSpPr>
        <p:spPr>
          <a:xfrm>
            <a:off x="1574800" y="2342404"/>
            <a:ext cx="106172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“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Xuân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: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Xuân</a:t>
            </a:r>
          </a:p>
          <a:p>
            <a:endParaRPr lang="en-US" sz="18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Hình ảnh 15" descr="Ảnh có chứa văn bản, ảnh chụp màn hình, phim hoạt hình">
            <a:extLst>
              <a:ext uri="{FF2B5EF4-FFF2-40B4-BE49-F238E27FC236}">
                <a16:creationId xmlns:a16="http://schemas.microsoft.com/office/drawing/2014/main" id="{E35E1081-7A69-F1D4-255D-95D1849996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047" b="11464"/>
          <a:stretch/>
        </p:blipFill>
        <p:spPr>
          <a:xfrm>
            <a:off x="262186" y="1724099"/>
            <a:ext cx="11234937" cy="49496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60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3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" grpId="0"/>
      <p:bldP spid="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-245112" y="-43498"/>
            <a:ext cx="4018280" cy="6857365"/>
          </a:xfrm>
          <a:prstGeom prst="rect">
            <a:avLst/>
          </a:prstGeom>
        </p:spPr>
      </p:pic>
      <p:pic>
        <p:nvPicPr>
          <p:cNvPr id="161" name="Picture 2" descr="C:\Users\Administrator\Desktop\anh-bong-hoa-anh-dao-png_10250165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620000" flipH="1">
            <a:off x="10736049" y="28317"/>
            <a:ext cx="1867535" cy="161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Content Placeholder 5" descr="C:\Users\Administrator\Desktop\hinh nen dep pp\HIH NG NGHEP BAI G\z2577138619550_26fc373cf1c0551cf8f2d8fdf957b06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5365" y="4697730"/>
            <a:ext cx="4129405" cy="209550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255" name="Group 34"/>
          <p:cNvGrpSpPr/>
          <p:nvPr/>
        </p:nvGrpSpPr>
        <p:grpSpPr bwMode="auto">
          <a:xfrm>
            <a:off x="0" y="6355080"/>
            <a:ext cx="12489180" cy="502920"/>
            <a:chOff x="0" y="4003"/>
            <a:chExt cx="5511" cy="317"/>
          </a:xfrm>
        </p:grpSpPr>
        <p:sp>
          <p:nvSpPr>
            <p:cNvPr id="10264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5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380" y="2788285"/>
            <a:ext cx="1166495" cy="5969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31645" y="660400"/>
            <a:ext cx="878840" cy="5969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736" y="166111"/>
            <a:ext cx="659237" cy="596767"/>
          </a:xfrm>
          <a:prstGeom prst="rect">
            <a:avLst/>
          </a:prstGeom>
        </p:spPr>
      </p:pic>
      <p:sp>
        <p:nvSpPr>
          <p:cNvPr id="4" name="TextBox 6"/>
          <p:cNvSpPr txBox="1"/>
          <p:nvPr/>
        </p:nvSpPr>
        <p:spPr>
          <a:xfrm>
            <a:off x="2477134" y="1484871"/>
            <a:ext cx="7983220" cy="2164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“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Xuân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lvl="0" algn="ctr">
              <a:lnSpc>
                <a:spcPct val="115000"/>
              </a:lnSpc>
            </a:pPr>
            <a:r>
              <a:rPr lang="fr-FR" sz="3200" b="1" i="1" dirty="0" err="1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</a:rPr>
              <a:t>Nhạc</a:t>
            </a:r>
            <a:r>
              <a:rPr lang="fr-FR" sz="3200" b="1" i="1" dirty="0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</a:rPr>
              <a:t>: Ma-Lai-Xi-A</a:t>
            </a:r>
          </a:p>
          <a:p>
            <a:pPr lvl="0" algn="ctr">
              <a:lnSpc>
                <a:spcPct val="115000"/>
              </a:lnSpc>
            </a:pPr>
            <a:r>
              <a:rPr lang="fr-FR" sz="3200" b="1" i="1" dirty="0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   </a:t>
            </a:r>
            <a:r>
              <a:rPr lang="fr-FR" sz="3200" b="1" i="1" dirty="0" err="1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Lời</a:t>
            </a:r>
            <a:r>
              <a:rPr lang="fr-FR" sz="3200" b="1" i="1" dirty="0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fr-FR" sz="3200" b="1" i="1" dirty="0" err="1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việt</a:t>
            </a:r>
            <a:r>
              <a:rPr lang="fr-FR" sz="3200" b="1" i="1" dirty="0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: </a:t>
            </a:r>
            <a:r>
              <a:rPr lang="fr-FR" sz="3200" b="1" i="1" dirty="0" err="1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Lê</a:t>
            </a:r>
            <a:r>
              <a:rPr lang="fr-FR" sz="3200" b="1" i="1" dirty="0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 Anh </a:t>
            </a:r>
            <a:r>
              <a:rPr lang="fr-FR" sz="3200" b="1" i="1" dirty="0" err="1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Tuấn</a:t>
            </a:r>
            <a:endParaRPr lang="fr-FR" sz="3200" b="1" i="1" dirty="0">
              <a:solidFill>
                <a:srgbClr val="7030A0"/>
              </a:solidFill>
              <a:latin typeface="Times New Roman" panose="02020603050405020304"/>
              <a:ea typeface="Calibri" panose="020F050202020403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  <a:alpha val="1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1275" y="3252650"/>
            <a:ext cx="12192635" cy="3579949"/>
          </a:xfrm>
          <a:prstGeom prst="rect">
            <a:avLst/>
          </a:prstGeom>
        </p:spPr>
      </p:pic>
      <p:grpSp>
        <p:nvGrpSpPr>
          <p:cNvPr id="10255" name="Group 34"/>
          <p:cNvGrpSpPr/>
          <p:nvPr/>
        </p:nvGrpSpPr>
        <p:grpSpPr bwMode="auto">
          <a:xfrm>
            <a:off x="0" y="6329680"/>
            <a:ext cx="12489180" cy="502920"/>
            <a:chOff x="0" y="4003"/>
            <a:chExt cx="5511" cy="317"/>
          </a:xfrm>
        </p:grpSpPr>
        <p:sp>
          <p:nvSpPr>
            <p:cNvPr id="10264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5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" name="TextBox 5"/>
          <p:cNvSpPr txBox="1"/>
          <p:nvPr/>
        </p:nvSpPr>
        <p:spPr>
          <a:xfrm>
            <a:off x="4822825" y="0"/>
            <a:ext cx="18103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5"/>
          <p:cNvSpPr/>
          <p:nvPr/>
        </p:nvSpPr>
        <p:spPr>
          <a:xfrm>
            <a:off x="2071094" y="884720"/>
            <a:ext cx="81328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14 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</a:rPr>
              <a:t>- ÔN TẬP BÀI HÁT : MÙA XUÂN TƯƠI XANH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62" name="TextBox 161"/>
          <p:cNvSpPr txBox="1"/>
          <p:nvPr/>
        </p:nvSpPr>
        <p:spPr>
          <a:xfrm>
            <a:off x="-354575" y="1242514"/>
            <a:ext cx="12366625" cy="12262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spcAft>
                <a:spcPts val="0"/>
              </a:spcAft>
            </a:pPr>
            <a:r>
              <a:rPr lang="en-US" altLang="fr-FR" sz="2400" dirty="0">
                <a:latin typeface="Times New Roman" panose="02020603050405020304"/>
                <a:ea typeface="Calibri" panose="020F0502020204030204"/>
              </a:rPr>
              <a:t>                                    </a:t>
            </a:r>
            <a:r>
              <a:rPr lang="en-US" altLang="fr-FR" sz="2800" dirty="0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- </a:t>
            </a:r>
            <a:r>
              <a:rPr lang="fr-FR" sz="2400" b="1" dirty="0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VẬN DỤNG SÁNG TẠO : VỖ TAY THEO CẶP </a:t>
            </a: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fr-FR" sz="2400" b="1" dirty="0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ĐỆM CHO BÀI HÁT </a:t>
            </a:r>
            <a:r>
              <a:rPr lang="en-US" altLang="fr-FR" sz="2400" b="1" dirty="0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“</a:t>
            </a:r>
            <a:r>
              <a:rPr lang="fr-FR" sz="2400" b="1" dirty="0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MÙA XUÂN TƯƠI XANH</a:t>
            </a:r>
            <a:r>
              <a:rPr lang="en-US" altLang="fr-FR" sz="2400" b="1" dirty="0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”</a:t>
            </a:r>
            <a:endParaRPr lang="en-US" altLang="fr-FR" sz="2400" b="1" dirty="0">
              <a:solidFill>
                <a:srgbClr val="7030A0"/>
              </a:solidFill>
              <a:effectLst/>
              <a:latin typeface="Times New Roman" panose="02020603050405020304"/>
              <a:ea typeface="Calibri" panose="020F0502020204030204"/>
            </a:endParaRPr>
          </a:p>
        </p:txBody>
      </p:sp>
      <p:pic>
        <p:nvPicPr>
          <p:cNvPr id="161" name="Picture 2" descr="C:\Users\Administrator\Desktop\anh-bong-hoa-anh-dao-png_10250165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687685" y="5615305"/>
            <a:ext cx="1409700" cy="1217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" name="Picture 2" descr="C:\Users\Administrator\Desktop\hinh nen dep pp\ah dog\ae5dd510c5a7be2659f12ea8482a845f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0868660" y="5817235"/>
            <a:ext cx="422275" cy="373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dministrator\Desktop\hinh nen dep pp\ah dog\ae5dd510c5a7be2659f12ea8482a845f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675110" y="5817235"/>
            <a:ext cx="385445" cy="373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0" name="TextBox 5"/>
          <p:cNvSpPr txBox="1"/>
          <p:nvPr/>
        </p:nvSpPr>
        <p:spPr>
          <a:xfrm>
            <a:off x="-154190" y="-22064"/>
            <a:ext cx="108660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</a:p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  <p:bldP spid="4" grpId="0"/>
      <p:bldP spid="162" grpId="0"/>
      <p:bldP spid="150" grpId="1"/>
      <p:bldP spid="150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3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20399" y="5530111"/>
            <a:ext cx="1701799" cy="1297770"/>
          </a:xfrm>
          <a:prstGeom prst="rect">
            <a:avLst/>
          </a:prstGeom>
        </p:spPr>
      </p:pic>
      <p:sp>
        <p:nvSpPr>
          <p:cNvPr id="28" name="Freeform 6"/>
          <p:cNvSpPr/>
          <p:nvPr/>
        </p:nvSpPr>
        <p:spPr>
          <a:xfrm>
            <a:off x="8534400" y="6172200"/>
            <a:ext cx="3556000" cy="6858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" name="Freeform 6"/>
          <p:cNvSpPr/>
          <p:nvPr/>
        </p:nvSpPr>
        <p:spPr>
          <a:xfrm>
            <a:off x="4318000" y="6216938"/>
            <a:ext cx="3556000" cy="6858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1" name="Freeform 6"/>
          <p:cNvSpPr/>
          <p:nvPr/>
        </p:nvSpPr>
        <p:spPr>
          <a:xfrm>
            <a:off x="508000" y="6149415"/>
            <a:ext cx="3556000" cy="6858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54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527800"/>
            <a:ext cx="6350000" cy="330200"/>
          </a:xfrm>
          <a:prstGeom prst="rect">
            <a:avLst/>
          </a:prstGeom>
        </p:spPr>
      </p:pic>
      <p:pic>
        <p:nvPicPr>
          <p:cNvPr id="155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97601" y="6527799"/>
            <a:ext cx="5994400" cy="330200"/>
          </a:xfrm>
          <a:prstGeom prst="rect">
            <a:avLst/>
          </a:prstGeom>
        </p:spPr>
      </p:pic>
      <p:sp>
        <p:nvSpPr>
          <p:cNvPr id="156" name="Freeform 3"/>
          <p:cNvSpPr/>
          <p:nvPr/>
        </p:nvSpPr>
        <p:spPr>
          <a:xfrm>
            <a:off x="10712882" y="0"/>
            <a:ext cx="2032001" cy="1602557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57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431800" y="-204027"/>
            <a:ext cx="1799282" cy="1240976"/>
          </a:xfrm>
          <a:prstGeom prst="rect">
            <a:avLst/>
          </a:prstGeom>
        </p:spPr>
      </p:pic>
      <p:sp>
        <p:nvSpPr>
          <p:cNvPr id="6" name="Freeform 2"/>
          <p:cNvSpPr/>
          <p:nvPr/>
        </p:nvSpPr>
        <p:spPr>
          <a:xfrm>
            <a:off x="11362" y="5118995"/>
            <a:ext cx="1356119" cy="1649544"/>
          </a:xfrm>
          <a:custGeom>
            <a:avLst/>
            <a:gdLst/>
            <a:ahLst/>
            <a:cxnLst/>
            <a:rect l="l" t="t" r="r" b="b"/>
            <a:pathLst>
              <a:path w="1947378" h="2501984">
                <a:moveTo>
                  <a:pt x="0" y="0"/>
                </a:moveTo>
                <a:lnTo>
                  <a:pt x="1947378" y="0"/>
                </a:lnTo>
                <a:lnTo>
                  <a:pt x="1947378" y="2501984"/>
                </a:lnTo>
                <a:lnTo>
                  <a:pt x="0" y="250198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reeform 2"/>
          <p:cNvSpPr/>
          <p:nvPr/>
        </p:nvSpPr>
        <p:spPr>
          <a:xfrm>
            <a:off x="0" y="6326382"/>
            <a:ext cx="12192000" cy="583565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3"/>
                </a:lnTo>
                <a:lnTo>
                  <a:pt x="0" y="154284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357E63D5-D995-3EF2-0002-6810529A02E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-7209"/>
            <a:ext cx="12192000" cy="677574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23505" y="3244215"/>
            <a:ext cx="3824605" cy="3208020"/>
          </a:xfrm>
          <a:prstGeom prst="rect">
            <a:avLst/>
          </a:prstGeom>
        </p:spPr>
      </p:pic>
      <p:sp>
        <p:nvSpPr>
          <p:cNvPr id="3" name="Rectangle 5">
            <a:extLst>
              <a:ext uri="{FF2B5EF4-FFF2-40B4-BE49-F238E27FC236}">
                <a16:creationId xmlns:a16="http://schemas.microsoft.com/office/drawing/2014/main" id="{4954AE98-18EA-CBCC-B22F-44F1880A9965}"/>
              </a:ext>
            </a:extLst>
          </p:cNvPr>
          <p:cNvSpPr/>
          <p:nvPr/>
        </p:nvSpPr>
        <p:spPr>
          <a:xfrm>
            <a:off x="643890" y="2505551"/>
            <a:ext cx="10402335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solidFill>
                  <a:srgbClr val="C00000"/>
                </a:solidFill>
                <a:latin typeface="Times New Roman" panose="02020603050405020304"/>
                <a:ea typeface="Times New Roman" panose="02020603050405020304"/>
              </a:rPr>
              <a:t>NỘI DUNG 1: ÔN TẬP BÀI HÁT: MÙA XUÂN TƯƠI XANH</a:t>
            </a:r>
          </a:p>
          <a:p>
            <a:r>
              <a:rPr lang="en-US" sz="3000" b="1" dirty="0">
                <a:solidFill>
                  <a:srgbClr val="C00000"/>
                </a:solidFill>
                <a:latin typeface="Times New Roman" panose="02020603050405020304"/>
                <a:ea typeface="Times New Roman" panose="02020603050405020304"/>
              </a:rPr>
              <a:t>					  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/>
                <a:ea typeface="Times New Roman" panose="02020603050405020304"/>
              </a:rPr>
              <a:t>Nhạc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/>
                <a:ea typeface="Times New Roman" panose="02020603050405020304"/>
              </a:rPr>
              <a:t> : Ma-lai-xi-a</a:t>
            </a:r>
          </a:p>
          <a:p>
            <a:r>
              <a:rPr lang="en-US" sz="3000" b="1" dirty="0">
                <a:solidFill>
                  <a:srgbClr val="C00000"/>
                </a:solidFill>
                <a:latin typeface="Times New Roman" panose="02020603050405020304"/>
                <a:ea typeface="Times New Roman" panose="02020603050405020304"/>
              </a:rPr>
              <a:t>					  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/>
                <a:ea typeface="Times New Roman" panose="02020603050405020304"/>
              </a:rPr>
              <a:t>Lời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/>
                <a:ea typeface="Times New Roman" panose="02020603050405020304"/>
              </a:rPr>
              <a:t>việt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/>
                <a:ea typeface="Times New Roman" panose="02020603050405020304"/>
              </a:rPr>
              <a:t> : Lê Anh Tuấn 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377ADF34-830D-2A52-C927-C52403E552B7}"/>
              </a:ext>
            </a:extLst>
          </p:cNvPr>
          <p:cNvSpPr txBox="1"/>
          <p:nvPr/>
        </p:nvSpPr>
        <p:spPr>
          <a:xfrm>
            <a:off x="1856509" y="698678"/>
            <a:ext cx="802178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</a:p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609600" y="2336165"/>
            <a:ext cx="5376545" cy="3053715"/>
          </a:xfrm>
          <a:prstGeom prst="rect">
            <a:avLst/>
          </a:prstGeom>
        </p:spPr>
      </p:pic>
      <p:pic>
        <p:nvPicPr>
          <p:cNvPr id="9" name="Content Placeholder 8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12000" y="4770755"/>
            <a:ext cx="4495165" cy="20872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Picture 1" descr="Ảnh có chứa văn bản, ảnh chụp màn hình, Phông chữ, chữ viết tay&#10;&#10;Nội dung do AI tạo ra có thể không chính xác.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1365" cy="6925945"/>
          </a:xfrm>
          <a:prstGeom prst="rect">
            <a:avLst/>
          </a:prstGeom>
        </p:spPr>
      </p:pic>
      <p:pic>
        <p:nvPicPr>
          <p:cNvPr id="8" name="Unknown_beat.ca.bai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8842.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10094" y="206343"/>
            <a:ext cx="619125" cy="619125"/>
          </a:xfrm>
          <a:prstGeom prst="rect">
            <a:avLst/>
          </a:prstGeom>
        </p:spPr>
      </p:pic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1A1CB170-EDF5-6EA5-6562-9EF27394132B}"/>
              </a:ext>
            </a:extLst>
          </p:cNvPr>
          <p:cNvSpPr/>
          <p:nvPr/>
        </p:nvSpPr>
        <p:spPr>
          <a:xfrm>
            <a:off x="7883235" y="3325091"/>
            <a:ext cx="748145" cy="235527"/>
          </a:xfrm>
          <a:prstGeom prst="rect">
            <a:avLst/>
          </a:prstGeom>
          <a:solidFill>
            <a:schemeClr val="accent3">
              <a:lumMod val="9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endParaRPr lang="en-US" sz="2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4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2601595" y="-2601595"/>
            <a:ext cx="6858635" cy="12061190"/>
          </a:xfrm>
          <a:prstGeom prst="rect">
            <a:avLst/>
          </a:prstGeom>
        </p:spPr>
      </p:pic>
      <p:pic>
        <p:nvPicPr>
          <p:cNvPr id="5122" name="Picture 2" descr="C:\Users\Administrator\Desktop\unnam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" flipH="1">
            <a:off x="-149860" y="2865120"/>
            <a:ext cx="2456180" cy="3508375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7852410" y="2059305"/>
            <a:ext cx="3173095" cy="4419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TextBox 6"/>
          <p:cNvSpPr txBox="1"/>
          <p:nvPr/>
        </p:nvSpPr>
        <p:spPr>
          <a:xfrm>
            <a:off x="-389255" y="1526540"/>
            <a:ext cx="95885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en-US" sz="36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HÁT ĐỐI ĐÁP - HÒA GIỌNG</a:t>
            </a:r>
            <a:endParaRPr lang="en-US" sz="32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theme/theme1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1403</TotalTime>
  <Words>742</Words>
  <Application>Microsoft Office PowerPoint</Application>
  <PresentationFormat>Widescreen</PresentationFormat>
  <Paragraphs>100</Paragraphs>
  <Slides>19</Slides>
  <Notes>2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Calibri</vt:lpstr>
      <vt:lpstr>Times New Roman</vt:lpstr>
      <vt:lpstr>Tw Cen MT</vt:lpstr>
      <vt:lpstr>1_Default Design</vt:lpstr>
      <vt:lpstr>Droplet</vt:lpstr>
      <vt:lpstr>2_Default Design</vt:lpstr>
      <vt:lpstr>3_Default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Tập luyện cùng bạn Thỏ mơ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User</cp:lastModifiedBy>
  <cp:revision>137</cp:revision>
  <dcterms:created xsi:type="dcterms:W3CDTF">2020-08-11T21:22:00Z</dcterms:created>
  <dcterms:modified xsi:type="dcterms:W3CDTF">2026-03-04T07:54:28Z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727A1CD935064A6895193E71C8BB53CF</vt:lpwstr>
  </property>
  <property fmtid="{D5CDD505-2E9C-101B-9397-08002B2CF9AE}" pid="3" name="KSOProductBuildVer">
    <vt:lpwstr>1033-11.2.0.10382</vt:lpwstr>
  </property>
</Properties>
</file>