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23"/>
  </p:notesMasterIdLst>
  <p:sldIdLst>
    <p:sldId id="333" r:id="rId8"/>
    <p:sldId id="335" r:id="rId9"/>
    <p:sldId id="336" r:id="rId10"/>
    <p:sldId id="390" r:id="rId11"/>
    <p:sldId id="337" r:id="rId12"/>
    <p:sldId id="391" r:id="rId13"/>
    <p:sldId id="392" r:id="rId14"/>
    <p:sldId id="352" r:id="rId15"/>
    <p:sldId id="353" r:id="rId16"/>
    <p:sldId id="401" r:id="rId17"/>
    <p:sldId id="386" r:id="rId18"/>
    <p:sldId id="340" r:id="rId19"/>
    <p:sldId id="356" r:id="rId20"/>
    <p:sldId id="400" r:id="rId21"/>
    <p:sldId id="3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77" d="100"/>
          <a:sy n="77" d="100"/>
        </p:scale>
        <p:origin x="210" y="108"/>
      </p:cViewPr>
      <p:guideLst>
        <p:guide orient="horz" pos="218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11/3/2025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5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3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8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88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5"/>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2" name="Title 1"/>
          <p:cNvSpPr>
            <a:spLocks noGrp="1"/>
          </p:cNvSpPr>
          <p:nvPr>
            <p:ph type="ctrTitle"/>
          </p:nvPr>
        </p:nvSpPr>
        <p:spPr>
          <a:xfrm>
            <a:off x="1090108"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3" y="2209800"/>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7"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19"/>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120451-9DF5-41D6-9B38-2D3C61D697D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120451-9DF5-41D6-9B38-2D3C61D697D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7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0451-9DF5-41D6-9B38-2D3C61D697D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120451-9DF5-41D6-9B38-2D3C61D697D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120451-9DF5-41D6-9B38-2D3C61D697D2}"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120451-9DF5-41D6-9B38-2D3C61D697D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20451-9DF5-41D6-9B38-2D3C61D697D2}"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7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120451-9DF5-41D6-9B38-2D3C61D697D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7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120451-9DF5-41D6-9B38-2D3C61D697D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120451-9DF5-41D6-9B38-2D3C61D697D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120451-9DF5-41D6-9B38-2D3C61D697D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DE6226-B89E-41AD-98B6-2153123753B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64"/>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8A1A978-5CB6-4B07-A121-57644D6545AA}" type="slidenum">
              <a:rPr lang="en-US" smtClean="0">
                <a:solidFill>
                  <a:srgbClr val="000000"/>
                </a:solidFill>
              </a:rPr>
              <a:t>‹#›</a:t>
            </a:fld>
            <a:endParaRPr lang="en-US">
              <a:solidFill>
                <a:srgbClr val="000000"/>
              </a:solidFill>
            </a:endParaRPr>
          </a:p>
        </p:txBody>
      </p:sp>
      <p:sp>
        <p:nvSpPr>
          <p:cNvPr id="2" name="Title 1"/>
          <p:cNvSpPr>
            <a:spLocks noGrp="1"/>
          </p:cNvSpPr>
          <p:nvPr>
            <p:ph type="ctrTitle"/>
          </p:nvPr>
        </p:nvSpPr>
        <p:spPr>
          <a:xfrm>
            <a:off x="1090121"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1255B4-ABDE-40EF-8B53-73A5039229E7}" type="slidenum">
              <a:rPr lang="en-US" smtClean="0">
                <a:solidFill>
                  <a:srgbClr val="000000"/>
                </a:solidFill>
              </a:rPr>
              <a:t>‹#›</a:t>
            </a:fld>
            <a:endParaRPr lang="en-US">
              <a:solidFill>
                <a:srgbClr val="000000"/>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30D71C1-A358-4DEB-8309-97AE59999286}" type="slidenum">
              <a:rPr lang="en-US" smtClean="0">
                <a:solidFill>
                  <a:srgbClr val="000000"/>
                </a:solidFill>
              </a:r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40D88447-BE32-4AE0-9593-5BC6AC630493}" type="slidenum">
              <a:rPr lang="en-US" smtClean="0">
                <a:solidFill>
                  <a:srgbClr val="000000"/>
                </a:solidFill>
              </a:rPr>
              <a:t>‹#›</a:t>
            </a:fld>
            <a:endParaRPr lang="en-US">
              <a:solidFill>
                <a:srgbClr val="000000"/>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49F3CC77-1ADF-41E5-B14E-033FCF1CDF11}" type="slidenum">
              <a:rPr lang="en-US" smtClean="0">
                <a:solidFill>
                  <a:srgbClr val="000000"/>
                </a:solidFill>
              </a:rPr>
              <a:t>‹#›</a:t>
            </a:fld>
            <a:endParaRPr lang="en-US">
              <a:solidFill>
                <a:srgbClr val="000000"/>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4F99BC0-FB05-40A4-9CA8-30D5920D77B2}" type="slidenum">
              <a:rPr lang="en-US" smtClean="0">
                <a:solidFill>
                  <a:srgbClr val="000000"/>
                </a:solidFill>
              </a:r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1B409C3-C4C0-44BF-8981-FBEB59A9428A}" type="slidenum">
              <a:rPr lang="en-US" smtClean="0">
                <a:solidFill>
                  <a:srgbClr val="000000"/>
                </a:solidFill>
              </a:r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06" y="2209819"/>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700"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F55E655-1EC3-443F-B9FD-73F99196C549}" type="slidenum">
              <a:rPr lang="en-US" smtClean="0">
                <a:solidFill>
                  <a:srgbClr val="000000"/>
                </a:solidFill>
              </a:r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46D6CB54-F9B5-4C57-A7FD-F1FE3E10103E}" type="slidenum">
              <a:rPr lang="en-US" smtClean="0">
                <a:solidFill>
                  <a:srgbClr val="000000"/>
                </a:solidFill>
              </a:rPr>
              <a:t>‹#›</a:t>
            </a:fld>
            <a:endParaRPr lang="en-US">
              <a:solidFill>
                <a:srgbClr val="000000"/>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3AAAE93-7236-4892-AE1C-94007A6BC5F4}" type="slidenum">
              <a:rPr lang="en-US" smtClean="0">
                <a:solidFill>
                  <a:srgbClr val="000000"/>
                </a:solidFill>
              </a:r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36"/>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64" y="731538"/>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0AC450C-8279-4245-9E11-F48ACA8DD18F}" type="slidenum">
              <a:rPr lang="en-US" smtClean="0">
                <a:solidFill>
                  <a:srgbClr val="000000"/>
                </a:solidFill>
              </a:r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6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2"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1CF9CB7-831C-4E79-9B25-85EFFA48F11F}"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609599" y="6172200"/>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6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20451-9DF5-41D6-9B38-2D3C61D697D2}" type="datetimeFigureOut">
              <a:rPr lang="en-US" smtClean="0"/>
              <a:t>11/3/2025</a:t>
            </a:fld>
            <a:endParaRPr lang="en-US"/>
          </a:p>
        </p:txBody>
      </p:sp>
      <p:sp>
        <p:nvSpPr>
          <p:cNvPr id="5" name="Footer Placeholder 4"/>
          <p:cNvSpPr>
            <a:spLocks noGrp="1"/>
          </p:cNvSpPr>
          <p:nvPr>
            <p:ph type="ftr" sz="quarter" idx="3"/>
          </p:nvPr>
        </p:nvSpPr>
        <p:spPr>
          <a:xfrm>
            <a:off x="4038600" y="63566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6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E6226-B89E-41AD-98B6-2153123753B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19"/>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a:off x="609612" y="6172219"/>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5080000" y="6172219"/>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pPr>
            <a:fld id="{FB6CF1DF-6931-40D3-B881-FAC573C0CD75}"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9.xml"/><Relationship Id="rId7" Type="http://schemas.openxmlformats.org/officeDocument/2006/relationships/image" Target="../media/image1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81000"/>
            <a:ext cx="12192000" cy="7620000"/>
          </a:xfrm>
          <a:prstGeom prst="rect">
            <a:avLst/>
          </a:prstGeom>
        </p:spPr>
      </p:pic>
      <p:sp>
        <p:nvSpPr>
          <p:cNvPr id="6" name="Rectangles 5"/>
          <p:cNvSpPr/>
          <p:nvPr/>
        </p:nvSpPr>
        <p:spPr>
          <a:xfrm>
            <a:off x="1443990" y="2688590"/>
            <a:ext cx="9304020" cy="1198880"/>
          </a:xfrm>
          <a:prstGeom prst="rect">
            <a:avLst/>
          </a:prstGeom>
          <a:noFill/>
          <a:ln>
            <a:noFill/>
          </a:ln>
        </p:spPr>
        <p:txBody>
          <a:bodyPr wrap="none" rtlCol="0" anchor="t">
            <a:spAutoFit/>
          </a:bodyPr>
          <a:lstStyle/>
          <a:p>
            <a:pPr algn="ctr"/>
            <a:r>
              <a:rPr lang="en-US" sz="6600" b="1" kern="0" cap="all"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MÔN ÂM NHẠC LỚP 2</a:t>
            </a:r>
            <a:r>
              <a:rPr lang="en-US" sz="7200" b="1" kern="0" cap="all"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en-US" altLang="en-US" sz="7200" b="1" kern="0" cap="all"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2" descr="C:\Users\Administrator\Desktop\2021-07-23_1428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930" y="1563370"/>
            <a:ext cx="7056755" cy="51346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6050" y="1638516"/>
            <a:ext cx="5135893" cy="4984750"/>
          </a:xfrm>
          <a:prstGeom prst="rect">
            <a:avLst/>
          </a:prstGeom>
        </p:spPr>
        <p:txBody>
          <a:bodyPr wrap="square">
            <a:spAutoFit/>
          </a:bodyPr>
          <a:lstStyle/>
          <a:p>
            <a:pPr marL="342900" indent="-342900">
              <a:lnSpc>
                <a:spcPct val="150000"/>
              </a:lnSpc>
              <a:spcAft>
                <a:spcPts val="1200"/>
              </a:spcAft>
              <a:buFont typeface="Arial" panose="020B0604020202020204" pitchFamily="34" charset="0"/>
              <a:buChar char="•"/>
            </a:pPr>
            <a:r>
              <a:rPr lang="en-US" sz="2400" b="1" dirty="0" err="1">
                <a:solidFill>
                  <a:srgbClr val="000000"/>
                </a:solidFill>
                <a:latin typeface="Times New Roman" panose="02020603050405020304"/>
                <a:ea typeface="Times New Roman" panose="02020603050405020304"/>
              </a:rPr>
              <a:t>Tranh</a:t>
            </a:r>
            <a:r>
              <a:rPr lang="en-US" sz="2400" b="1" dirty="0">
                <a:solidFill>
                  <a:srgbClr val="000000"/>
                </a:solidFill>
                <a:latin typeface="Times New Roman" panose="02020603050405020304"/>
                <a:ea typeface="Times New Roman" panose="02020603050405020304"/>
              </a:rPr>
              <a:t> 1: </a:t>
            </a:r>
            <a:r>
              <a:rPr lang="en-US" sz="2400" b="1" dirty="0" err="1">
                <a:solidFill>
                  <a:srgbClr val="000000"/>
                </a:solidFill>
                <a:latin typeface="Times New Roman" panose="02020603050405020304"/>
                <a:ea typeface="Times New Roman" panose="02020603050405020304"/>
              </a:rPr>
              <a:t>thực</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hiện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vỗ</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hai</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tay</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của</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mình</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vào</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với</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nhau</a:t>
            </a:r>
            <a:r>
              <a:rPr lang="en-US" sz="2400" b="1" dirty="0">
                <a:solidFill>
                  <a:srgbClr val="000000"/>
                </a:solidFill>
                <a:latin typeface="Times New Roman" panose="02020603050405020304"/>
                <a:ea typeface="Times New Roman" panose="02020603050405020304"/>
              </a:rPr>
              <a:t>.</a:t>
            </a:r>
            <a:endParaRPr lang="en-US" sz="2400" b="1" dirty="0">
              <a:solidFill>
                <a:prstClr val="black"/>
              </a:solidFill>
              <a:latin typeface="Times New Roman" panose="02020603050405020304"/>
              <a:ea typeface="Calibri" panose="020F0502020204030204"/>
            </a:endParaRPr>
          </a:p>
          <a:p>
            <a:pPr marL="342900" indent="-342900">
              <a:lnSpc>
                <a:spcPct val="150000"/>
              </a:lnSpc>
              <a:spcAft>
                <a:spcPts val="1200"/>
              </a:spcAft>
              <a:buFont typeface="Arial" panose="020B0604020202020204" pitchFamily="34" charset="0"/>
              <a:buChar char="•"/>
            </a:pPr>
            <a:r>
              <a:rPr lang="en-US" sz="2400" b="1" dirty="0" err="1">
                <a:solidFill>
                  <a:srgbClr val="000000"/>
                </a:solidFill>
                <a:latin typeface="Times New Roman" panose="02020603050405020304"/>
                <a:ea typeface="Times New Roman" panose="02020603050405020304"/>
              </a:rPr>
              <a:t>Tranh</a:t>
            </a:r>
            <a:r>
              <a:rPr lang="en-US" sz="2400" b="1" dirty="0">
                <a:solidFill>
                  <a:srgbClr val="000000"/>
                </a:solidFill>
                <a:latin typeface="Times New Roman" panose="02020603050405020304"/>
                <a:ea typeface="Times New Roman" panose="02020603050405020304"/>
              </a:rPr>
              <a:t> 2: </a:t>
            </a:r>
            <a:r>
              <a:rPr lang="en-US" sz="2400" b="1" dirty="0" err="1">
                <a:solidFill>
                  <a:srgbClr val="000000"/>
                </a:solidFill>
                <a:latin typeface="Times New Roman" panose="02020603050405020304"/>
                <a:ea typeface="Times New Roman" panose="02020603050405020304"/>
              </a:rPr>
              <a:t>thực</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hiện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úp</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chéo</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tay</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lên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ngực</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của</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mình</a:t>
            </a:r>
            <a:r>
              <a:rPr lang="en-US" sz="2400" b="1" dirty="0">
                <a:solidFill>
                  <a:srgbClr val="000000"/>
                </a:solidFill>
                <a:latin typeface="Times New Roman" panose="02020603050405020304"/>
                <a:ea typeface="Times New Roman" panose="02020603050405020304"/>
              </a:rPr>
              <a:t>.</a:t>
            </a:r>
            <a:endParaRPr lang="en-US" sz="2400" b="1" dirty="0">
              <a:solidFill>
                <a:prstClr val="black"/>
              </a:solidFill>
              <a:latin typeface="Times New Roman" panose="02020603050405020304"/>
              <a:ea typeface="Calibri" panose="020F0502020204030204"/>
            </a:endParaRPr>
          </a:p>
          <a:p>
            <a:pPr marL="342900" indent="-342900">
              <a:lnSpc>
                <a:spcPct val="150000"/>
              </a:lnSpc>
              <a:spcAft>
                <a:spcPts val="1200"/>
              </a:spcAft>
              <a:buFont typeface="Arial" panose="020B0604020202020204" pitchFamily="34" charset="0"/>
              <a:buChar char="•"/>
            </a:pPr>
            <a:r>
              <a:rPr lang="en-US" sz="2400" b="1" dirty="0" err="1">
                <a:solidFill>
                  <a:srgbClr val="000000"/>
                </a:solidFill>
                <a:latin typeface="Times New Roman" panose="02020603050405020304"/>
                <a:ea typeface="Times New Roman" panose="02020603050405020304"/>
              </a:rPr>
              <a:t>Tranh</a:t>
            </a:r>
            <a:r>
              <a:rPr lang="en-US" sz="2400" b="1" dirty="0">
                <a:solidFill>
                  <a:srgbClr val="000000"/>
                </a:solidFill>
                <a:latin typeface="Times New Roman" panose="02020603050405020304"/>
                <a:ea typeface="Times New Roman" panose="02020603050405020304"/>
              </a:rPr>
              <a:t> 3: </a:t>
            </a:r>
            <a:r>
              <a:rPr lang="en-US" sz="2400" b="1" dirty="0" err="1">
                <a:solidFill>
                  <a:srgbClr val="000000"/>
                </a:solidFill>
                <a:latin typeface="Times New Roman" panose="02020603050405020304"/>
                <a:ea typeface="Times New Roman" panose="02020603050405020304"/>
              </a:rPr>
              <a:t>thực</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hiện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vỗ</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hai</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tay</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của</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mình</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vào</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với</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nhau</a:t>
            </a:r>
            <a:r>
              <a:rPr lang="en-US" sz="2400" b="1" dirty="0">
                <a:solidFill>
                  <a:srgbClr val="000000"/>
                </a:solidFill>
                <a:latin typeface="Times New Roman" panose="02020603050405020304"/>
                <a:ea typeface="Times New Roman" panose="02020603050405020304"/>
              </a:rPr>
              <a:t>.</a:t>
            </a:r>
          </a:p>
          <a:p>
            <a:pPr marL="342900" indent="-342900">
              <a:lnSpc>
                <a:spcPct val="150000"/>
              </a:lnSpc>
              <a:spcAft>
                <a:spcPts val="1200"/>
              </a:spcAft>
              <a:buFont typeface="Arial" panose="020B0604020202020204" pitchFamily="34" charset="0"/>
              <a:buChar char="•"/>
            </a:pP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Tranh</a:t>
            </a:r>
            <a:r>
              <a:rPr lang="en-US" sz="2400" b="1" dirty="0">
                <a:solidFill>
                  <a:srgbClr val="000000"/>
                </a:solidFill>
                <a:latin typeface="Times New Roman" panose="02020603050405020304"/>
                <a:ea typeface="Times New Roman" panose="02020603050405020304"/>
              </a:rPr>
              <a:t> 4: </a:t>
            </a:r>
            <a:r>
              <a:rPr lang="en-US" sz="2400" b="1" dirty="0" err="1">
                <a:solidFill>
                  <a:srgbClr val="000000"/>
                </a:solidFill>
                <a:latin typeface="Times New Roman" panose="02020603050405020304"/>
                <a:ea typeface="Times New Roman" panose="02020603050405020304"/>
              </a:rPr>
              <a:t>thực</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hiện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vỗ</a:t>
            </a:r>
            <a:r>
              <a:rPr lang="en-US" sz="2400" b="1" dirty="0">
                <a:solidFill>
                  <a:srgbClr val="000000"/>
                </a:solidFill>
                <a:latin typeface="Times New Roman" panose="02020603050405020304"/>
                <a:ea typeface="Times New Roman" panose="02020603050405020304"/>
              </a:rPr>
              <a:t> 2 </a:t>
            </a:r>
            <a:r>
              <a:rPr lang="en-US" sz="2400" b="1" dirty="0" err="1">
                <a:solidFill>
                  <a:srgbClr val="000000"/>
                </a:solidFill>
                <a:latin typeface="Times New Roman" panose="02020603050405020304"/>
                <a:ea typeface="Times New Roman" panose="02020603050405020304"/>
              </a:rPr>
              <a:t>bàn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tay</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vào</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bạn</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đối</a:t>
            </a:r>
            <a:r>
              <a:rPr lang="en-US" sz="2400" b="1" dirty="0">
                <a:solidFill>
                  <a:srgbClr val="000000"/>
                </a:solidFill>
                <a:latin typeface="Times New Roman" panose="02020603050405020304"/>
                <a:ea typeface="Times New Roman" panose="02020603050405020304"/>
              </a:rPr>
              <a:t> </a:t>
            </a:r>
            <a:r>
              <a:rPr lang="en-US" sz="2400" b="1" dirty="0" err="1">
                <a:solidFill>
                  <a:srgbClr val="000000"/>
                </a:solidFill>
                <a:latin typeface="Times New Roman" panose="02020603050405020304"/>
                <a:ea typeface="Times New Roman" panose="02020603050405020304"/>
              </a:rPr>
              <a:t>diện</a:t>
            </a:r>
            <a:r>
              <a:rPr lang="en-US" sz="2400" b="1" dirty="0">
                <a:solidFill>
                  <a:srgbClr val="000000"/>
                </a:solidFill>
                <a:latin typeface="Times New Roman" panose="02020603050405020304"/>
                <a:ea typeface="Times New Roman" panose="02020603050405020304"/>
              </a:rPr>
              <a:t>.</a:t>
            </a:r>
            <a:endParaRPr lang="en-US" sz="2400" b="1" dirty="0">
              <a:solidFill>
                <a:prstClr val="black"/>
              </a:solidFill>
              <a:latin typeface="Times New Roman" panose="02020603050405020304"/>
              <a:ea typeface="Calibri" panose="020F0502020204030204"/>
            </a:endParaRPr>
          </a:p>
        </p:txBody>
      </p:sp>
      <p:sp>
        <p:nvSpPr>
          <p:cNvPr id="15" name="Rectangle 1"/>
          <p:cNvSpPr/>
          <p:nvPr/>
        </p:nvSpPr>
        <p:spPr>
          <a:xfrm>
            <a:off x="2774896" y="457295"/>
            <a:ext cx="6495415" cy="70675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Hát</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kết</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hợp</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với bộ gõ cơ thể</a:t>
            </a:r>
          </a:p>
        </p:txBody>
      </p:sp>
      <p:grpSp>
        <p:nvGrpSpPr>
          <p:cNvPr id="8" name="Group 7"/>
          <p:cNvGrpSpPr/>
          <p:nvPr/>
        </p:nvGrpSpPr>
        <p:grpSpPr>
          <a:xfrm>
            <a:off x="0" y="59690"/>
            <a:ext cx="1991360" cy="1799590"/>
            <a:chOff x="40066" y="61911"/>
            <a:chExt cx="2183394" cy="2243139"/>
          </a:xfrm>
        </p:grpSpPr>
        <p:pic>
          <p:nvPicPr>
            <p:cNvPr id="10" name="Picture 9" descr="C:\Users\Public\Pictures\Sample Pictures\878031oq6iuoirb6.gif"/>
            <p:cNvPicPr/>
            <p:nvPr/>
          </p:nvPicPr>
          <p:blipFill>
            <a:blip r:embed="rId3"/>
            <a:srcRect/>
            <a:stretch>
              <a:fillRect/>
            </a:stretch>
          </p:blipFill>
          <p:spPr bwMode="auto">
            <a:xfrm>
              <a:off x="76200" y="76200"/>
              <a:ext cx="752475" cy="2228850"/>
            </a:xfrm>
            <a:prstGeom prst="rect">
              <a:avLst/>
            </a:prstGeom>
            <a:noFill/>
            <a:ln>
              <a:noFill/>
            </a:ln>
          </p:spPr>
        </p:pic>
        <p:pic>
          <p:nvPicPr>
            <p:cNvPr id="6" name="Picture 5" descr="C:\Users\Public\Pictures\Sample Pictures\878031oq6iuoirb6.gif"/>
            <p:cNvPicPr/>
            <p:nvPr/>
          </p:nvPicPr>
          <p:blipFill>
            <a:blip r:embed="rId3"/>
            <a:srcRect/>
            <a:stretch>
              <a:fillRect/>
            </a:stretch>
          </p:blipFill>
          <p:spPr bwMode="auto">
            <a:xfrm rot="16200000">
              <a:off x="755525" y="-653548"/>
              <a:ext cx="752475" cy="2183394"/>
            </a:xfrm>
            <a:prstGeom prst="rect">
              <a:avLst/>
            </a:prstGeom>
            <a:noFill/>
            <a:ln>
              <a:noFill/>
            </a:ln>
          </p:spPr>
        </p:pic>
      </p:grpSp>
      <p:grpSp>
        <p:nvGrpSpPr>
          <p:cNvPr id="3" name="Group 2"/>
          <p:cNvGrpSpPr/>
          <p:nvPr/>
        </p:nvGrpSpPr>
        <p:grpSpPr>
          <a:xfrm rot="5400000">
            <a:off x="10297795" y="-128270"/>
            <a:ext cx="1936750" cy="2038350"/>
            <a:chOff x="40066" y="61911"/>
            <a:chExt cx="2116138" cy="2286001"/>
          </a:xfrm>
        </p:grpSpPr>
        <p:pic>
          <p:nvPicPr>
            <p:cNvPr id="16" name="Picture 15" descr="C:\Users\Public\Pictures\Sample Pictures\878031oq6iuoirb6.gif"/>
            <p:cNvPicPr/>
            <p:nvPr/>
          </p:nvPicPr>
          <p:blipFill>
            <a:blip r:embed="rId3"/>
            <a:srcRect/>
            <a:stretch>
              <a:fillRect/>
            </a:stretch>
          </p:blipFill>
          <p:spPr bwMode="auto">
            <a:xfrm>
              <a:off x="76201" y="138112"/>
              <a:ext cx="752475" cy="2209800"/>
            </a:xfrm>
            <a:prstGeom prst="rect">
              <a:avLst/>
            </a:prstGeom>
            <a:noFill/>
            <a:ln>
              <a:noFill/>
            </a:ln>
          </p:spPr>
        </p:pic>
        <p:pic>
          <p:nvPicPr>
            <p:cNvPr id="17" name="Picture 16" descr="C:\Users\Public\Pictures\Sample Pictures\878031oq6iuoirb6.gif"/>
            <p:cNvPicPr/>
            <p:nvPr/>
          </p:nvPicPr>
          <p:blipFill>
            <a:blip r:embed="rId3"/>
            <a:srcRect/>
            <a:stretch>
              <a:fillRect/>
            </a:stretch>
          </p:blipFill>
          <p:spPr bwMode="auto">
            <a:xfrm rot="16200000">
              <a:off x="721897" y="-619920"/>
              <a:ext cx="752475" cy="2116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ppt_x</p:attrName>
                                        </p:attrNameLst>
                                      </p:cBhvr>
                                      <p:tavLst>
                                        <p:tav tm="0">
                                          <p:val>
                                            <p:strVal val="#ppt_x-.2"/>
                                          </p:val>
                                        </p:tav>
                                        <p:tav tm="100000">
                                          <p:val>
                                            <p:strVal val="#ppt_x"/>
                                          </p:val>
                                        </p:tav>
                                      </p:tavLst>
                                    </p:anim>
                                    <p:anim calcmode="lin" valueType="num">
                                      <p:cBhvr>
                                        <p:cTn id="1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508" y="896327"/>
            <a:ext cx="11769685" cy="4758282"/>
          </a:xfrm>
        </p:spPr>
        <p:txBody>
          <a:bodyPr>
            <a:noAutofit/>
          </a:bodyPr>
          <a:lstStyle/>
          <a:p>
            <a:pPr marL="0" indent="0">
              <a:buNone/>
            </a:pPr>
            <a:r>
              <a:rPr lang="en-US" sz="4400" b="1" dirty="0" err="1">
                <a:latin typeface="Times New Roman" panose="02020603050405020304" pitchFamily="18" charset="0"/>
                <a:cs typeface="Times New Roman" panose="02020603050405020304" pitchFamily="18" charset="0"/>
              </a:rPr>
              <a:t>sao  em  thương  thầy  và  mến  cô</a:t>
            </a:r>
          </a:p>
          <a:p>
            <a:pPr marL="0" indent="0">
              <a:buNone/>
            </a:pPr>
            <a:endParaRPr lang="en-US" sz="4400" b="1" dirty="0">
              <a:latin typeface="Times New Roman" panose="02020603050405020304" pitchFamily="18" charset="0"/>
              <a:cs typeface="Times New Roman" panose="02020603050405020304" pitchFamily="18" charset="0"/>
            </a:endParaRPr>
          </a:p>
          <a:p>
            <a:pPr marL="0" indent="0">
              <a:buNone/>
            </a:pPr>
            <a:endParaRPr lang="en-US" sz="4400" b="1" dirty="0">
              <a:latin typeface="Times New Roman" panose="02020603050405020304" pitchFamily="18" charset="0"/>
              <a:cs typeface="Times New Roman" panose="02020603050405020304" pitchFamily="18" charset="0"/>
            </a:endParaRPr>
          </a:p>
          <a:p>
            <a:pPr marL="0" indent="0">
              <a:buNone/>
            </a:pPr>
            <a:r>
              <a:rPr lang="en-US" sz="4400" b="1" dirty="0">
                <a:latin typeface="Times New Roman" panose="02020603050405020304" pitchFamily="18" charset="0"/>
                <a:cs typeface="Times New Roman" panose="02020603050405020304" pitchFamily="18" charset="0"/>
              </a:rPr>
              <a:t>hằng  chăm  lo,    hằng  gắng  sức.</a:t>
            </a:r>
          </a:p>
          <a:p>
            <a:pPr marL="0" indent="0">
              <a:buNone/>
            </a:pPr>
            <a:endParaRPr lang="en-US" sz="4400" b="1" dirty="0">
              <a:latin typeface="Times New Roman" panose="02020603050405020304" pitchFamily="18" charset="0"/>
              <a:cs typeface="Times New Roman" panose="02020603050405020304" pitchFamily="18" charset="0"/>
            </a:endParaRPr>
          </a:p>
          <a:p>
            <a:pPr marL="0" indent="0">
              <a:buNone/>
            </a:pPr>
            <a:endParaRPr lang="en-US" sz="4400" b="1" dirty="0">
              <a:latin typeface="Times New Roman" panose="02020603050405020304" pitchFamily="18" charset="0"/>
              <a:cs typeface="Times New Roman" panose="02020603050405020304" pitchFamily="18" charset="0"/>
            </a:endParaRPr>
          </a:p>
          <a:p>
            <a:pPr marL="0" indent="0">
              <a:buNone/>
            </a:pPr>
            <a:endParaRPr lang="en-US" sz="4800" b="1" dirty="0"/>
          </a:p>
        </p:txBody>
      </p:sp>
      <p:pic>
        <p:nvPicPr>
          <p:cNvPr id="25" name="Picture 24" descr="Description: Description: 1"/>
          <p:cNvPicPr/>
          <p:nvPr/>
        </p:nvPicPr>
        <p:blipFill>
          <a:blip r:embed="rId5">
            <a:extLst>
              <a:ext uri="{28A0092B-C50C-407E-A947-70E740481C1C}">
                <a14:useLocalDpi xmlns:a14="http://schemas.microsoft.com/office/drawing/2010/main" val="0"/>
              </a:ext>
            </a:extLst>
          </a:blip>
          <a:srcRect/>
          <a:stretch>
            <a:fillRect/>
          </a:stretch>
        </p:blipFill>
        <p:spPr bwMode="auto">
          <a:xfrm>
            <a:off x="105194" y="1677587"/>
            <a:ext cx="1066345" cy="868628"/>
          </a:xfrm>
          <a:prstGeom prst="rect">
            <a:avLst/>
          </a:prstGeom>
          <a:noFill/>
          <a:ln>
            <a:noFill/>
          </a:ln>
        </p:spPr>
      </p:pic>
      <p:pic>
        <p:nvPicPr>
          <p:cNvPr id="27" name="Picture 26" descr="Description: Description: 2"/>
          <p:cNvPicPr/>
          <p:nvPr/>
        </p:nvPicPr>
        <p:blipFill>
          <a:blip r:embed="rId6">
            <a:extLst>
              <a:ext uri="{28A0092B-C50C-407E-A947-70E740481C1C}">
                <a14:useLocalDpi xmlns:a14="http://schemas.microsoft.com/office/drawing/2010/main" val="0"/>
              </a:ext>
            </a:extLst>
          </a:blip>
          <a:srcRect/>
          <a:stretch>
            <a:fillRect/>
          </a:stretch>
        </p:blipFill>
        <p:spPr bwMode="auto">
          <a:xfrm>
            <a:off x="2319214" y="1677587"/>
            <a:ext cx="1105571" cy="868627"/>
          </a:xfrm>
          <a:prstGeom prst="rect">
            <a:avLst/>
          </a:prstGeom>
          <a:noFill/>
          <a:ln>
            <a:noFill/>
          </a:ln>
        </p:spPr>
      </p:pic>
      <p:pic>
        <p:nvPicPr>
          <p:cNvPr id="28" name="Picture 27" descr="Description: Description: 3"/>
          <p:cNvPicPr/>
          <p:nvPr/>
        </p:nvPicPr>
        <p:blipFill>
          <a:blip r:embed="rId7">
            <a:extLst>
              <a:ext uri="{28A0092B-C50C-407E-A947-70E740481C1C}">
                <a14:useLocalDpi xmlns:a14="http://schemas.microsoft.com/office/drawing/2010/main" val="0"/>
              </a:ext>
            </a:extLst>
          </a:blip>
          <a:srcRect/>
          <a:stretch>
            <a:fillRect/>
          </a:stretch>
        </p:blipFill>
        <p:spPr bwMode="auto">
          <a:xfrm>
            <a:off x="5283392" y="1677587"/>
            <a:ext cx="1190092" cy="868627"/>
          </a:xfrm>
          <a:prstGeom prst="rect">
            <a:avLst/>
          </a:prstGeom>
          <a:noFill/>
          <a:ln>
            <a:noFill/>
          </a:ln>
        </p:spPr>
      </p:pic>
      <p:pic>
        <p:nvPicPr>
          <p:cNvPr id="29" name="Picture 28" descr="Description: Description: 4"/>
          <p:cNvPicPr/>
          <p:nvPr/>
        </p:nvPicPr>
        <p:blipFill>
          <a:blip r:embed="rId8">
            <a:extLst>
              <a:ext uri="{28A0092B-C50C-407E-A947-70E740481C1C}">
                <a14:useLocalDpi xmlns:a14="http://schemas.microsoft.com/office/drawing/2010/main" val="0"/>
              </a:ext>
            </a:extLst>
          </a:blip>
          <a:srcRect/>
          <a:stretch>
            <a:fillRect/>
          </a:stretch>
        </p:blipFill>
        <p:spPr bwMode="auto">
          <a:xfrm>
            <a:off x="7735122" y="1664252"/>
            <a:ext cx="1056117" cy="881713"/>
          </a:xfrm>
          <a:prstGeom prst="rect">
            <a:avLst/>
          </a:prstGeom>
          <a:noFill/>
          <a:ln>
            <a:noFill/>
          </a:ln>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74" y="3873183"/>
            <a:ext cx="106680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1746" y="3834449"/>
            <a:ext cx="1103313" cy="78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6488" y="3834449"/>
            <a:ext cx="1189037" cy="78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4215" y="3873183"/>
            <a:ext cx="106045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p:nvPr/>
        </p:nvSpPr>
        <p:spPr>
          <a:xfrm>
            <a:off x="2831411" y="95"/>
            <a:ext cx="6495415" cy="70675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Hát</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kết</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hợp</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với bộ gõ cơ thể</a:t>
            </a:r>
          </a:p>
        </p:txBody>
      </p:sp>
      <p:pic>
        <p:nvPicPr>
          <p:cNvPr id="2" name="(50) CHỦ ĐỀ 2- EM THƯƠNG THẦY MẾN CÔ (KARAOKE) - ÂM NHẠC LỚP 2 - CÁNH DIỀU - YouTube">
            <a:hlinkClick r:id="" action="ppaction://media"/>
          </p:cNvPr>
          <p:cNvPicPr/>
          <p:nvPr>
            <a:audioFile r:link="rId2"/>
            <p:extLst>
              <p:ext uri="{DAA4B4D4-6D71-4841-9C94-3DE7FCFB9230}">
                <p14:media xmlns:p14="http://schemas.microsoft.com/office/powerpoint/2010/main" r:embed="rId1"/>
              </p:ext>
            </p:extLst>
          </p:nvPr>
        </p:nvPicPr>
        <p:blipFill>
          <a:blip r:embed="rId13"/>
          <a:stretch>
            <a:fillRect/>
          </a:stretch>
        </p:blipFill>
        <p:spPr>
          <a:xfrm>
            <a:off x="4336415" y="5499100"/>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21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121285"/>
            <a:ext cx="12192635" cy="6979285"/>
          </a:xfrm>
          <a:prstGeom prst="rect">
            <a:avLst/>
          </a:prstGeom>
        </p:spPr>
      </p:pic>
      <p:sp>
        <p:nvSpPr>
          <p:cNvPr id="6" name="Rectangle 5"/>
          <p:cNvSpPr/>
          <p:nvPr/>
        </p:nvSpPr>
        <p:spPr>
          <a:xfrm>
            <a:off x="2142490" y="1298575"/>
            <a:ext cx="8091805" cy="706755"/>
          </a:xfrm>
          <a:prstGeom prst="rect">
            <a:avLst/>
          </a:prstGeom>
        </p:spPr>
        <p:txBody>
          <a:bodyPr wrap="square">
            <a:spAutoFit/>
          </a:bodyPr>
          <a:lstStyle/>
          <a:p>
            <a:r>
              <a:rPr lang="en-US" sz="4000" b="1" dirty="0">
                <a:solidFill>
                  <a:srgbClr val="FF0066"/>
                </a:solidFill>
                <a:latin typeface="Times New Roman" panose="02020603050405020304"/>
              </a:rPr>
              <a:t>   - NGHE NHẠC BÀI: LỜI CÔ</a:t>
            </a:r>
            <a:endParaRPr lang="en-US" sz="4000" b="1" dirty="0">
              <a:solidFill>
                <a:srgbClr val="FF0066"/>
              </a:solidFill>
            </a:endParaRPr>
          </a:p>
        </p:txBody>
      </p:sp>
      <p:pic>
        <p:nvPicPr>
          <p:cNvPr id="3074" name="Picture 2" descr="Biết ơn thầy cô | Tiểu học Tràng C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490" y="2006600"/>
            <a:ext cx="8091170" cy="4478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HC\Desktop\hinh-nen-thiet-ke-bai-gi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635"/>
            <a:ext cx="12193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80200" y="3244334"/>
            <a:ext cx="309880" cy="368300"/>
          </a:xfrm>
          <a:prstGeom prst="rect">
            <a:avLst/>
          </a:prstGeom>
        </p:spPr>
        <p:txBody>
          <a:bodyPr wrap="none">
            <a:spAutoFit/>
          </a:bodyPr>
          <a:lstStyle/>
          <a:p>
            <a:endParaRPr lang="en-US" b="1" dirty="0">
              <a:solidFill>
                <a:srgbClr val="FF0066"/>
              </a:solidFill>
            </a:endParaRPr>
          </a:p>
        </p:txBody>
      </p:sp>
      <p:sp>
        <p:nvSpPr>
          <p:cNvPr id="4" name="Rectangle 3"/>
          <p:cNvSpPr/>
          <p:nvPr/>
        </p:nvSpPr>
        <p:spPr>
          <a:xfrm>
            <a:off x="1984375" y="875665"/>
            <a:ext cx="8436610" cy="1401445"/>
          </a:xfrm>
          <a:prstGeom prst="rect">
            <a:avLst/>
          </a:prstGeom>
        </p:spPr>
        <p:txBody>
          <a:bodyPr wrap="square">
            <a:noAutofit/>
          </a:bodyPr>
          <a:lstStyle/>
          <a:p>
            <a:r>
              <a:rPr lang="en-US" sz="2000" b="1" dirty="0" err="1">
                <a:solidFill>
                  <a:srgbClr val="FF0066"/>
                </a:solidFill>
                <a:latin typeface="Times New Roman" panose="02020603050405020304"/>
              </a:rPr>
              <a:t>- Bài</a:t>
            </a:r>
            <a:r>
              <a:rPr lang="en-US" sz="2000" b="1" dirty="0">
                <a:solidFill>
                  <a:srgbClr val="FF0066"/>
                </a:solidFill>
                <a:latin typeface="Times New Roman" panose="02020603050405020304"/>
              </a:rPr>
              <a:t> </a:t>
            </a:r>
            <a:r>
              <a:rPr lang="en-US" sz="2000" b="1" dirty="0" err="1">
                <a:solidFill>
                  <a:srgbClr val="FF0066"/>
                </a:solidFill>
                <a:latin typeface="Times New Roman" panose="02020603050405020304"/>
              </a:rPr>
              <a:t>hát</a:t>
            </a:r>
            <a:r>
              <a:rPr lang="en-US" sz="2000" b="1" dirty="0">
                <a:solidFill>
                  <a:srgbClr val="FF0066"/>
                </a:solidFill>
                <a:latin typeface="Times New Roman" panose="02020603050405020304"/>
              </a:rPr>
              <a:t> thể hiện tình cảm yêu thương, sự quan tâm ân cần của cô giáo dành cho học sinh. Giọng hát của cô như lời nhắn nhủ dịu dàng, giúp học sinh biết yêu thương, chăm ngoan, học giỏi và trở thành những người có ích cho xã hội. </a:t>
            </a:r>
          </a:p>
          <a:p>
            <a:endParaRPr lang="en-US" sz="2000" b="1" dirty="0">
              <a:solidFill>
                <a:srgbClr val="FF0066"/>
              </a:solidFill>
              <a:latin typeface="Times New Roman" panose="02020603050405020304"/>
            </a:endParaRPr>
          </a:p>
        </p:txBody>
      </p:sp>
      <p:sp>
        <p:nvSpPr>
          <p:cNvPr id="6" name="Rectangle 5"/>
          <p:cNvSpPr/>
          <p:nvPr/>
        </p:nvSpPr>
        <p:spPr>
          <a:xfrm>
            <a:off x="1984375" y="2168525"/>
            <a:ext cx="8091805" cy="1014730"/>
          </a:xfrm>
          <a:prstGeom prst="rect">
            <a:avLst/>
          </a:prstGeom>
        </p:spPr>
        <p:txBody>
          <a:bodyPr wrap="square">
            <a:spAutoFit/>
          </a:bodyPr>
          <a:lstStyle/>
          <a:p>
            <a:r>
              <a:rPr lang="en-US" sz="2000" b="1" dirty="0">
                <a:solidFill>
                  <a:srgbClr val="FF0066"/>
                </a:solidFill>
                <a:latin typeface="Times New Roman" panose="02020603050405020304"/>
                <a:sym typeface="+mn-ea"/>
              </a:rPr>
              <a:t>- Bài hát không chỉ ca ngợi về tình thầy trò mà còn gián tiếp giáo dục về quyền con người (Quyền được học tập - quyền được yêu thương, chăm sóc), về sự tôn trọng, yêu thương và bình đẳng trong cuộc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121285"/>
            <a:ext cx="12192635" cy="6979285"/>
          </a:xfrm>
          <a:prstGeom prst="rect">
            <a:avLst/>
          </a:prstGeom>
        </p:spPr>
      </p:pic>
      <p:sp>
        <p:nvSpPr>
          <p:cNvPr id="6" name="Rectangle 5"/>
          <p:cNvSpPr/>
          <p:nvPr/>
        </p:nvSpPr>
        <p:spPr>
          <a:xfrm>
            <a:off x="2142490" y="1298575"/>
            <a:ext cx="8091805" cy="706755"/>
          </a:xfrm>
          <a:prstGeom prst="rect">
            <a:avLst/>
          </a:prstGeom>
        </p:spPr>
        <p:txBody>
          <a:bodyPr wrap="square">
            <a:spAutoFit/>
          </a:bodyPr>
          <a:lstStyle/>
          <a:p>
            <a:r>
              <a:rPr lang="en-US" sz="4000" b="1" dirty="0">
                <a:solidFill>
                  <a:srgbClr val="FF0066"/>
                </a:solidFill>
                <a:latin typeface="Times New Roman" panose="02020603050405020304"/>
              </a:rPr>
              <a:t>   - NGHE NHẠC BÀI: LỜI CÔ</a:t>
            </a:r>
            <a:endParaRPr lang="en-US" sz="4000" b="1" dirty="0">
              <a:solidFill>
                <a:srgbClr val="FF0066"/>
              </a:solidFill>
            </a:endParaRPr>
          </a:p>
        </p:txBody>
      </p:sp>
      <p:pic>
        <p:nvPicPr>
          <p:cNvPr id="3074" name="Picture 2" descr="Biết ơn thầy cô | Tiểu học Tràng C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490" y="2006600"/>
            <a:ext cx="8091170" cy="4478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in)">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39995" y="1106805"/>
            <a:ext cx="1490980" cy="521970"/>
          </a:xfrm>
          <a:prstGeom prst="rect">
            <a:avLst/>
          </a:prstGeom>
          <a:noFill/>
        </p:spPr>
        <p:txBody>
          <a:bodyPr wrap="square" rtlCol="0">
            <a:spAutoFit/>
          </a:bodyPr>
          <a:lstStyle/>
          <a:p>
            <a:pPr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TIẾT 6:</a:t>
            </a:r>
          </a:p>
        </p:txBody>
      </p:sp>
      <p:pic>
        <p:nvPicPr>
          <p:cNvPr id="23" name="Picture 2" descr="C:\Users\Administrator\Desktop\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7375"/>
            <a:ext cx="12191999"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istrator\Desktop\logo-sachcanhdi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1107" y="249"/>
            <a:ext cx="611383" cy="5806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17800" y="1628775"/>
            <a:ext cx="9646920" cy="460375"/>
          </a:xfrm>
          <a:prstGeom prst="rect">
            <a:avLst/>
          </a:prstGeom>
        </p:spPr>
        <p:txBody>
          <a:bodyPr wrap="square">
            <a:spAutoFit/>
          </a:bodyPr>
          <a:lstStyle/>
          <a:p>
            <a:pPr eaLnBrk="0" fontAlgn="base" hangingPunct="0">
              <a:spcBef>
                <a:spcPct val="0"/>
              </a:spcBef>
              <a:spcAft>
                <a:spcPct val="0"/>
              </a:spcAft>
            </a:pPr>
            <a:r>
              <a:rPr lang="en-US" sz="2400" b="1" dirty="0">
                <a:solidFill>
                  <a:srgbClr val="1D41D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ÔN TẬP BÀI HÁT: EM THƯƠNG THẦY MẾN CÔ</a:t>
            </a:r>
          </a:p>
        </p:txBody>
      </p:sp>
      <p:sp>
        <p:nvSpPr>
          <p:cNvPr id="8" name="Rectangle 7"/>
          <p:cNvSpPr/>
          <p:nvPr/>
        </p:nvSpPr>
        <p:spPr>
          <a:xfrm>
            <a:off x="3927247" y="2282274"/>
            <a:ext cx="4120515" cy="460375"/>
          </a:xfrm>
          <a:prstGeom prst="rect">
            <a:avLst/>
          </a:prstGeom>
        </p:spPr>
        <p:txBody>
          <a:bodyPr wrap="none">
            <a:spAutoFit/>
          </a:bodyPr>
          <a:lstStyle/>
          <a:p>
            <a:r>
              <a:rPr lang="en-US" sz="2400" b="1" dirty="0">
                <a:solidFill>
                  <a:srgbClr val="0000FF"/>
                </a:solidFill>
                <a:effectLst>
                  <a:outerShdw blurRad="38100" dist="38100" dir="2700000" algn="tl">
                    <a:srgbClr val="000000">
                      <a:alpha val="43137"/>
                    </a:srgbClr>
                  </a:outerShdw>
                </a:effectLst>
                <a:latin typeface="Times New Roman" panose="02020603050405020304"/>
              </a:rPr>
              <a:t>- NGHE NHẠC BÀI: LỜI CÔ</a:t>
            </a:r>
            <a:endParaRPr lang="en-US" sz="24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clrChange>
              <a:clrFrom>
                <a:srgbClr val="F5F5F5">
                  <a:alpha val="100000"/>
                </a:srgbClr>
              </a:clrFrom>
              <a:clrTo>
                <a:srgbClr val="F5F5F5">
                  <a:alpha val="100000"/>
                  <a:alpha val="0"/>
                </a:srgbClr>
              </a:clrTo>
            </a:clrChange>
          </a:blip>
          <a:stretch>
            <a:fillRect/>
          </a:stretch>
        </p:blipFill>
        <p:spPr>
          <a:xfrm>
            <a:off x="1193165" y="3701415"/>
            <a:ext cx="3496310" cy="3496310"/>
          </a:xfrm>
          <a:prstGeom prst="rect">
            <a:avLst/>
          </a:prstGeom>
        </p:spPr>
      </p:pic>
      <p:pic>
        <p:nvPicPr>
          <p:cNvPr id="5122" name="Picture 2" descr="C:\Users\Administrator\Desktop\unnamed.png"/>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07315" y="2331720"/>
            <a:ext cx="1744345" cy="452628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0" y="6355080"/>
            <a:ext cx="12489180" cy="50292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0262" name="Picture 174" descr="bflower"/>
          <p:cNvPicPr>
            <a:picLocks noChangeAspect="1" noChangeArrowheads="1" noCrop="1"/>
          </p:cNvPicPr>
          <p:nvPr/>
        </p:nvPicPr>
        <p:blipFill>
          <a:blip r:embed="rId6"/>
          <a:srcRect/>
          <a:stretch>
            <a:fillRect/>
          </a:stretch>
        </p:blipFill>
        <p:spPr bwMode="auto">
          <a:xfrm>
            <a:off x="1722438" y="6311900"/>
            <a:ext cx="533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4" descr="bflower"/>
          <p:cNvPicPr>
            <a:picLocks noChangeAspect="1" noChangeArrowheads="1" noCrop="1"/>
          </p:cNvPicPr>
          <p:nvPr/>
        </p:nvPicPr>
        <p:blipFill>
          <a:blip r:embed="rId6"/>
          <a:srcRect/>
          <a:stretch>
            <a:fillRect/>
          </a:stretch>
        </p:blipFill>
        <p:spPr bwMode="auto">
          <a:xfrm>
            <a:off x="4583113" y="6351270"/>
            <a:ext cx="533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4" descr="bflower"/>
          <p:cNvPicPr>
            <a:picLocks noChangeAspect="1" noChangeArrowheads="1" noCrop="1"/>
          </p:cNvPicPr>
          <p:nvPr/>
        </p:nvPicPr>
        <p:blipFill>
          <a:blip r:embed="rId6"/>
          <a:srcRect/>
          <a:stretch>
            <a:fillRect/>
          </a:stretch>
        </p:blipFill>
        <p:spPr bwMode="auto">
          <a:xfrm>
            <a:off x="7482523" y="6289675"/>
            <a:ext cx="533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4" descr="bflower"/>
          <p:cNvPicPr>
            <a:picLocks noChangeAspect="1" noChangeArrowheads="1" noCrop="1"/>
          </p:cNvPicPr>
          <p:nvPr/>
        </p:nvPicPr>
        <p:blipFill>
          <a:blip r:embed="rId6"/>
          <a:srcRect/>
          <a:stretch>
            <a:fillRect/>
          </a:stretch>
        </p:blipFill>
        <p:spPr bwMode="auto">
          <a:xfrm>
            <a:off x="10021253" y="6311900"/>
            <a:ext cx="533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4" descr="bflower"/>
          <p:cNvPicPr>
            <a:picLocks noChangeAspect="1" noChangeArrowheads="1" noCrop="1"/>
          </p:cNvPicPr>
          <p:nvPr/>
        </p:nvPicPr>
        <p:blipFill>
          <a:blip r:embed="rId6"/>
          <a:srcRect/>
          <a:stretch>
            <a:fillRect/>
          </a:stretch>
        </p:blipFill>
        <p:spPr bwMode="auto">
          <a:xfrm>
            <a:off x="11742738" y="6268720"/>
            <a:ext cx="533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P spid="7" grpId="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4"/>
          <a:stretch>
            <a:fillRect/>
          </a:stretch>
        </p:blipFill>
        <p:spPr>
          <a:xfrm>
            <a:off x="0" y="-635"/>
            <a:ext cx="12192000" cy="6858000"/>
          </a:xfrm>
          <a:prstGeom prst="rect">
            <a:avLst/>
          </a:prstGeom>
        </p:spPr>
      </p:pic>
      <p:sp>
        <p:nvSpPr>
          <p:cNvPr id="9" name="Rectangle 8"/>
          <p:cNvSpPr/>
          <p:nvPr/>
        </p:nvSpPr>
        <p:spPr>
          <a:xfrm>
            <a:off x="2720340" y="2453005"/>
            <a:ext cx="7143115" cy="110680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600" b="1" kern="0"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khởi động</a:t>
            </a:r>
            <a:r>
              <a:rPr lang="en-US" sz="5400" b="1" kern="0"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p>
        </p:txBody>
      </p:sp>
      <p:pic>
        <p:nvPicPr>
          <p:cNvPr id="7" name="Content Placeholder 3"/>
          <p:cNvPicPr>
            <a:picLocks noChangeAspect="1"/>
          </p:cNvPicPr>
          <p:nvPr/>
        </p:nvPicPr>
        <p:blipFill rotWithShape="1">
          <a:blip r:embed="rId5"/>
          <a:srcRect r="6551" b="12222"/>
          <a:stretch>
            <a:fillRect/>
          </a:stretch>
        </p:blipFill>
        <p:spPr>
          <a:xfrm>
            <a:off x="9553575" y="72390"/>
            <a:ext cx="2574925" cy="2142490"/>
          </a:xfrm>
          <a:prstGeom prst="ellipse">
            <a:avLst/>
          </a:prstGeom>
          <a:noFill/>
          <a:ln w="9525">
            <a:noFill/>
          </a:ln>
          <a:effectLst>
            <a:softEdge rad="112500"/>
          </a:effectLst>
        </p:spPr>
      </p:pic>
      <p:pic>
        <p:nvPicPr>
          <p:cNvPr id="5" name="(50) Clap clap sound - percusión corporal - YouTub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702300" y="4440555"/>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171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p:cTn id="12" fill="hold" display="1">
                  <p:stCondLst>
                    <p:cond delay="indefinite"/>
                  </p:stCondLst>
                  <p:endCondLst>
                    <p:cond evt="onStopAudio" delay="0">
                      <p:tgtEl>
                        <p:sldTgt/>
                      </p:tgtEl>
                    </p:cond>
                  </p:endCondLst>
                </p:cTn>
                <p:tgtEl>
                  <p:spTgt spid="5"/>
                </p:tgtEl>
              </p:cMediaNode>
            </p:audi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5"/>
          <a:stretch>
            <a:fillRect/>
          </a:stretch>
        </p:blipFill>
        <p:spPr>
          <a:xfrm>
            <a:off x="0" y="-121285"/>
            <a:ext cx="12192635" cy="6979285"/>
          </a:xfrm>
          <a:prstGeom prst="rect">
            <a:avLst/>
          </a:prstGeom>
        </p:spPr>
      </p:pic>
      <p:sp>
        <p:nvSpPr>
          <p:cNvPr id="2" name="Rectangles 1"/>
          <p:cNvSpPr/>
          <p:nvPr/>
        </p:nvSpPr>
        <p:spPr>
          <a:xfrm>
            <a:off x="2085975" y="1290320"/>
            <a:ext cx="7650480" cy="1383665"/>
          </a:xfrm>
          <a:prstGeom prst="rect">
            <a:avLst/>
          </a:prstGeom>
          <a:noFill/>
          <a:ln>
            <a:noFill/>
          </a:ln>
        </p:spPr>
        <p:txBody>
          <a:bodyPr wrap="none" rtlCol="0" anchor="t">
            <a:spAutoFit/>
          </a:bodyPr>
          <a:lstStyle/>
          <a:p>
            <a:pPr algn="ctr"/>
            <a:r>
              <a:rPr lang="en-US" altLang="en-GB"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lắng nghe và cho biết </a:t>
            </a:r>
          </a:p>
          <a:p>
            <a:pPr algn="ctr"/>
            <a:r>
              <a:rPr lang="en-US" altLang="en-GB"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giai điệu sau là của bài hát nào mà mình đã học? </a:t>
            </a:r>
          </a:p>
          <a:p>
            <a:pPr algn="ctr"/>
            <a:r>
              <a:rPr lang="en-US" altLang="en-GB" sz="28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Sáng tác của ai ?</a:t>
            </a:r>
          </a:p>
        </p:txBody>
      </p:sp>
      <p:pic>
        <p:nvPicPr>
          <p:cNvPr id="9" name="Picture 8"/>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9375" y="2489200"/>
            <a:ext cx="2876550" cy="4419600"/>
          </a:xfrm>
          <a:prstGeom prst="rect">
            <a:avLst/>
          </a:prstGeom>
        </p:spPr>
      </p:pic>
      <p:pic>
        <p:nvPicPr>
          <p:cNvPr id="1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9260" y="3048000"/>
            <a:ext cx="612140" cy="459105"/>
          </a:xfrm>
          <a:prstGeom prst="rect">
            <a:avLst/>
          </a:prstGeom>
        </p:spPr>
      </p:pic>
      <p:sp>
        <p:nvSpPr>
          <p:cNvPr id="14" name="Rectangles 13"/>
          <p:cNvSpPr/>
          <p:nvPr/>
        </p:nvSpPr>
        <p:spPr>
          <a:xfrm>
            <a:off x="2955608" y="3881120"/>
            <a:ext cx="7437755" cy="953135"/>
          </a:xfrm>
          <a:prstGeom prst="rect">
            <a:avLst/>
          </a:prstGeom>
          <a:noFill/>
          <a:ln>
            <a:noFill/>
          </a:ln>
        </p:spPr>
        <p:txBody>
          <a:bodyPr wrap="none" rtlCol="0" anchor="t">
            <a:spAutoFit/>
            <a:scene3d>
              <a:camera prst="orthographicFront"/>
              <a:lightRig rig="threePt" dir="t"/>
            </a:scene3d>
          </a:bodyPr>
          <a:lstStyle/>
          <a:p>
            <a:pPr algn="ctr"/>
            <a:r>
              <a:rPr lang="en-US" altLang="en-GB" sz="2800" b="1">
                <a:solidFill>
                  <a:srgbClr val="1D41D5"/>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Giai điệu của bài hát “Em thương thầy mến cô”</a:t>
            </a:r>
          </a:p>
          <a:p>
            <a:pPr algn="ctr"/>
            <a:r>
              <a:rPr lang="en-US" altLang="en-GB" sz="2800" b="1">
                <a:solidFill>
                  <a:srgbClr val="1D41D5"/>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Nhạc và lời: Phạm Trọng Cầu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342"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2" grpId="0"/>
      <p:bldP spid="2" grpId="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GB" altLang="en-US"/>
          </a:p>
        </p:txBody>
      </p:sp>
      <p:pic>
        <p:nvPicPr>
          <p:cNvPr id="9" name="Content Placeholder 8"/>
          <p:cNvPicPr>
            <a:picLocks noGrp="1" noChangeAspect="1"/>
          </p:cNvPicPr>
          <p:nvPr>
            <p:ph idx="1"/>
          </p:nvPr>
        </p:nvPicPr>
        <p:blipFill>
          <a:blip r:embed="rId2"/>
          <a:stretch>
            <a:fillRect/>
          </a:stretch>
        </p:blipFill>
        <p:spPr>
          <a:xfrm>
            <a:off x="-26670" y="-635"/>
            <a:ext cx="12192000" cy="6858000"/>
          </a:xfrm>
          <a:prstGeom prst="rect">
            <a:avLst/>
          </a:prstGeom>
        </p:spPr>
      </p:pic>
      <p:pic>
        <p:nvPicPr>
          <p:cNvPr id="11" name="Picture 10"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682" y="4915525"/>
            <a:ext cx="3100955" cy="19417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83740" y="1233170"/>
            <a:ext cx="8496300" cy="1076325"/>
          </a:xfrm>
          <a:prstGeom prst="rect">
            <a:avLst/>
          </a:prstGeom>
        </p:spPr>
        <p:txBody>
          <a:bodyPr wrap="square">
            <a:spAutoFit/>
          </a:bodyPr>
          <a:lstStyle/>
          <a:p>
            <a:pPr algn="ctr" eaLnBrk="0" fontAlgn="base" hangingPunct="0">
              <a:spcBef>
                <a:spcPct val="0"/>
              </a:spcBef>
              <a:spcAft>
                <a:spcPct val="0"/>
              </a:spcAft>
            </a:pP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 Sáu, ngày 17 tháng 10 năm 2025</a:t>
            </a:r>
          </a:p>
          <a:p>
            <a:pPr algn="ctr" eaLnBrk="0" fontAlgn="base" hangingPunct="0">
              <a:spcBef>
                <a:spcPct val="0"/>
              </a:spcBef>
              <a:spcAft>
                <a:spcPct val="0"/>
              </a:spcAft>
            </a:pPr>
            <a:r>
              <a:rPr lang="en-US" sz="32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 nhạc:</a:t>
            </a:r>
          </a:p>
        </p:txBody>
      </p:sp>
      <p:sp>
        <p:nvSpPr>
          <p:cNvPr id="8" name="Rectangle 7"/>
          <p:cNvSpPr/>
          <p:nvPr/>
        </p:nvSpPr>
        <p:spPr>
          <a:xfrm>
            <a:off x="3927247" y="2322279"/>
            <a:ext cx="4965700" cy="521970"/>
          </a:xfrm>
          <a:prstGeom prst="rect">
            <a:avLst/>
          </a:prstGeom>
        </p:spPr>
        <p:txBody>
          <a:bodyPr wrap="none">
            <a:spAutoFit/>
          </a:bodyPr>
          <a:lstStyle/>
          <a:p>
            <a:r>
              <a:rPr lang="en-US" sz="2800" b="1" dirty="0">
                <a:solidFill>
                  <a:srgbClr val="1D41D5"/>
                </a:solidFill>
                <a:effectLst>
                  <a:outerShdw blurRad="38100" dist="38100" dir="2700000" algn="tl">
                    <a:srgbClr val="000000">
                      <a:alpha val="43137"/>
                    </a:srgbClr>
                  </a:outerShdw>
                </a:effectLst>
                <a:latin typeface="Times New Roman" panose="02020603050405020304"/>
              </a:rPr>
              <a:t>Chủ đề 2: Biết ơn Thầy Cô giáo</a:t>
            </a:r>
          </a:p>
        </p:txBody>
      </p:sp>
      <p:sp>
        <p:nvSpPr>
          <p:cNvPr id="4" name="Rectangle 7"/>
          <p:cNvSpPr/>
          <p:nvPr/>
        </p:nvSpPr>
        <p:spPr>
          <a:xfrm>
            <a:off x="2582634" y="2917909"/>
            <a:ext cx="7527290" cy="953135"/>
          </a:xfrm>
          <a:prstGeom prst="rect">
            <a:avLst/>
          </a:prstGeom>
        </p:spPr>
        <p:txBody>
          <a:bodyPr wrap="none">
            <a:spAutoFit/>
          </a:bodyPr>
          <a:lstStyle/>
          <a:p>
            <a:pPr algn="ctr"/>
            <a:r>
              <a:rPr lang="en-US" sz="2800" b="1" dirty="0">
                <a:solidFill>
                  <a:srgbClr val="1D41D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6: - Ôn tập bài hát: Em thương thầy mến cô</a:t>
            </a:r>
          </a:p>
          <a:p>
            <a:pPr algn="ctr"/>
            <a:r>
              <a:rPr lang="en-US" sz="2800" b="1" dirty="0">
                <a:solidFill>
                  <a:srgbClr val="1D41D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Nghe nhạc: Lời cô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121285"/>
            <a:ext cx="12192635" cy="6979285"/>
          </a:xfrm>
          <a:prstGeom prst="rect">
            <a:avLst/>
          </a:prstGeom>
        </p:spPr>
      </p:pic>
      <p:pic>
        <p:nvPicPr>
          <p:cNvPr id="9" name="Picture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9375" y="2489200"/>
            <a:ext cx="2876550" cy="4419600"/>
          </a:xfrm>
          <a:prstGeom prst="rect">
            <a:avLst/>
          </a:prstGeom>
        </p:spPr>
      </p:pic>
      <p:sp>
        <p:nvSpPr>
          <p:cNvPr id="6" name="Rectangle 4"/>
          <p:cNvSpPr/>
          <p:nvPr/>
        </p:nvSpPr>
        <p:spPr>
          <a:xfrm>
            <a:off x="1953649" y="1344664"/>
            <a:ext cx="8784976" cy="2061210"/>
          </a:xfrm>
          <a:prstGeom prst="rect">
            <a:avLst/>
          </a:prstGeom>
        </p:spPr>
        <p:txBody>
          <a:bodyPr wrap="square">
            <a:spAutoFit/>
          </a:bodyPr>
          <a:lstStyle/>
          <a:p>
            <a:pPr eaLnBrk="0" fontAlgn="base" hangingPunct="0">
              <a:spcBef>
                <a:spcPct val="0"/>
              </a:spcBef>
              <a:spcAft>
                <a:spcPct val="0"/>
              </a:spcAft>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 TẬP BÀI HÁT : </a:t>
            </a:r>
          </a:p>
          <a:p>
            <a:pPr eaLnBrk="0" fontAlgn="base" hangingPunct="0">
              <a:spcBef>
                <a:spcPct val="0"/>
              </a:spcBef>
              <a:spcAft>
                <a:spcPct val="0"/>
              </a:spcAft>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EM THƯƠNG THẦY MẾN CÔ</a:t>
            </a:r>
          </a:p>
          <a:p>
            <a:pPr eaLnBrk="0" fontAlgn="base" hangingPunct="0">
              <a:spcBef>
                <a:spcPct val="0"/>
              </a:spcBef>
              <a:spcAft>
                <a:spcPct val="0"/>
              </a:spcAft>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Nhạc</a:t>
            </a:r>
            <a:r>
              <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Phạm</a:t>
            </a:r>
            <a:r>
              <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Trọng</a:t>
            </a:r>
            <a:r>
              <a:rPr lang="en-US"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5"/>
          <a:stretch>
            <a:fillRect/>
          </a:stretch>
        </p:blipFill>
        <p:spPr>
          <a:xfrm>
            <a:off x="0" y="-121285"/>
            <a:ext cx="12192635" cy="6979285"/>
          </a:xfrm>
          <a:prstGeom prst="rect">
            <a:avLst/>
          </a:prstGeom>
        </p:spPr>
      </p:pic>
      <p:pic>
        <p:nvPicPr>
          <p:cNvPr id="1032" name="Picture 8" descr="C:\Users\Administrator\Desktop\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245" y="2522855"/>
            <a:ext cx="9686925" cy="43345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p:nvPr/>
        </p:nvSpPr>
        <p:spPr>
          <a:xfrm>
            <a:off x="1726565" y="1219200"/>
            <a:ext cx="9158605" cy="1014730"/>
          </a:xfrm>
          <a:prstGeom prst="rect">
            <a:avLst/>
          </a:prstGeom>
          <a:noFill/>
        </p:spPr>
        <p:txBody>
          <a:bodyPr wrap="square" lIns="91440" tIns="45720" rIns="91440" bIns="45720">
            <a:spAutoFit/>
            <a:scene3d>
              <a:camera prst="orthographicFront"/>
              <a:lightRig rig="threePt" dir="t"/>
            </a:scene3d>
          </a:bodyPr>
          <a:lstStyle/>
          <a:p>
            <a:pPr algn="ctr"/>
            <a:r>
              <a:rPr lang="en-US" sz="32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 Ôn tập bài hát: Em thương thầy mến cô</a:t>
            </a:r>
            <a:endPar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endParaRPr>
          </a:p>
          <a:p>
            <a:pPr algn="ctr"/>
            <a:r>
              <a:rPr lang="en-US" sz="28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                                          Nhạc và lời: Phạm Trọng Cầu</a:t>
            </a:r>
          </a:p>
        </p:txBody>
      </p:sp>
      <p:pic>
        <p:nvPicPr>
          <p:cNvPr id="2" name="(50) CHỦ ĐỀ 2- EM THƯƠNG THẦY MẾN CÔ (KARAOKE) - ÂM NHẠC LỚP 2 - CÁNH DIỀU - YouTube">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5786120" y="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additive="base">
                                        <p:cTn id="13" dur="121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delay="0">
                      <p:tgtEl>
                        <p:sldTgt/>
                      </p:tgtEl>
                    </p:cond>
                  </p:endCondLst>
                </p:cTn>
                <p:tgtEl>
                  <p:spTgt spid="2"/>
                </p:tgtEl>
              </p:cMediaNode>
            </p:audio>
          </p:childTnLst>
        </p:cTn>
      </p:par>
    </p:tnLst>
    <p:bldLst>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5"/>
          <a:stretch>
            <a:fillRect/>
          </a:stretch>
        </p:blipFill>
        <p:spPr>
          <a:xfrm>
            <a:off x="0" y="-121285"/>
            <a:ext cx="12192635" cy="6979285"/>
          </a:xfrm>
          <a:prstGeom prst="rect">
            <a:avLst/>
          </a:prstGeom>
        </p:spPr>
      </p:pic>
      <p:sp>
        <p:nvSpPr>
          <p:cNvPr id="2" name="Rectangle 4"/>
          <p:cNvSpPr/>
          <p:nvPr/>
        </p:nvSpPr>
        <p:spPr>
          <a:xfrm>
            <a:off x="2381811" y="1159302"/>
            <a:ext cx="7715767" cy="707886"/>
          </a:xfrm>
          <a:prstGeom prst="rect">
            <a:avLst/>
          </a:prstGeom>
        </p:spPr>
        <p:txBody>
          <a:bodyPr wrap="none">
            <a:spAutoFit/>
          </a:bodyPr>
          <a:lstStyle/>
          <a:p>
            <a:pPr algn="ctr"/>
            <a:r>
              <a:rPr lang="en-US" sz="4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HÁT ĐỐI ĐÁP VÀ HÒA GIỌNG</a:t>
            </a:r>
          </a:p>
        </p:txBody>
      </p:sp>
      <p:graphicFrame>
        <p:nvGraphicFramePr>
          <p:cNvPr id="6" name="Table 5"/>
          <p:cNvGraphicFramePr>
            <a:graphicFrameLocks noGrp="1"/>
          </p:cNvGraphicFramePr>
          <p:nvPr/>
        </p:nvGraphicFramePr>
        <p:xfrm>
          <a:off x="2505448" y="2537728"/>
          <a:ext cx="8928992" cy="4320480"/>
        </p:xfrm>
        <a:graphic>
          <a:graphicData uri="http://schemas.openxmlformats.org/drawingml/2006/table">
            <a:tbl>
              <a:tblPr firstRow="1" firstCol="1" lastRow="1" lastCol="1" bandRow="1" bandCol="1">
                <a:tableStyleId>{5C22544A-7EE6-4342-B048-85BDC9FD1C3A}</a:tableStyleId>
              </a:tblPr>
              <a:tblGrid>
                <a:gridCol w="1971675">
                  <a:extLst>
                    <a:ext uri="{9D8B030D-6E8A-4147-A177-3AD203B41FA5}">
                      <a16:colId xmlns:a16="http://schemas.microsoft.com/office/drawing/2014/main" val="20000"/>
                    </a:ext>
                  </a:extLst>
                </a:gridCol>
                <a:gridCol w="6957317">
                  <a:extLst>
                    <a:ext uri="{9D8B030D-6E8A-4147-A177-3AD203B41FA5}">
                      <a16:colId xmlns:a16="http://schemas.microsoft.com/office/drawing/2014/main" val="20001"/>
                    </a:ext>
                  </a:extLst>
                </a:gridCol>
              </a:tblGrid>
              <a:tr h="720080">
                <a:tc>
                  <a:txBody>
                    <a:bodyPr/>
                    <a:lstStyle/>
                    <a:p>
                      <a:pPr>
                        <a:spcAft>
                          <a:spcPts val="0"/>
                        </a:spcAft>
                      </a:pPr>
                      <a:r>
                        <a:rPr lang="en-US" sz="3200" dirty="0" err="1">
                          <a:effectLst/>
                          <a:latin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hát</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algn="ctr">
                        <a:spcAft>
                          <a:spcPts val="0"/>
                        </a:spcAft>
                      </a:pPr>
                      <a:r>
                        <a:rPr lang="en-US" sz="3200">
                          <a:effectLst/>
                          <a:latin typeface="Times New Roman" panose="02020603050405020304" pitchFamily="18" charset="0"/>
                          <a:cs typeface="Times New Roman" panose="02020603050405020304" pitchFamily="18" charset="0"/>
                        </a:rPr>
                        <a:t>Câu hát</a:t>
                      </a:r>
                      <a:endParaRPr lang="en-US" sz="320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20080">
                <a:tc>
                  <a:txBody>
                    <a:bodyPr/>
                    <a:lstStyle/>
                    <a:p>
                      <a:pPr>
                        <a:spcAft>
                          <a:spcPts val="0"/>
                        </a:spcAft>
                      </a:pPr>
                      <a:r>
                        <a:rPr lang="en-US" sz="3200" dirty="0">
                          <a:effectLst/>
                          <a:latin typeface="Times New Roman" panose="02020603050405020304" pitchFamily="18" charset="0"/>
                          <a:cs typeface="Times New Roman" panose="02020603050405020304" pitchFamily="18" charset="0"/>
                        </a:rPr>
                        <a:t>HS </a:t>
                      </a:r>
                      <a:r>
                        <a:rPr lang="en-US" sz="3200" dirty="0" err="1">
                          <a:effectLst/>
                          <a:latin typeface="Times New Roman" panose="02020603050405020304" pitchFamily="18" charset="0"/>
                          <a:cs typeface="Times New Roman" panose="02020603050405020304" pitchFamily="18" charset="0"/>
                        </a:rPr>
                        <a:t>nữ</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a:spcAft>
                          <a:spcPts val="0"/>
                        </a:spcAft>
                      </a:pPr>
                      <a:r>
                        <a:rPr lang="en-US" sz="3200" dirty="0">
                          <a:effectLst/>
                          <a:latin typeface="Times New Roman" panose="02020603050405020304" pitchFamily="18" charset="0"/>
                          <a:cs typeface="Times New Roman" panose="02020603050405020304" pitchFamily="18" charset="0"/>
                        </a:rPr>
                        <a:t>Sao </a:t>
                      </a:r>
                      <a:r>
                        <a:rPr lang="en-US" sz="3200" dirty="0" err="1">
                          <a:effectLst/>
                          <a:latin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thương</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hằng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sức</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720080">
                <a:tc>
                  <a:txBody>
                    <a:bodyPr/>
                    <a:lstStyle/>
                    <a:p>
                      <a:pPr>
                        <a:spcAft>
                          <a:spcPts val="0"/>
                        </a:spcAft>
                      </a:pPr>
                      <a:r>
                        <a:rPr lang="en-US" sz="3200">
                          <a:effectLst/>
                          <a:latin typeface="Times New Roman" panose="02020603050405020304" pitchFamily="18" charset="0"/>
                          <a:cs typeface="Times New Roman" panose="02020603050405020304" pitchFamily="18" charset="0"/>
                        </a:rPr>
                        <a:t>HS nam</a:t>
                      </a:r>
                      <a:endParaRPr lang="en-US" sz="320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a:spcAft>
                          <a:spcPts val="0"/>
                        </a:spcAft>
                      </a:pPr>
                      <a:r>
                        <a:rPr lang="en-US" sz="3200" dirty="0" err="1">
                          <a:effectLst/>
                          <a:latin typeface="Times New Roman" panose="02020603050405020304" pitchFamily="18" charset="0"/>
                          <a:cs typeface="Times New Roman" panose="02020603050405020304" pitchFamily="18" charset="0"/>
                        </a:rPr>
                        <a:t>Quyết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đem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chọn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mai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20080">
                <a:tc>
                  <a:txBody>
                    <a:bodyPr/>
                    <a:lstStyle/>
                    <a:p>
                      <a:pPr>
                        <a:spcAft>
                          <a:spcPts val="0"/>
                        </a:spcAft>
                      </a:pPr>
                      <a:r>
                        <a:rPr lang="en-US" sz="3200">
                          <a:effectLst/>
                          <a:latin typeface="Times New Roman" panose="02020603050405020304" pitchFamily="18" charset="0"/>
                          <a:cs typeface="Times New Roman" panose="02020603050405020304" pitchFamily="18" charset="0"/>
                        </a:rPr>
                        <a:t>HS nữ</a:t>
                      </a:r>
                      <a:endParaRPr lang="en-US" sz="320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a:spcAft>
                          <a:spcPts val="0"/>
                        </a:spcAft>
                      </a:pPr>
                      <a:r>
                        <a:rPr lang="en-US" sz="3200" dirty="0" err="1">
                          <a:effectLst/>
                          <a:latin typeface="Times New Roman" panose="02020603050405020304" pitchFamily="18" charset="0"/>
                          <a:cs typeface="Times New Roman" panose="02020603050405020304" pitchFamily="18" charset="0"/>
                        </a:rPr>
                        <a:t>Nên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luôn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luôn</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20080">
                <a:tc>
                  <a:txBody>
                    <a:bodyPr/>
                    <a:lstStyle/>
                    <a:p>
                      <a:pPr>
                        <a:spcAft>
                          <a:spcPts val="0"/>
                        </a:spcAft>
                      </a:pPr>
                      <a:r>
                        <a:rPr lang="en-US" sz="3200" dirty="0">
                          <a:effectLst/>
                          <a:latin typeface="Times New Roman" panose="02020603050405020304" pitchFamily="18" charset="0"/>
                          <a:cs typeface="Times New Roman" panose="02020603050405020304" pitchFamily="18" charset="0"/>
                        </a:rPr>
                        <a:t>HS </a:t>
                      </a:r>
                      <a:r>
                        <a:rPr lang="en-US" sz="3200" dirty="0" err="1">
                          <a:effectLst/>
                          <a:latin typeface="Times New Roman" panose="02020603050405020304" pitchFamily="18" charset="0"/>
                          <a:cs typeface="Times New Roman" panose="02020603050405020304" pitchFamily="18" charset="0"/>
                        </a:rPr>
                        <a:t>nam</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a:spcAft>
                          <a:spcPts val="0"/>
                        </a:spcAft>
                      </a:pPr>
                      <a:r>
                        <a:rPr lang="fr-FR" sz="3200" dirty="0" err="1">
                          <a:effectLst/>
                          <a:latin typeface="Times New Roman" panose="02020603050405020304" pitchFamily="18" charset="0"/>
                          <a:cs typeface="Times New Roman" panose="02020603050405020304" pitchFamily="18" charset="0"/>
                        </a:rPr>
                        <a:t>Nên</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em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luôn</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luôn</a:t>
                      </a:r>
                      <a:r>
                        <a:rPr lang="fr-FR" sz="3200" dirty="0">
                          <a:effectLst/>
                          <a:latin typeface="Times New Roman" panose="02020603050405020304" pitchFamily="18" charset="0"/>
                          <a:cs typeface="Times New Roman" panose="02020603050405020304" pitchFamily="18" charset="0"/>
                        </a:rPr>
                        <a:t> ….  </a:t>
                      </a:r>
                      <a:r>
                        <a:rPr lang="fr-FR" sz="3200" dirty="0" err="1">
                          <a:effectLst/>
                          <a:latin typeface="Times New Roman" panose="02020603050405020304" pitchFamily="18" charset="0"/>
                          <a:cs typeface="Times New Roman" panose="02020603050405020304" pitchFamily="18" charset="0"/>
                        </a:rPr>
                        <a:t>yêu</a:t>
                      </a:r>
                      <a:r>
                        <a:rPr lang="fr-FR" sz="3200" dirty="0">
                          <a:effectLst/>
                          <a:latin typeface="Times New Roman" panose="02020603050405020304" pitchFamily="18" charset="0"/>
                          <a:cs typeface="Times New Roman" panose="02020603050405020304" pitchFamily="18" charset="0"/>
                        </a:rPr>
                        <a:t> non </a:t>
                      </a:r>
                      <a:r>
                        <a:rPr lang="fr-FR" sz="3200" dirty="0" err="1">
                          <a:effectLst/>
                          <a:latin typeface="Times New Roman" panose="02020603050405020304" pitchFamily="18" charset="0"/>
                          <a:cs typeface="Times New Roman" panose="02020603050405020304" pitchFamily="18" charset="0"/>
                        </a:rPr>
                        <a:t>sông</a:t>
                      </a:r>
                      <a:r>
                        <a:rPr lang="fr-FR"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720080">
                <a:tc>
                  <a:txBody>
                    <a:bodyPr/>
                    <a:lstStyle/>
                    <a:p>
                      <a:pPr>
                        <a:spcAft>
                          <a:spcPts val="0"/>
                        </a:spcAft>
                      </a:pPr>
                      <a:r>
                        <a:rPr lang="en-US" sz="3200" dirty="0" err="1">
                          <a:effectLst/>
                          <a:latin typeface="Times New Roman" panose="02020603050405020304" pitchFamily="18" charset="0"/>
                          <a:cs typeface="Times New Roman" panose="02020603050405020304" pitchFamily="18" charset="0"/>
                        </a:rPr>
                        <a:t>Cả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lớp</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tc>
                  <a:txBody>
                    <a:bodyPr/>
                    <a:lstStyle/>
                    <a:p>
                      <a:pPr>
                        <a:spcAft>
                          <a:spcPts val="0"/>
                        </a:spcAft>
                      </a:pPr>
                      <a:r>
                        <a:rPr lang="en-US" sz="3200" dirty="0">
                          <a:effectLst/>
                          <a:latin typeface="Times New Roman" panose="02020603050405020304" pitchFamily="18" charset="0"/>
                          <a:cs typeface="Times New Roman" panose="02020603050405020304" pitchFamily="18" charset="0"/>
                        </a:rPr>
                        <a:t>Sao </a:t>
                      </a:r>
                      <a:r>
                        <a:rPr lang="en-US" sz="3200" dirty="0" err="1">
                          <a:effectLst/>
                          <a:latin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thầy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mai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đây</a:t>
                      </a:r>
                      <a:endParaRPr lang="en-US" sz="3200" dirty="0">
                        <a:effectLst/>
                        <a:latin typeface="Times New Roman" panose="02020603050405020304" pitchFamily="18" charset="0"/>
                        <a:ea typeface="Times New Roman" panose="02020603050405020304"/>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261620" y="2303145"/>
            <a:ext cx="2642870" cy="4604385"/>
          </a:xfrm>
          <a:prstGeom prst="rect">
            <a:avLst/>
          </a:prstGeom>
        </p:spPr>
      </p:pic>
      <p:pic>
        <p:nvPicPr>
          <p:cNvPr id="3" name="(50) CHỦ ĐỀ 2- EM THƯƠNG THẦY MẾN CÔ (KARAOKE) - ÂM NHẠC LỚP 2 - CÁNH DIỀU - YouTube">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5654040" y="2063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216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s 1"/>
          <p:cNvSpPr/>
          <p:nvPr/>
        </p:nvSpPr>
        <p:spPr>
          <a:xfrm>
            <a:off x="1352550" y="3258185"/>
            <a:ext cx="9486900" cy="521970"/>
          </a:xfrm>
          <a:prstGeom prst="rect">
            <a:avLst/>
          </a:prstGeom>
          <a:noFill/>
          <a:ln>
            <a:noFill/>
          </a:ln>
        </p:spPr>
        <p:txBody>
          <a:bodyPr wrap="none" rtlCol="0" anchor="t">
            <a:spAutoFit/>
          </a:bodyPr>
          <a:lstStyle/>
          <a:p>
            <a:pPr algn="ctr"/>
            <a:r>
              <a:rPr lang="en-US" altLang="en-GB" sz="2800" b="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Sao em thương thầy và mến cô, hằng chăm lo, hằng gắng sức.</a:t>
            </a:r>
          </a:p>
        </p:txBody>
      </p:sp>
      <p:pic>
        <p:nvPicPr>
          <p:cNvPr id="1039"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3857625"/>
            <a:ext cx="614680" cy="36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397" y="398030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522" y="398030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357" y="398030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97" y="398030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382" y="398030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542" y="391934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C:\Users\THC\Desktop\111111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437" y="3919341"/>
            <a:ext cx="677203" cy="3672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p:nvPr/>
        </p:nvSpPr>
        <p:spPr>
          <a:xfrm>
            <a:off x="3497844" y="1508855"/>
            <a:ext cx="6822440" cy="70675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Hát</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kết</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hợp</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vỗ</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đệm</a:t>
            </a:r>
            <a:r>
              <a:rPr lang="en-US" sz="40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 </a:t>
            </a:r>
            <a:r>
              <a:rPr lang="en-US" sz="40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rPr>
              <a:t>theo nhịp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1039"/>
                                        </p:tgtEl>
                                        <p:attrNameLst>
                                          <p:attrName>style.visibility</p:attrName>
                                        </p:attrNameLst>
                                      </p:cBhvr>
                                      <p:to>
                                        <p:strVal val="visible"/>
                                      </p:to>
                                    </p:set>
                                    <p:anim calcmode="lin" valueType="num">
                                      <p:cBhvr>
                                        <p:cTn id="20" dur="1000" fill="hold"/>
                                        <p:tgtEl>
                                          <p:spTgt spid="1039"/>
                                        </p:tgtEl>
                                        <p:attrNameLst>
                                          <p:attrName>ppt_x</p:attrName>
                                        </p:attrNameLst>
                                      </p:cBhvr>
                                      <p:tavLst>
                                        <p:tav tm="0">
                                          <p:val>
                                            <p:strVal val="#ppt_x-.2"/>
                                          </p:val>
                                        </p:tav>
                                        <p:tav tm="100000">
                                          <p:val>
                                            <p:strVal val="#ppt_x"/>
                                          </p:val>
                                        </p:tav>
                                      </p:tavLst>
                                    </p:anim>
                                    <p:anim calcmode="lin" valueType="num">
                                      <p:cBhvr>
                                        <p:cTn id="21" dur="1000" fill="hold"/>
                                        <p:tgtEl>
                                          <p:spTgt spid="1039"/>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39"/>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ppt_x</p:attrName>
                                        </p:attrNameLst>
                                      </p:cBhvr>
                                      <p:tavLst>
                                        <p:tav tm="0">
                                          <p:val>
                                            <p:strVal val="#ppt_x-.2"/>
                                          </p:val>
                                        </p:tav>
                                        <p:tav tm="100000">
                                          <p:val>
                                            <p:strVal val="#ppt_x"/>
                                          </p:val>
                                        </p:tav>
                                      </p:tavLst>
                                    </p:anim>
                                    <p:anim calcmode="lin" valueType="num">
                                      <p:cBhvr>
                                        <p:cTn id="2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ppt_x</p:attrName>
                                        </p:attrNameLst>
                                      </p:cBhvr>
                                      <p:tavLst>
                                        <p:tav tm="0">
                                          <p:val>
                                            <p:strVal val="#ppt_x-.2"/>
                                          </p:val>
                                        </p:tav>
                                        <p:tav tm="100000">
                                          <p:val>
                                            <p:strVal val="#ppt_x"/>
                                          </p:val>
                                        </p:tav>
                                      </p:tavLst>
                                    </p:anim>
                                    <p:anim calcmode="lin" valueType="num">
                                      <p:cBhvr>
                                        <p:cTn id="3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ppt_x</p:attrName>
                                        </p:attrNameLst>
                                      </p:cBhvr>
                                      <p:tavLst>
                                        <p:tav tm="0">
                                          <p:val>
                                            <p:strVal val="#ppt_x-.2"/>
                                          </p:val>
                                        </p:tav>
                                        <p:tav tm="100000">
                                          <p:val>
                                            <p:strVal val="#ppt_x"/>
                                          </p:val>
                                        </p:tav>
                                      </p:tavLst>
                                    </p:anim>
                                    <p:anim calcmode="lin" valueType="num">
                                      <p:cBhvr>
                                        <p:cTn id="4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ppt_x</p:attrName>
                                        </p:attrNameLst>
                                      </p:cBhvr>
                                      <p:tavLst>
                                        <p:tav tm="0">
                                          <p:val>
                                            <p:strVal val="#ppt_x-.2"/>
                                          </p:val>
                                        </p:tav>
                                        <p:tav tm="100000">
                                          <p:val>
                                            <p:strVal val="#ppt_x"/>
                                          </p:val>
                                        </p:tav>
                                      </p:tavLst>
                                    </p:anim>
                                    <p:anim calcmode="lin" valueType="num">
                                      <p:cBhvr>
                                        <p:cTn id="4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1000" fill="hold"/>
                                        <p:tgtEl>
                                          <p:spTgt spid="6"/>
                                        </p:tgtEl>
                                        <p:attrNameLst>
                                          <p:attrName>ppt_x</p:attrName>
                                        </p:attrNameLst>
                                      </p:cBhvr>
                                      <p:tavLst>
                                        <p:tav tm="0">
                                          <p:val>
                                            <p:strVal val="#ppt_x-.2"/>
                                          </p:val>
                                        </p:tav>
                                        <p:tav tm="100000">
                                          <p:val>
                                            <p:strVal val="#ppt_x"/>
                                          </p:val>
                                        </p:tav>
                                      </p:tavLst>
                                    </p:anim>
                                    <p:anim calcmode="lin" valueType="num">
                                      <p:cBhvr>
                                        <p:cTn id="5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57" dur="10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1000" fill="hold"/>
                                        <p:tgtEl>
                                          <p:spTgt spid="5"/>
                                        </p:tgtEl>
                                        <p:attrNameLst>
                                          <p:attrName>ppt_x</p:attrName>
                                        </p:attrNameLst>
                                      </p:cBhvr>
                                      <p:tavLst>
                                        <p:tav tm="0">
                                          <p:val>
                                            <p:strVal val="#ppt_x-.2"/>
                                          </p:val>
                                        </p:tav>
                                        <p:tav tm="100000">
                                          <p:val>
                                            <p:strVal val="#ppt_x"/>
                                          </p:val>
                                        </p:tav>
                                      </p:tavLst>
                                    </p:anim>
                                    <p:anim calcmode="lin" valueType="num">
                                      <p:cBhvr>
                                        <p:cTn id="6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64" dur="10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9"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1000" fill="hold"/>
                                        <p:tgtEl>
                                          <p:spTgt spid="3"/>
                                        </p:tgtEl>
                                        <p:attrNameLst>
                                          <p:attrName>ppt_x</p:attrName>
                                        </p:attrNameLst>
                                      </p:cBhvr>
                                      <p:tavLst>
                                        <p:tav tm="0">
                                          <p:val>
                                            <p:strVal val="#ppt_x-.2"/>
                                          </p:val>
                                        </p:tav>
                                        <p:tav tm="100000">
                                          <p:val>
                                            <p:strVal val="#ppt_x"/>
                                          </p:val>
                                        </p:tav>
                                      </p:tavLst>
                                    </p:anim>
                                    <p:anim calcmode="lin" valueType="num">
                                      <p:cBhvr>
                                        <p:cTn id="7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7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373" y="411823"/>
            <a:ext cx="12048661" cy="5631180"/>
          </a:xfrm>
          <a:prstGeom prst="rect">
            <a:avLst/>
          </a:prstGeom>
        </p:spPr>
        <p:txBody>
          <a:bodyPr wrap="square">
            <a:spAutoFit/>
          </a:bodyPr>
          <a:lstStyle/>
          <a:p>
            <a:pPr algn="just">
              <a:lnSpc>
                <a:spcPct val="200000"/>
              </a:lnSpc>
            </a:pPr>
            <a:r>
              <a:rPr lang="en-US" sz="2800" b="1" dirty="0">
                <a:solidFill>
                  <a:srgbClr val="FF0000"/>
                </a:solidFill>
                <a:latin typeface="Times New Roman" panose="02020603050405020304"/>
                <a:ea typeface="Calibri" panose="020F0502020204030204"/>
              </a:rPr>
              <a:t> </a:t>
            </a:r>
            <a:r>
              <a:rPr lang="en-US" sz="3000" b="1" dirty="0">
                <a:solidFill>
                  <a:srgbClr val="FF0000"/>
                </a:solidFill>
                <a:latin typeface="Times New Roman" panose="02020603050405020304"/>
                <a:ea typeface="Calibri" panose="020F0502020204030204"/>
              </a:rPr>
              <a:t>Sao </a:t>
            </a:r>
            <a:r>
              <a:rPr lang="en-US" sz="3000" b="1" dirty="0" err="1">
                <a:solidFill>
                  <a:srgbClr val="FF0000"/>
                </a:solidFill>
                <a:latin typeface="Times New Roman" panose="02020603050405020304"/>
                <a:ea typeface="Calibri" panose="020F0502020204030204"/>
              </a:rPr>
              <a:t>em</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thương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thầy</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và</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mến</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cô</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hằng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chăm</a:t>
            </a:r>
            <a:r>
              <a:rPr lang="en-US" sz="3000" b="1" i="1" dirty="0">
                <a:solidFill>
                  <a:srgbClr val="FF0000"/>
                </a:solidFill>
                <a:latin typeface="Times New Roman" panose="02020603050405020304"/>
                <a:ea typeface="Calibri" panose="020F0502020204030204"/>
              </a:rPr>
              <a:t> </a:t>
            </a:r>
            <a:r>
              <a:rPr lang="en-US" sz="3000" b="1" dirty="0">
                <a:solidFill>
                  <a:srgbClr val="FF0000"/>
                </a:solidFill>
                <a:latin typeface="Times New Roman" panose="02020603050405020304"/>
                <a:ea typeface="Calibri" panose="020F0502020204030204"/>
              </a:rPr>
              <a:t>lo, </a:t>
            </a:r>
            <a:r>
              <a:rPr lang="en-US" sz="3000" b="1" dirty="0" err="1">
                <a:solidFill>
                  <a:srgbClr val="FF0000"/>
                </a:solidFill>
                <a:latin typeface="Times New Roman" panose="02020603050405020304"/>
                <a:ea typeface="Calibri" panose="020F0502020204030204"/>
              </a:rPr>
              <a:t>hằng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gắng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sức</a:t>
            </a:r>
            <a:r>
              <a:rPr lang="en-US" sz="3000" b="1" dirty="0">
                <a:solidFill>
                  <a:srgbClr val="FF0000"/>
                </a:solidFill>
                <a:latin typeface="Times New Roman" panose="02020603050405020304"/>
                <a:ea typeface="Calibri" panose="020F0502020204030204"/>
              </a:rPr>
              <a:t>.</a:t>
            </a:r>
          </a:p>
          <a:p>
            <a:pPr algn="just">
              <a:lnSpc>
                <a:spcPct val="200000"/>
              </a:lnSpc>
            </a:pPr>
            <a:r>
              <a:rPr lang="en-US" sz="2600" b="1" dirty="0">
                <a:solidFill>
                  <a:srgbClr val="FF0000"/>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Quyết</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chí</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đem</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trọn</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niềm</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hăng</a:t>
            </a:r>
            <a:r>
              <a:rPr lang="en-US" sz="3000" b="1" dirty="0">
                <a:solidFill>
                  <a:srgbClr val="0000FF"/>
                </a:solidFill>
                <a:latin typeface="Times New Roman" panose="02020603050405020304"/>
                <a:ea typeface="Calibri" panose="020F0502020204030204"/>
              </a:rPr>
              <a:t> say </a:t>
            </a:r>
            <a:r>
              <a:rPr lang="en-US" sz="3000" b="1" dirty="0" err="1">
                <a:solidFill>
                  <a:srgbClr val="0000FF"/>
                </a:solidFill>
                <a:latin typeface="Times New Roman" panose="02020603050405020304"/>
                <a:ea typeface="Calibri" panose="020F0502020204030204"/>
              </a:rPr>
              <a:t>vì</a:t>
            </a:r>
            <a:r>
              <a:rPr lang="en-US" sz="3000" b="1" dirty="0">
                <a:solidFill>
                  <a:srgbClr val="0000FF"/>
                </a:solidFill>
                <a:latin typeface="Times New Roman" panose="02020603050405020304"/>
                <a:ea typeface="Calibri" panose="020F0502020204030204"/>
              </a:rPr>
              <a:t> hôm nay </a:t>
            </a:r>
            <a:r>
              <a:rPr lang="en-US" sz="3000" b="1" dirty="0" err="1">
                <a:solidFill>
                  <a:srgbClr val="0000FF"/>
                </a:solidFill>
                <a:latin typeface="Times New Roman" panose="02020603050405020304"/>
                <a:ea typeface="Calibri" panose="020F0502020204030204"/>
              </a:rPr>
              <a:t>vì</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mai</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đây</a:t>
            </a:r>
            <a:r>
              <a:rPr lang="en-US" sz="3000" b="1" dirty="0">
                <a:solidFill>
                  <a:srgbClr val="0000FF"/>
                </a:solidFill>
                <a:latin typeface="Times New Roman" panose="02020603050405020304"/>
                <a:ea typeface="Calibri" panose="020F0502020204030204"/>
              </a:rPr>
              <a:t>. </a:t>
            </a:r>
          </a:p>
          <a:p>
            <a:pPr algn="just">
              <a:lnSpc>
                <a:spcPct val="200000"/>
              </a:lnSpc>
            </a:pPr>
            <a:r>
              <a:rPr lang="en-US" sz="3000" b="1" dirty="0" err="1">
                <a:solidFill>
                  <a:srgbClr val="FF0000"/>
                </a:solidFill>
                <a:latin typeface="Times New Roman" panose="02020603050405020304"/>
                <a:ea typeface="Calibri" panose="020F0502020204030204"/>
              </a:rPr>
              <a:t>Nên</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em</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luôn</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luôn</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gắng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công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học</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hành</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Vì</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quê</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hương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vì</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đất</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nước</a:t>
            </a:r>
            <a:r>
              <a:rPr lang="en-US" sz="3000" b="1" dirty="0">
                <a:solidFill>
                  <a:srgbClr val="FF0000"/>
                </a:solidFill>
                <a:latin typeface="Times New Roman" panose="02020603050405020304"/>
                <a:ea typeface="Calibri" panose="020F0502020204030204"/>
              </a:rPr>
              <a:t>.</a:t>
            </a:r>
          </a:p>
          <a:p>
            <a:pPr>
              <a:lnSpc>
                <a:spcPct val="200000"/>
              </a:lnSpc>
            </a:pPr>
            <a:r>
              <a:rPr lang="en-US" sz="3000" b="1" dirty="0" err="1">
                <a:solidFill>
                  <a:srgbClr val="0000FF"/>
                </a:solidFill>
                <a:latin typeface="Times New Roman" panose="02020603050405020304"/>
                <a:ea typeface="Calibri" panose="020F0502020204030204"/>
              </a:rPr>
              <a:t>Nên</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em</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luôn</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luôn</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khắc</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ghi</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trong</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lòng</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một</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tình</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yêu</a:t>
            </a:r>
            <a:r>
              <a:rPr lang="en-US" sz="3000" b="1" dirty="0">
                <a:solidFill>
                  <a:srgbClr val="0000FF"/>
                </a:solidFill>
                <a:latin typeface="Times New Roman" panose="02020603050405020304"/>
                <a:ea typeface="Calibri" panose="020F0502020204030204"/>
              </a:rPr>
              <a:t> non </a:t>
            </a:r>
            <a:r>
              <a:rPr lang="en-US" sz="3000" b="1" dirty="0" err="1">
                <a:solidFill>
                  <a:srgbClr val="0000FF"/>
                </a:solidFill>
                <a:latin typeface="Times New Roman" panose="02020603050405020304"/>
                <a:ea typeface="Calibri" panose="020F0502020204030204"/>
              </a:rPr>
              <a:t>sông</a:t>
            </a:r>
            <a:r>
              <a:rPr lang="en-US" sz="3000" b="1" dirty="0">
                <a:solidFill>
                  <a:srgbClr val="0000FF"/>
                </a:solidFill>
                <a:latin typeface="Times New Roman" panose="02020603050405020304"/>
                <a:ea typeface="Calibri" panose="020F0502020204030204"/>
              </a:rPr>
              <a:t>.</a:t>
            </a:r>
          </a:p>
          <a:p>
            <a:pPr>
              <a:lnSpc>
                <a:spcPct val="200000"/>
              </a:lnSpc>
            </a:pPr>
            <a:r>
              <a:rPr lang="en-US" sz="3000" b="1" dirty="0">
                <a:solidFill>
                  <a:srgbClr val="FF0000"/>
                </a:solidFill>
                <a:latin typeface="Times New Roman" panose="02020603050405020304"/>
                <a:ea typeface="Calibri" panose="020F0502020204030204"/>
              </a:rPr>
              <a:t>Sao </a:t>
            </a:r>
            <a:r>
              <a:rPr lang="en-US" sz="3000" b="1" dirty="0" err="1">
                <a:solidFill>
                  <a:srgbClr val="FF0000"/>
                </a:solidFill>
                <a:latin typeface="Times New Roman" panose="02020603050405020304"/>
                <a:ea typeface="Calibri" panose="020F0502020204030204"/>
              </a:rPr>
              <a:t>em</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thương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thầy</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và</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mến</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cô</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hằng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chăm</a:t>
            </a:r>
            <a:r>
              <a:rPr lang="en-US" sz="3000" b="1" dirty="0">
                <a:solidFill>
                  <a:srgbClr val="FF0000"/>
                </a:solidFill>
                <a:latin typeface="Times New Roman" panose="02020603050405020304"/>
                <a:ea typeface="Calibri" panose="020F0502020204030204"/>
              </a:rPr>
              <a:t> lo, </a:t>
            </a:r>
            <a:r>
              <a:rPr lang="en-US" sz="3000" b="1" dirty="0" err="1">
                <a:solidFill>
                  <a:srgbClr val="FF0000"/>
                </a:solidFill>
                <a:latin typeface="Times New Roman" panose="02020603050405020304"/>
                <a:ea typeface="Calibri" panose="020F0502020204030204"/>
              </a:rPr>
              <a:t>hằng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gắng</a:t>
            </a:r>
            <a:r>
              <a:rPr lang="en-US" sz="3000" b="1" dirty="0">
                <a:solidFill>
                  <a:srgbClr val="FF0000"/>
                </a:solidFill>
                <a:latin typeface="Times New Roman" panose="02020603050405020304"/>
                <a:ea typeface="Calibri" panose="020F0502020204030204"/>
              </a:rPr>
              <a:t> </a:t>
            </a:r>
            <a:r>
              <a:rPr lang="en-US" sz="3000" b="1" dirty="0" err="1">
                <a:solidFill>
                  <a:srgbClr val="FF0000"/>
                </a:solidFill>
                <a:latin typeface="Times New Roman" panose="02020603050405020304"/>
                <a:ea typeface="Calibri" panose="020F0502020204030204"/>
              </a:rPr>
              <a:t>sức</a:t>
            </a:r>
            <a:r>
              <a:rPr lang="en-US" sz="3000" b="1" dirty="0">
                <a:solidFill>
                  <a:srgbClr val="FF0000"/>
                </a:solidFill>
                <a:latin typeface="Times New Roman" panose="02020603050405020304"/>
                <a:ea typeface="Calibri" panose="020F0502020204030204"/>
              </a:rPr>
              <a:t>.</a:t>
            </a:r>
          </a:p>
          <a:p>
            <a:pPr>
              <a:lnSpc>
                <a:spcPct val="200000"/>
              </a:lnSpc>
            </a:pPr>
            <a:r>
              <a:rPr lang="en-US" sz="3000" b="1" dirty="0" err="1">
                <a:solidFill>
                  <a:srgbClr val="0000FF"/>
                </a:solidFill>
                <a:latin typeface="Times New Roman" panose="02020603050405020304"/>
                <a:ea typeface="Calibri" panose="020F0502020204030204"/>
              </a:rPr>
              <a:t>Quyết</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chí</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đem</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trọn</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niềm</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hăng</a:t>
            </a:r>
            <a:r>
              <a:rPr lang="en-US" sz="3000" b="1" dirty="0">
                <a:solidFill>
                  <a:srgbClr val="0000FF"/>
                </a:solidFill>
                <a:latin typeface="Times New Roman" panose="02020603050405020304"/>
                <a:ea typeface="Calibri" panose="020F0502020204030204"/>
              </a:rPr>
              <a:t> say </a:t>
            </a:r>
            <a:r>
              <a:rPr lang="en-US" sz="3000" b="1" dirty="0" err="1">
                <a:solidFill>
                  <a:srgbClr val="0000FF"/>
                </a:solidFill>
                <a:latin typeface="Times New Roman" panose="02020603050405020304"/>
                <a:ea typeface="Calibri" panose="020F0502020204030204"/>
              </a:rPr>
              <a:t>vì</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hôm</a:t>
            </a:r>
            <a:r>
              <a:rPr lang="en-US" sz="3000" b="1" dirty="0">
                <a:solidFill>
                  <a:srgbClr val="0000FF"/>
                </a:solidFill>
                <a:latin typeface="Times New Roman" panose="02020603050405020304"/>
                <a:ea typeface="Calibri" panose="020F0502020204030204"/>
              </a:rPr>
              <a:t> nay </a:t>
            </a:r>
            <a:r>
              <a:rPr lang="en-US" sz="3000" b="1" dirty="0" err="1">
                <a:solidFill>
                  <a:srgbClr val="0000FF"/>
                </a:solidFill>
                <a:latin typeface="Times New Roman" panose="02020603050405020304"/>
                <a:ea typeface="Calibri" panose="020F0502020204030204"/>
              </a:rPr>
              <a:t>vì</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mai</a:t>
            </a:r>
            <a:r>
              <a:rPr lang="en-US" sz="3000" b="1" dirty="0">
                <a:solidFill>
                  <a:srgbClr val="0000FF"/>
                </a:solidFill>
                <a:latin typeface="Times New Roman" panose="02020603050405020304"/>
                <a:ea typeface="Calibri" panose="020F0502020204030204"/>
              </a:rPr>
              <a:t> </a:t>
            </a:r>
            <a:r>
              <a:rPr lang="en-US" sz="3000" b="1" dirty="0" err="1">
                <a:solidFill>
                  <a:srgbClr val="0000FF"/>
                </a:solidFill>
                <a:latin typeface="Times New Roman" panose="02020603050405020304"/>
                <a:ea typeface="Calibri" panose="020F0502020204030204"/>
              </a:rPr>
              <a:t>đây</a:t>
            </a:r>
            <a:r>
              <a:rPr lang="en-US" sz="3000" b="1" dirty="0">
                <a:solidFill>
                  <a:srgbClr val="0000FF"/>
                </a:solidFill>
                <a:latin typeface="Times New Roman" panose="02020603050405020304"/>
                <a:ea typeface="Calibri" panose="020F0502020204030204"/>
              </a:rPr>
              <a:t>. </a:t>
            </a:r>
          </a:p>
        </p:txBody>
      </p:sp>
      <p:pic>
        <p:nvPicPr>
          <p:cNvPr id="1039"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 y="122186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120" y="1281679"/>
            <a:ext cx="879603" cy="3477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36" y="1249723"/>
            <a:ext cx="8796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427" y="1328227"/>
            <a:ext cx="879603" cy="2887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942" y="1329682"/>
            <a:ext cx="879603" cy="259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904" y="1334863"/>
            <a:ext cx="879603" cy="2555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922" y="1358999"/>
            <a:ext cx="879603" cy="2314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128" y="1298307"/>
            <a:ext cx="749308" cy="3117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552" y="5008430"/>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549" y="5019315"/>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36" y="4979699"/>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030" y="4979699"/>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 y="4979699"/>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2723" y="5920332"/>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6693" y="594996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280" y="5943834"/>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342" y="591596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108" y="594996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289" y="5969351"/>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06" y="594996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5" y="5943834"/>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04" y="227746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590" y="4156003"/>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904" y="4072493"/>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257" y="4072493"/>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 y="4113530"/>
            <a:ext cx="610870" cy="36703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391" y="408992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905" y="407882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930" y="4113530"/>
            <a:ext cx="575310" cy="36703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725" y="5008876"/>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520" y="5021683"/>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150" y="503256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 y="3100983"/>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084" y="3161815"/>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903" y="3197242"/>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2262" y="3186750"/>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538" y="313212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366" y="3153222"/>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7195" y="322797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340" y="222426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070" y="2223530"/>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171" y="2209539"/>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216" y="219473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551" y="2203333"/>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302" y="2224268"/>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07" y="2257717"/>
            <a:ext cx="677203" cy="3672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4345" y="3166040"/>
            <a:ext cx="677203" cy="3672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p:nvPr/>
        </p:nvSpPr>
        <p:spPr>
          <a:xfrm>
            <a:off x="2765689" y="66135"/>
            <a:ext cx="6822440" cy="706755"/>
          </a:xfrm>
          <a:prstGeom prst="rect">
            <a:avLst/>
          </a:prstGeom>
          <a:noFill/>
        </p:spPr>
        <p:txBody>
          <a:bodyPr wrap="none" lIns="91440" tIns="45720" rIns="91440" bIns="45720">
            <a:spAutoFit/>
            <a:scene3d>
              <a:camera prst="orthographicFront"/>
              <a:lightRig rig="threePt" dir="t"/>
            </a:scene3d>
          </a:bodyPr>
          <a:lstStyle/>
          <a:p>
            <a:pPr algn="ct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Hát</a:t>
            </a:r>
            <a:r>
              <a:rPr lang="en-US" sz="4000" b="1" spc="50" dirty="0">
                <a:solidFill>
                  <a:srgbClr val="00B050"/>
                </a:solidFill>
                <a:effectLst>
                  <a:outerShdw blurRad="38100" dist="25400" dir="5400000" algn="ctr" rotWithShape="0">
                    <a:srgbClr val="6E747A">
                      <a:alpha val="43000"/>
                    </a:srgbClr>
                  </a:outerShdw>
                </a:effectLst>
                <a:latin typeface="Times New Roman" panose="02020603050405020304" pitchFamily="18" charset="0"/>
              </a:rPr>
              <a:t> </a:t>
            </a: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kết</a:t>
            </a:r>
            <a:r>
              <a:rPr lang="en-US" sz="4000" b="1" spc="50" dirty="0">
                <a:solidFill>
                  <a:srgbClr val="00B050"/>
                </a:solidFill>
                <a:effectLst>
                  <a:outerShdw blurRad="38100" dist="25400" dir="5400000" algn="ctr" rotWithShape="0">
                    <a:srgbClr val="6E747A">
                      <a:alpha val="43000"/>
                    </a:srgbClr>
                  </a:outerShdw>
                </a:effectLst>
                <a:latin typeface="Times New Roman" panose="02020603050405020304" pitchFamily="18" charset="0"/>
              </a:rPr>
              <a:t> </a:t>
            </a: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hợp</a:t>
            </a:r>
            <a:r>
              <a:rPr lang="en-US" sz="4000" b="1" spc="50" dirty="0">
                <a:solidFill>
                  <a:srgbClr val="00B050"/>
                </a:solidFill>
                <a:effectLst>
                  <a:outerShdw blurRad="38100" dist="25400" dir="5400000" algn="ctr" rotWithShape="0">
                    <a:srgbClr val="6E747A">
                      <a:alpha val="43000"/>
                    </a:srgbClr>
                  </a:outerShdw>
                </a:effectLst>
                <a:latin typeface="Times New Roman" panose="02020603050405020304" pitchFamily="18" charset="0"/>
              </a:rPr>
              <a:t> </a:t>
            </a: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vỗ</a:t>
            </a:r>
            <a:r>
              <a:rPr lang="en-US" sz="4000" b="1" spc="50" dirty="0">
                <a:solidFill>
                  <a:srgbClr val="00B050"/>
                </a:solidFill>
                <a:effectLst>
                  <a:outerShdw blurRad="38100" dist="25400" dir="5400000" algn="ctr" rotWithShape="0">
                    <a:srgbClr val="6E747A">
                      <a:alpha val="43000"/>
                    </a:srgbClr>
                  </a:outerShdw>
                </a:effectLst>
                <a:latin typeface="Times New Roman" panose="02020603050405020304" pitchFamily="18" charset="0"/>
              </a:rPr>
              <a:t> </a:t>
            </a: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đệm</a:t>
            </a:r>
            <a:r>
              <a:rPr lang="en-US" sz="4000" b="1" spc="50" dirty="0">
                <a:solidFill>
                  <a:srgbClr val="00B050"/>
                </a:solidFill>
                <a:effectLst>
                  <a:outerShdw blurRad="38100" dist="25400" dir="5400000" algn="ctr" rotWithShape="0">
                    <a:srgbClr val="6E747A">
                      <a:alpha val="43000"/>
                    </a:srgbClr>
                  </a:outerShdw>
                </a:effectLst>
                <a:latin typeface="Times New Roman" panose="02020603050405020304" pitchFamily="18" charset="0"/>
              </a:rPr>
              <a:t> </a:t>
            </a: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theo</a:t>
            </a:r>
            <a:r>
              <a:rPr lang="en-US" sz="4000" b="1" spc="50" dirty="0">
                <a:solidFill>
                  <a:srgbClr val="00B050"/>
                </a:solidFill>
                <a:effectLst>
                  <a:outerShdw blurRad="38100" dist="25400" dir="5400000" algn="ctr" rotWithShape="0">
                    <a:srgbClr val="6E747A">
                      <a:alpha val="43000"/>
                    </a:srgbClr>
                  </a:outerShdw>
                </a:effectLst>
                <a:latin typeface="Times New Roman" panose="02020603050405020304" pitchFamily="18" charset="0"/>
              </a:rPr>
              <a:t> </a:t>
            </a:r>
            <a:r>
              <a:rPr lang="en-US" sz="4000" b="1" spc="50" dirty="0" err="1">
                <a:solidFill>
                  <a:srgbClr val="00B050"/>
                </a:solidFill>
                <a:effectLst>
                  <a:outerShdw blurRad="38100" dist="25400" dir="5400000" algn="ctr" rotWithShape="0">
                    <a:srgbClr val="6E747A">
                      <a:alpha val="43000"/>
                    </a:srgbClr>
                  </a:outerShdw>
                </a:effectLst>
                <a:latin typeface="Times New Roman" panose="02020603050405020304" pitchFamily="18" charset="0"/>
              </a:rPr>
              <a:t>nhịp</a:t>
            </a:r>
          </a:p>
        </p:txBody>
      </p:sp>
      <p:pic>
        <p:nvPicPr>
          <p:cNvPr id="11" name="Picture 6"/>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0903585" y="531495"/>
            <a:ext cx="6889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noChangeAspect="1"/>
          </p:cNvPicPr>
          <p:nvPr>
            <p:ph sz="half" idx="2"/>
          </p:nvPr>
        </p:nvPicPr>
        <p:blipFill>
          <a:blip r:embed="rId6">
            <a:clrChange>
              <a:clrFrom>
                <a:srgbClr val="FFFFFF">
                  <a:alpha val="100000"/>
                </a:srgbClr>
              </a:clrFrom>
              <a:clrTo>
                <a:srgbClr val="FFFFFF">
                  <a:alpha val="100000"/>
                  <a:alpha val="0"/>
                </a:srgbClr>
              </a:clrTo>
            </a:clrChange>
          </a:blip>
          <a:stretch>
            <a:fillRect/>
          </a:stretch>
        </p:blipFill>
        <p:spPr>
          <a:xfrm flipH="1">
            <a:off x="10270490" y="2874010"/>
            <a:ext cx="1921510" cy="3796030"/>
          </a:xfrm>
          <a:prstGeom prst="rect">
            <a:avLst/>
          </a:prstGeom>
        </p:spPr>
      </p:pic>
      <p:grpSp>
        <p:nvGrpSpPr>
          <p:cNvPr id="4" name="Group 3"/>
          <p:cNvGrpSpPr/>
          <p:nvPr/>
        </p:nvGrpSpPr>
        <p:grpSpPr>
          <a:xfrm rot="5400000">
            <a:off x="11192510" y="-104140"/>
            <a:ext cx="1066165" cy="1118870"/>
            <a:chOff x="40066" y="61911"/>
            <a:chExt cx="2116138" cy="2286001"/>
          </a:xfrm>
        </p:grpSpPr>
        <p:pic>
          <p:nvPicPr>
            <p:cNvPr id="16" name="Picture 15" descr="C:\Users\Public\Pictures\Sample Pictures\878031oq6iuoirb6.gif"/>
            <p:cNvPicPr/>
            <p:nvPr/>
          </p:nvPicPr>
          <p:blipFill>
            <a:blip r:embed="rId7"/>
            <a:srcRect/>
            <a:stretch>
              <a:fillRect/>
            </a:stretch>
          </p:blipFill>
          <p:spPr bwMode="auto">
            <a:xfrm>
              <a:off x="76201" y="138112"/>
              <a:ext cx="752475" cy="2209800"/>
            </a:xfrm>
            <a:prstGeom prst="rect">
              <a:avLst/>
            </a:prstGeom>
            <a:noFill/>
            <a:ln>
              <a:noFill/>
            </a:ln>
          </p:spPr>
        </p:pic>
        <p:pic>
          <p:nvPicPr>
            <p:cNvPr id="17" name="Picture 16" descr="C:\Users\Public\Pictures\Sample Pictures\878031oq6iuoirb6.gif"/>
            <p:cNvPicPr/>
            <p:nvPr/>
          </p:nvPicPr>
          <p:blipFill>
            <a:blip r:embed="rId7"/>
            <a:srcRect/>
            <a:stretch>
              <a:fillRect/>
            </a:stretch>
          </p:blipFill>
          <p:spPr bwMode="auto">
            <a:xfrm rot="16200000">
              <a:off x="721897" y="-619920"/>
              <a:ext cx="752475" cy="2116138"/>
            </a:xfrm>
            <a:prstGeom prst="rect">
              <a:avLst/>
            </a:prstGeom>
            <a:noFill/>
            <a:ln>
              <a:noFill/>
            </a:ln>
          </p:spPr>
        </p:pic>
      </p:grpSp>
      <p:grpSp>
        <p:nvGrpSpPr>
          <p:cNvPr id="8" name="Group 7"/>
          <p:cNvGrpSpPr/>
          <p:nvPr/>
        </p:nvGrpSpPr>
        <p:grpSpPr>
          <a:xfrm>
            <a:off x="0" y="59690"/>
            <a:ext cx="1263015" cy="994410"/>
            <a:chOff x="40066" y="61911"/>
            <a:chExt cx="2183394" cy="2243139"/>
          </a:xfrm>
        </p:grpSpPr>
        <p:pic>
          <p:nvPicPr>
            <p:cNvPr id="10" name="Picture 9" descr="C:\Users\Public\Pictures\Sample Pictures\878031oq6iuoirb6.gif"/>
            <p:cNvPicPr/>
            <p:nvPr/>
          </p:nvPicPr>
          <p:blipFill>
            <a:blip r:embed="rId7"/>
            <a:srcRect/>
            <a:stretch>
              <a:fillRect/>
            </a:stretch>
          </p:blipFill>
          <p:spPr bwMode="auto">
            <a:xfrm>
              <a:off x="76200" y="76200"/>
              <a:ext cx="752475" cy="2228850"/>
            </a:xfrm>
            <a:prstGeom prst="rect">
              <a:avLst/>
            </a:prstGeom>
            <a:noFill/>
            <a:ln>
              <a:noFill/>
            </a:ln>
          </p:spPr>
        </p:pic>
        <p:pic>
          <p:nvPicPr>
            <p:cNvPr id="6" name="Picture 5" descr="C:\Users\Public\Pictures\Sample Pictures\878031oq6iuoirb6.gif"/>
            <p:cNvPicPr/>
            <p:nvPr/>
          </p:nvPicPr>
          <p:blipFill>
            <a:blip r:embed="rId7"/>
            <a:srcRect/>
            <a:stretch>
              <a:fillRect/>
            </a:stretch>
          </p:blipFill>
          <p:spPr bwMode="auto">
            <a:xfrm rot="16200000">
              <a:off x="755525" y="-653548"/>
              <a:ext cx="752475" cy="2183394"/>
            </a:xfrm>
            <a:prstGeom prst="rect">
              <a:avLst/>
            </a:prstGeom>
            <a:noFill/>
            <a:ln>
              <a:noFill/>
            </a:ln>
          </p:spPr>
        </p:pic>
      </p:grpSp>
      <p:pic>
        <p:nvPicPr>
          <p:cNvPr id="2" name="Picture 15" descr="C:\Users\THC\Desktop\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7240" y="4119245"/>
            <a:ext cx="603250" cy="367030"/>
          </a:xfrm>
          <a:prstGeom prst="rect">
            <a:avLst/>
          </a:prstGeom>
          <a:noFill/>
          <a:extLst>
            <a:ext uri="{909E8E84-426E-40DD-AFC4-6F175D3DCCD1}">
              <a14:hiddenFill xmlns:a14="http://schemas.microsoft.com/office/drawing/2010/main">
                <a:solidFill>
                  <a:srgbClr val="FFFFFF"/>
                </a:solidFill>
              </a14:hiddenFill>
            </a:ext>
          </a:extLst>
        </p:spPr>
      </p:pic>
      <p:pic>
        <p:nvPicPr>
          <p:cNvPr id="7" name="(50) CHỦ ĐỀ 2- EM THƯƠNG THẦY MẾN CÔ (KARAOKE) - ÂM NHẠC LỚP 2 - CÁNH DIỀU - YouTube">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11229340" y="20974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216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7"/>
                </p:tgtEl>
              </p:cMediaNode>
            </p:audio>
          </p:childTnLst>
        </p:cTn>
      </p:par>
    </p:tnLst>
    <p:bldLst>
      <p:bldP spid="5" grpId="0"/>
      <p:bldP spid="15" grpId="0"/>
      <p:bldP spid="15" grpId="1"/>
    </p:bldLst>
  </p:timing>
</p:sld>
</file>

<file path=ppt/theme/theme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550</Words>
  <Application>Microsoft Office PowerPoint</Application>
  <PresentationFormat>Widescreen</PresentationFormat>
  <Paragraphs>58</Paragraphs>
  <Slides>15</Slides>
  <Notes>6</Notes>
  <HiddenSlides>0</HiddenSlides>
  <MMClips>6</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15</vt:i4>
      </vt:variant>
    </vt:vector>
  </HeadingPairs>
  <TitlesOfParts>
    <vt:vector size="28" baseType="lpstr">
      <vt:lpstr>Arial</vt:lpstr>
      <vt:lpstr>Calibri</vt:lpstr>
      <vt:lpstr>Calibri Light</vt:lpstr>
      <vt:lpstr>Georgia</vt:lpstr>
      <vt:lpstr>Times New Roman</vt:lpstr>
      <vt:lpstr>Trebuchet MS</vt:lpstr>
      <vt:lpstr>9_Office Theme</vt:lpstr>
      <vt:lpstr>1_Office Theme</vt:lpstr>
      <vt:lpstr>2_Office Theme</vt:lpstr>
      <vt:lpstr>Slipstream</vt:lpstr>
      <vt:lpstr>3_Office Theme</vt:lpstr>
      <vt:lpstr>4_Office Theme</vt:lpstr>
      <vt:lpstr>1_Slipstream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User</cp:lastModifiedBy>
  <cp:revision>102</cp:revision>
  <dcterms:created xsi:type="dcterms:W3CDTF">2020-08-11T21:22:00Z</dcterms:created>
  <dcterms:modified xsi:type="dcterms:W3CDTF">2025-11-03T07:54:03Z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0667146B1DF8415F8AD3017559828A92</vt:lpwstr>
  </property>
  <property fmtid="{D5CDD505-2E9C-101B-9397-08002B2CF9AE}" pid="3" name="KSOProductBuildVer">
    <vt:lpwstr>1033-12.2.0.21931</vt:lpwstr>
  </property>
</Properties>
</file>