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1" r:id="rId3"/>
    <p:sldId id="279" r:id="rId4"/>
    <p:sldId id="295" r:id="rId5"/>
    <p:sldId id="296" r:id="rId6"/>
    <p:sldId id="298" r:id="rId7"/>
    <p:sldId id="299" r:id="rId8"/>
    <p:sldId id="300" r:id="rId9"/>
    <p:sldId id="301" r:id="rId10"/>
    <p:sldId id="312" r:id="rId11"/>
    <p:sldId id="302" r:id="rId12"/>
    <p:sldId id="262" r:id="rId13"/>
    <p:sldId id="307" r:id="rId14"/>
    <p:sldId id="313" r:id="rId15"/>
    <p:sldId id="310" r:id="rId16"/>
    <p:sldId id="311" r:id="rId17"/>
    <p:sldId id="31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AFDE"/>
    <a:srgbClr val="5B9BD5"/>
    <a:srgbClr val="DE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1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5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7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7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5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5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3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1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5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A066-137C-434E-808D-EA7DBA58900E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309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EF87A83-3077-3BB7-4628-C102C4BA2662}"/>
              </a:ext>
            </a:extLst>
          </p:cNvPr>
          <p:cNvSpPr/>
          <p:nvPr/>
        </p:nvSpPr>
        <p:spPr>
          <a:xfrm>
            <a:off x="963106" y="659776"/>
            <a:ext cx="7141891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Chủ đề 6: Gia đình là tất cả</a:t>
            </a:r>
          </a:p>
          <a:p>
            <a:pPr algn="ctr"/>
            <a:r>
              <a:rPr lang="vi-VN" sz="54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Bài 12: Trang trí đồ vật</a:t>
            </a:r>
          </a:p>
          <a:p>
            <a:pPr algn="ctr"/>
            <a:r>
              <a:rPr lang="vi-VN" sz="32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Tiết 1</a:t>
            </a:r>
            <a:endParaRPr lang="en-US" sz="32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1878FF-0CE4-29D3-D9BC-D68A15CD47B3}"/>
              </a:ext>
            </a:extLst>
          </p:cNvPr>
          <p:cNvSpPr/>
          <p:nvPr/>
        </p:nvSpPr>
        <p:spPr>
          <a:xfrm>
            <a:off x="449706" y="712838"/>
            <a:ext cx="7959776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* Có 4 bước để tạo sản phẩm mĩ thuật</a:t>
            </a:r>
          </a:p>
          <a:p>
            <a:pPr marL="457200" indent="-457200">
              <a:buFont typeface="Arial" charset="0"/>
              <a:buChar char="•"/>
            </a:pPr>
            <a:r>
              <a:rPr lang="vi-VN" sz="4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Bước 1: tạo hình dáng của cái cốc</a:t>
            </a:r>
          </a:p>
          <a:p>
            <a:pPr marL="457200" indent="-457200">
              <a:buFont typeface="Arial" charset="0"/>
              <a:buChar char="•"/>
            </a:pPr>
            <a:r>
              <a:rPr lang="vi-VN" sz="4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Bước 2: Vẽ nét hoặc hình ảnh để trang trí cái cốc</a:t>
            </a:r>
          </a:p>
          <a:p>
            <a:pPr marL="457200" indent="-457200">
              <a:buFont typeface="Arial" charset="0"/>
              <a:buChar char="•"/>
            </a:pPr>
            <a:r>
              <a:rPr lang="vi-VN" sz="4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Bước 3: Vẽ màu để trang trí cái cốc</a:t>
            </a:r>
          </a:p>
          <a:p>
            <a:pPr marL="457200" indent="-457200">
              <a:buFont typeface="Arial" charset="0"/>
              <a:buChar char="•"/>
            </a:pPr>
            <a:r>
              <a:rPr lang="vi-VN" sz="4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Bước 4: Hoàn chỉnh vẽ màu cho cái cốc đều đẹp hơn</a:t>
            </a:r>
          </a:p>
        </p:txBody>
      </p:sp>
    </p:spTree>
    <p:extLst>
      <p:ext uri="{BB962C8B-B14F-4D97-AF65-F5344CB8AC3E}">
        <p14:creationId xmlns:p14="http://schemas.microsoft.com/office/powerpoint/2010/main" val="55466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3" y="954590"/>
            <a:ext cx="3822491" cy="314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xmlns="" id="{F1F68B38-9368-F2DD-CE3D-6D9130BFD20F}"/>
              </a:ext>
            </a:extLst>
          </p:cNvPr>
          <p:cNvSpPr/>
          <p:nvPr/>
        </p:nvSpPr>
        <p:spPr>
          <a:xfrm>
            <a:off x="2051789" y="140856"/>
            <a:ext cx="4625008" cy="699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293" y="954590"/>
            <a:ext cx="4404953" cy="319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1" y="4183814"/>
            <a:ext cx="3912435" cy="255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67" y="4146376"/>
            <a:ext cx="3537678" cy="250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1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1F68B38-9368-F2DD-CE3D-6D9130BFD20F}"/>
              </a:ext>
            </a:extLst>
          </p:cNvPr>
          <p:cNvSpPr/>
          <p:nvPr/>
        </p:nvSpPr>
        <p:spPr>
          <a:xfrm>
            <a:off x="2051789" y="215806"/>
            <a:ext cx="4625008" cy="699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09" y="1155619"/>
            <a:ext cx="3987384" cy="289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05" y="3560162"/>
            <a:ext cx="3987384" cy="301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26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5" y="0"/>
            <a:ext cx="9160425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1F68B38-9368-F2DD-CE3D-6D9130BFD20F}"/>
              </a:ext>
            </a:extLst>
          </p:cNvPr>
          <p:cNvSpPr/>
          <p:nvPr/>
        </p:nvSpPr>
        <p:spPr>
          <a:xfrm>
            <a:off x="1842437" y="1021786"/>
            <a:ext cx="5218144" cy="534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VÀ SÁNG TẠO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xmlns="" id="{F1F68B38-9368-F2DD-CE3D-6D9130BFD20F}"/>
              </a:ext>
            </a:extLst>
          </p:cNvPr>
          <p:cNvSpPr/>
          <p:nvPr/>
        </p:nvSpPr>
        <p:spPr>
          <a:xfrm>
            <a:off x="2442949" y="1747193"/>
            <a:ext cx="5986445" cy="33636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*Em </a:t>
            </a:r>
            <a:r>
              <a:rPr lang="vi-V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sản phẩm nào để thực hiện?</a:t>
            </a:r>
          </a:p>
          <a:p>
            <a:r>
              <a:rPr lang="vi-V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*Sản phẩm đó em làm bằng chất liệu gì?</a:t>
            </a:r>
          </a:p>
          <a:p>
            <a:r>
              <a:rPr lang="vi-V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Em làm thế nào để thể hiện được sản phẩm của mình?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7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5" y="0"/>
            <a:ext cx="9160425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1F68B38-9368-F2DD-CE3D-6D9130BFD20F}"/>
              </a:ext>
            </a:extLst>
          </p:cNvPr>
          <p:cNvSpPr/>
          <p:nvPr/>
        </p:nvSpPr>
        <p:spPr>
          <a:xfrm>
            <a:off x="1842437" y="1021786"/>
            <a:ext cx="5218144" cy="534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VÀ SÁNG TẠO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xmlns="" id="{F1F68B38-9368-F2DD-CE3D-6D9130BFD20F}"/>
              </a:ext>
            </a:extLst>
          </p:cNvPr>
          <p:cNvSpPr/>
          <p:nvPr/>
        </p:nvSpPr>
        <p:spPr>
          <a:xfrm>
            <a:off x="914400" y="1719618"/>
            <a:ext cx="7356143" cy="186974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Em hãy sáng tạo một sản phẩm mĩ thuật mà em đã chọn hay nhóm em đã chọn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4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5" y="0"/>
            <a:ext cx="9160425" cy="6858000"/>
          </a:xfrm>
          <a:prstGeom prst="rect">
            <a:avLst/>
          </a:prstGeom>
        </p:spPr>
      </p:pic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xmlns="" id="{F1F68B38-9368-F2DD-CE3D-6D9130BFD20F}"/>
              </a:ext>
            </a:extLst>
          </p:cNvPr>
          <p:cNvSpPr/>
          <p:nvPr/>
        </p:nvSpPr>
        <p:spPr>
          <a:xfrm>
            <a:off x="1632362" y="1485818"/>
            <a:ext cx="6056028" cy="986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ĐÁNH GIÁ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5" y="0"/>
            <a:ext cx="9160425" cy="6858000"/>
          </a:xfrm>
          <a:prstGeom prst="rect">
            <a:avLst/>
          </a:prstGeom>
        </p:spPr>
      </p:pic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xmlns="" id="{F1F68B38-9368-F2DD-CE3D-6D9130BFD20F}"/>
              </a:ext>
            </a:extLst>
          </p:cNvPr>
          <p:cNvSpPr/>
          <p:nvPr/>
        </p:nvSpPr>
        <p:spPr>
          <a:xfrm>
            <a:off x="2915027" y="1295043"/>
            <a:ext cx="3747541" cy="9146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39" y="2431083"/>
            <a:ext cx="3985146" cy="271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96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xmlns="" id="{F1F68B38-9368-F2DD-CE3D-6D9130BFD20F}"/>
              </a:ext>
            </a:extLst>
          </p:cNvPr>
          <p:cNvSpPr/>
          <p:nvPr/>
        </p:nvSpPr>
        <p:spPr>
          <a:xfrm>
            <a:off x="1891445" y="1386753"/>
            <a:ext cx="3747541" cy="9146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9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BDDAB9-4D3E-80F3-7BBB-FEF0588004D5}"/>
              </a:ext>
            </a:extLst>
          </p:cNvPr>
          <p:cNvSpPr/>
          <p:nvPr/>
        </p:nvSpPr>
        <p:spPr>
          <a:xfrm>
            <a:off x="2705143" y="1319159"/>
            <a:ext cx="37337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Quan sát nhận xét</a:t>
            </a:r>
            <a:endParaRPr lang="en-US" sz="32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40" y="2161059"/>
            <a:ext cx="3862921" cy="319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39" y="2161059"/>
            <a:ext cx="4374668" cy="319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7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9" y="299796"/>
            <a:ext cx="3375286" cy="289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12" y="299796"/>
            <a:ext cx="4676125" cy="289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472" y="3397088"/>
            <a:ext cx="5006716" cy="305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9" y="3297463"/>
            <a:ext cx="2950569" cy="325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0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6" y="299801"/>
            <a:ext cx="3987384" cy="289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6" y="3312827"/>
            <a:ext cx="3987384" cy="301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91" y="479685"/>
            <a:ext cx="3777521" cy="562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3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1878FF-0CE4-29D3-D9BC-D68A15CD47B3}"/>
              </a:ext>
            </a:extLst>
          </p:cNvPr>
          <p:cNvSpPr/>
          <p:nvPr/>
        </p:nvSpPr>
        <p:spPr>
          <a:xfrm>
            <a:off x="449705" y="608153"/>
            <a:ext cx="8219611" cy="78483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3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</a:t>
            </a:r>
            <a:r>
              <a:rPr lang="vi-VN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+ Em hãy kể tên một số đồ vật trong gia đình mà em biết? </a:t>
            </a:r>
          </a:p>
          <a:p>
            <a:r>
              <a:rPr lang="vi-VN" sz="3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+ Hãy nêu công dụng của các sản phẩm đó</a:t>
            </a:r>
            <a:r>
              <a:rPr lang="vi-VN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?</a:t>
            </a:r>
          </a:p>
          <a:p>
            <a:r>
              <a:rPr lang="vi-VN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+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Vì sao chúng ta cần trang trí đồ vật</a:t>
            </a:r>
            <a:r>
              <a:rPr lang="vi-VN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?</a:t>
            </a:r>
          </a:p>
          <a:p>
            <a:r>
              <a:rPr lang="vi-VN" sz="3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+ Em hãy nhận xét về hình dáng, họa tiết trang trí, màu sắc chất liệu của sản phẩm? </a:t>
            </a:r>
            <a:endParaRPr lang="vi-VN" sz="3600" b="1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  <a:p>
            <a:r>
              <a:rPr lang="vi-VN" sz="3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+ Kể tên một số chất liệu có thể sử dụng để sáng tạo và trang trí sản phẩm? </a:t>
            </a:r>
          </a:p>
          <a:p>
            <a:pPr algn="ctr"/>
            <a:endParaRPr lang="vi-VN" sz="36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  <a:p>
            <a:pPr algn="ctr"/>
            <a:r>
              <a:rPr lang="vi-VN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</a:t>
            </a:r>
            <a:endParaRPr lang="vi-VN" sz="36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  <a:p>
            <a:pPr algn="ctr"/>
            <a:r>
              <a:rPr lang="vi-VN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</a:t>
            </a:r>
          </a:p>
          <a:p>
            <a:pPr algn="ctr"/>
            <a:endParaRPr lang="vi-VN" sz="3600" b="1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C1878FF-0CE4-29D3-D9BC-D68A15CD47B3}"/>
              </a:ext>
            </a:extLst>
          </p:cNvPr>
          <p:cNvSpPr/>
          <p:nvPr/>
        </p:nvSpPr>
        <p:spPr>
          <a:xfrm>
            <a:off x="314793" y="2259553"/>
            <a:ext cx="85019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</a:t>
            </a:r>
            <a:endParaRPr lang="vi-VN" sz="3600" b="1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1878FF-0CE4-29D3-D9BC-D68A15CD47B3}"/>
              </a:ext>
            </a:extLst>
          </p:cNvPr>
          <p:cNvSpPr/>
          <p:nvPr/>
        </p:nvSpPr>
        <p:spPr>
          <a:xfrm>
            <a:off x="614597" y="3818513"/>
            <a:ext cx="82770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3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</a:t>
            </a:r>
            <a:endParaRPr lang="vi-VN" sz="3600" b="1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1878FF-0CE4-29D3-D9BC-D68A15CD47B3}"/>
              </a:ext>
            </a:extLst>
          </p:cNvPr>
          <p:cNvSpPr/>
          <p:nvPr/>
        </p:nvSpPr>
        <p:spPr>
          <a:xfrm>
            <a:off x="167393" y="5125143"/>
            <a:ext cx="85019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</a:t>
            </a:r>
            <a:endParaRPr lang="vi-VN" sz="3600" b="1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844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C1878FF-0CE4-29D3-D9BC-D68A15CD47B3}"/>
              </a:ext>
            </a:extLst>
          </p:cNvPr>
          <p:cNvSpPr/>
          <p:nvPr/>
        </p:nvSpPr>
        <p:spPr>
          <a:xfrm>
            <a:off x="1789215" y="1327673"/>
            <a:ext cx="5666282" cy="3754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vi-VN" sz="34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*Sản phẩm mĩ thuật có công dụng để trang trí, giúp không gian sinh hoạt, học tập thêm đẹp hơn.</a:t>
            </a:r>
          </a:p>
          <a:p>
            <a:r>
              <a:rPr lang="vi-VN" sz="34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* Các sản phẩm trang trí thường sử dụng vật liệu tổng hợp</a:t>
            </a:r>
          </a:p>
        </p:txBody>
      </p:sp>
    </p:spTree>
    <p:extLst>
      <p:ext uri="{BB962C8B-B14F-4D97-AF65-F5344CB8AC3E}">
        <p14:creationId xmlns:p14="http://schemas.microsoft.com/office/powerpoint/2010/main" val="1988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476"/>
                                  </p:iterate>
                                  <p:childTnLst>
                                    <p:animMotion origin="layout" path="M 3.05556E-6 -3.33333E-6 L 3.05556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AutoShape 2" descr="Hình động trang trí bài giảng điện tử PowerPoint siêu đẹ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ình động trang trí bài giảng điện tử PowerPoint siêu đẹ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C1878FF-0CE4-29D3-D9BC-D68A15CD47B3}"/>
              </a:ext>
            </a:extLst>
          </p:cNvPr>
          <p:cNvSpPr/>
          <p:nvPr/>
        </p:nvSpPr>
        <p:spPr>
          <a:xfrm>
            <a:off x="1154245" y="1147793"/>
            <a:ext cx="676056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</a:t>
            </a:r>
            <a:r>
              <a:rPr lang="vi-VN" sz="3600" b="1" u="sng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KẾT LUẬN</a:t>
            </a:r>
            <a:r>
              <a:rPr lang="vi-VN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:</a:t>
            </a:r>
          </a:p>
          <a:p>
            <a:pPr algn="ctr"/>
            <a:r>
              <a:rPr lang="vi-VN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Sử dụng các sản phẩm mĩ thuật phù hợp để trang trí sẻ giúp không gian sinh hoạt, học tập thêm đẹp và sinh động hơn</a:t>
            </a:r>
            <a:endParaRPr lang="vi-VN" sz="36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  <a:p>
            <a:pPr algn="ctr"/>
            <a:r>
              <a:rPr lang="vi-VN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</a:t>
            </a:r>
            <a:endParaRPr lang="vi-VN" sz="36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  <a:p>
            <a:pPr algn="ctr"/>
            <a:r>
              <a:rPr lang="vi-VN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</a:t>
            </a:r>
          </a:p>
          <a:p>
            <a:pPr algn="ctr"/>
            <a:endParaRPr lang="vi-VN" sz="3600" b="1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35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xmlns="" id="{F1F68B38-9368-F2DD-CE3D-6D9130BFD20F}"/>
              </a:ext>
            </a:extLst>
          </p:cNvPr>
          <p:cNvSpPr/>
          <p:nvPr/>
        </p:nvSpPr>
        <p:spPr>
          <a:xfrm>
            <a:off x="1055016" y="1605066"/>
            <a:ext cx="7033967" cy="13309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CÁCH THỰC HIỆN SẢN PHẨM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1" y="1244184"/>
            <a:ext cx="5306518" cy="473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xmlns="" id="{F1F68B38-9368-F2DD-CE3D-6D9130BFD20F}"/>
              </a:ext>
            </a:extLst>
          </p:cNvPr>
          <p:cNvSpPr/>
          <p:nvPr/>
        </p:nvSpPr>
        <p:spPr>
          <a:xfrm>
            <a:off x="224852" y="209896"/>
            <a:ext cx="8634335" cy="5995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các bước để tạo sản phẩm mĩ thuật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1878FF-0CE4-29D3-D9BC-D68A15CD47B3}"/>
              </a:ext>
            </a:extLst>
          </p:cNvPr>
          <p:cNvSpPr/>
          <p:nvPr/>
        </p:nvSpPr>
        <p:spPr>
          <a:xfrm>
            <a:off x="5486397" y="2286799"/>
            <a:ext cx="362762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3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* Có mấy bước để tạo sản phẩm mĩ thuật?</a:t>
            </a:r>
          </a:p>
          <a:p>
            <a:r>
              <a:rPr lang="vi-VN" sz="3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* Đó là những bước nào? </a:t>
            </a:r>
          </a:p>
        </p:txBody>
      </p:sp>
    </p:spTree>
    <p:extLst>
      <p:ext uri="{BB962C8B-B14F-4D97-AF65-F5344CB8AC3E}">
        <p14:creationId xmlns:p14="http://schemas.microsoft.com/office/powerpoint/2010/main" val="269631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2578</TotalTime>
  <Words>347</Words>
  <Application>Microsoft Office PowerPoint</Application>
  <PresentationFormat>On-screen Show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Trang</dc:creator>
  <cp:lastModifiedBy>HOME</cp:lastModifiedBy>
  <cp:revision>111</cp:revision>
  <dcterms:created xsi:type="dcterms:W3CDTF">2019-12-17T02:10:18Z</dcterms:created>
  <dcterms:modified xsi:type="dcterms:W3CDTF">2026-02-27T12:38:25Z</dcterms:modified>
</cp:coreProperties>
</file>