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8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3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A1B8-8A3A-41FC-90F1-12195688598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F540-9870-4693-BD77-EB9F0F88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10" y="239842"/>
            <a:ext cx="702794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90" y="2687479"/>
            <a:ext cx="5372100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88" t="37420"/>
          <a:stretch/>
        </p:blipFill>
        <p:spPr>
          <a:xfrm>
            <a:off x="2621916" y="504213"/>
            <a:ext cx="6948167" cy="8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1100" r="2163" b="33437"/>
          <a:stretch/>
        </p:blipFill>
        <p:spPr>
          <a:xfrm>
            <a:off x="193964" y="0"/>
            <a:ext cx="1179483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31" y="455043"/>
            <a:ext cx="112180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735" y="1766206"/>
            <a:ext cx="112180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480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783" t="31259"/>
          <a:stretch/>
        </p:blipFill>
        <p:spPr>
          <a:xfrm>
            <a:off x="3672590" y="509817"/>
            <a:ext cx="5167518" cy="7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350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8522" y="628869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424" y="2010118"/>
            <a:ext cx="5205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/>
              <a:t>Hoàn thành tiếp bài chưa xong.</a:t>
            </a:r>
          </a:p>
          <a:p>
            <a:r>
              <a:rPr lang="vi-VN" sz="2800" dirty="0" smtClean="0"/>
              <a:t>Chuẩn bị học tiết 2.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366475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53" t="34379"/>
          <a:stretch/>
        </p:blipFill>
        <p:spPr>
          <a:xfrm>
            <a:off x="584615" y="179881"/>
            <a:ext cx="6255895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9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0" y="3218109"/>
            <a:ext cx="5250646" cy="3449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17" y="317626"/>
            <a:ext cx="5367691" cy="34969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141008"/>
            <a:ext cx="59020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65" y="1346353"/>
            <a:ext cx="5902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37139"/>
            <a:ext cx="5902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3673" y="3998267"/>
            <a:ext cx="5902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3673" y="4766691"/>
            <a:ext cx="59020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1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" y="1311564"/>
            <a:ext cx="11526981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3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93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92" t="41307"/>
          <a:stretch/>
        </p:blipFill>
        <p:spPr>
          <a:xfrm>
            <a:off x="5036695" y="427447"/>
            <a:ext cx="6540708" cy="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98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63098654108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0"/>
            <a:ext cx="53940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7" y="0"/>
            <a:ext cx="5069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" y="618836"/>
            <a:ext cx="3543300" cy="6239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618836"/>
            <a:ext cx="6858000" cy="6239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198" y="-27495"/>
            <a:ext cx="5917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" y="0"/>
            <a:ext cx="46672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09" y="0"/>
            <a:ext cx="7207827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9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" y="1"/>
            <a:ext cx="5960919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"/>
            <a:ext cx="5683827" cy="6841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4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121</Words>
  <Application>Microsoft Office PowerPoint</Application>
  <PresentationFormat>Custom</PresentationFormat>
  <Paragraphs>11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7390-X360</dc:creator>
  <cp:lastModifiedBy>HOME</cp:lastModifiedBy>
  <cp:revision>14</cp:revision>
  <dcterms:created xsi:type="dcterms:W3CDTF">2024-07-13T15:46:14Z</dcterms:created>
  <dcterms:modified xsi:type="dcterms:W3CDTF">2025-10-30T14:20:53Z</dcterms:modified>
</cp:coreProperties>
</file>