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3"/>
  </p:notesMasterIdLst>
  <p:sldIdLst>
    <p:sldId id="274" r:id="rId2"/>
    <p:sldId id="256" r:id="rId3"/>
    <p:sldId id="273" r:id="rId4"/>
    <p:sldId id="257" r:id="rId5"/>
    <p:sldId id="258" r:id="rId6"/>
    <p:sldId id="259" r:id="rId7"/>
    <p:sldId id="264" r:id="rId8"/>
    <p:sldId id="266" r:id="rId9"/>
    <p:sldId id="268" r:id="rId10"/>
    <p:sldId id="271" r:id="rId11"/>
    <p:sldId id="272" r:id="rId12"/>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vl9pPr marL="3656965"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EE395"/>
    <a:srgbClr val="EBF6F9"/>
    <a:srgbClr val="FBD6B7"/>
    <a:srgbClr val="E824B5"/>
    <a:srgbClr val="00DA63"/>
    <a:srgbClr val="0DFF7A"/>
    <a:srgbClr val="A9DA74"/>
    <a:srgbClr val="00863D"/>
    <a:srgbClr val="009E47"/>
    <a:srgbClr val="9CD4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30" d="100"/>
          <a:sy n="130" d="100"/>
        </p:scale>
        <p:origin x="88" y="100"/>
      </p:cViewPr>
      <p:guideLst>
        <p:guide orient="horz" pos="1620"/>
        <p:guide pos="2880"/>
      </p:guideLst>
    </p:cSldViewPr>
  </p:slideViewPr>
  <p:notesTextViewPr>
    <p:cViewPr>
      <p:scale>
        <a:sx n="75" d="100"/>
        <a:sy n="75"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31BC2AF-ECAD-4B64-9E5E-57F7F29CBAD2}" type="datetimeFigureOut">
              <a:rPr lang="en-US" smtClean="0"/>
              <a:t>6/18/2026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AFEA3F6-B450-4284-BB2C-4DA94784FDB0}"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B2E6C-2AFC-4020-8547-494ABD7E6602}" type="slidenum">
              <a:rPr lang="en-US" smtClean="0"/>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FEA3F6-B450-4284-BB2C-4DA94784FDB0}" type="slidenum">
              <a:rPr lang="en-US" smtClean="0"/>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GV cho hs chọn</a:t>
            </a:r>
            <a:r>
              <a:rPr lang="en-US" baseline="0"/>
              <a:t> từ. HS chọn vào từ nào thì GV nhấp vào từ đó. Nhấp đúng từ ‘vui” thì nó sẽ di chuyển về chỗ trống. Sau đó enter là câu mẫu viết vở sẽ xuất hiện</a:t>
            </a:r>
            <a:endParaRPr lang="en-US"/>
          </a:p>
        </p:txBody>
      </p:sp>
      <p:sp>
        <p:nvSpPr>
          <p:cNvPr id="4" name="Slide Number Placeholder 3"/>
          <p:cNvSpPr>
            <a:spLocks noGrp="1"/>
          </p:cNvSpPr>
          <p:nvPr>
            <p:ph type="sldNum" sz="quarter" idx="10"/>
          </p:nvPr>
        </p:nvSpPr>
        <p:spPr/>
        <p:txBody>
          <a:bodyPr/>
          <a:lstStyle/>
          <a:p>
            <a:fld id="{7AFEA3F6-B450-4284-BB2C-4DA94784FDB0}" type="slidenum">
              <a:rPr lang="en-US" smtClean="0"/>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GV linh động</a:t>
            </a:r>
            <a:r>
              <a:rPr lang="en-US" baseline="0"/>
              <a:t> tổ chức hoạt động</a:t>
            </a:r>
            <a:endParaRPr lang="en-US"/>
          </a:p>
        </p:txBody>
      </p:sp>
      <p:sp>
        <p:nvSpPr>
          <p:cNvPr id="4" name="Slide Number Placeholder 3"/>
          <p:cNvSpPr>
            <a:spLocks noGrp="1"/>
          </p:cNvSpPr>
          <p:nvPr>
            <p:ph type="sldNum" sz="quarter" idx="10"/>
          </p:nvPr>
        </p:nvSpPr>
        <p:spPr/>
        <p:txBody>
          <a:bodyPr/>
          <a:lstStyle/>
          <a:p>
            <a:fld id="{7AFEA3F6-B450-4284-BB2C-4DA94784FDB0}" type="slidenum">
              <a:rPr lang="en-US" smtClean="0"/>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Giáo</a:t>
            </a:r>
            <a:r>
              <a:rPr lang="en-US" baseline="0"/>
              <a:t> viên giúp HS khai thác như các giáo án trước nhé!</a:t>
            </a:r>
            <a:endParaRPr lang="en-US"/>
          </a:p>
        </p:txBody>
      </p:sp>
      <p:sp>
        <p:nvSpPr>
          <p:cNvPr id="4" name="Slide Number Placeholder 3"/>
          <p:cNvSpPr>
            <a:spLocks noGrp="1"/>
          </p:cNvSpPr>
          <p:nvPr>
            <p:ph type="sldNum" sz="quarter" idx="10"/>
          </p:nvPr>
        </p:nvSpPr>
        <p:spPr/>
        <p:txBody>
          <a:bodyPr/>
          <a:lstStyle/>
          <a:p>
            <a:fld id="{7AFEA3F6-B450-4284-BB2C-4DA94784FDB0}" type="slidenum">
              <a:rPr lang="en-US" smtClean="0"/>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GV chiếu</a:t>
            </a:r>
            <a:r>
              <a:rPr lang="en-US" baseline="0"/>
              <a:t> cho HS xem cách trình bày trước, sau đó nhấn tắt màn hình rồi đọc cho hs viết.</a:t>
            </a:r>
            <a:endParaRPr lang="en-US"/>
          </a:p>
        </p:txBody>
      </p:sp>
      <p:sp>
        <p:nvSpPr>
          <p:cNvPr id="4" name="Slide Number Placeholder 3"/>
          <p:cNvSpPr>
            <a:spLocks noGrp="1"/>
          </p:cNvSpPr>
          <p:nvPr>
            <p:ph type="sldNum" sz="quarter" idx="10"/>
          </p:nvPr>
        </p:nvSpPr>
        <p:spPr/>
        <p:txBody>
          <a:bodyPr/>
          <a:lstStyle/>
          <a:p>
            <a:fld id="{7AFEA3F6-B450-4284-BB2C-4DA94784FDB0}" type="slidenum">
              <a:rPr lang="en-US" smtClean="0"/>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Gọi</a:t>
            </a:r>
            <a:r>
              <a:rPr lang="en-US" baseline="0"/>
              <a:t> HS đọc lại bài</a:t>
            </a:r>
            <a:endParaRPr lang="en-US"/>
          </a:p>
        </p:txBody>
      </p:sp>
      <p:sp>
        <p:nvSpPr>
          <p:cNvPr id="4" name="Slide Number Placeholder 3"/>
          <p:cNvSpPr>
            <a:spLocks noGrp="1"/>
          </p:cNvSpPr>
          <p:nvPr>
            <p:ph type="sldNum" sz="quarter" idx="10"/>
          </p:nvPr>
        </p:nvSpPr>
        <p:spPr/>
        <p:txBody>
          <a:bodyPr/>
          <a:lstStyle/>
          <a:p>
            <a:fld id="{7AFEA3F6-B450-4284-BB2C-4DA94784FDB0}" type="slidenum">
              <a:rPr lang="en-US" smtClean="0"/>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HĐ</a:t>
            </a:r>
            <a:r>
              <a:rPr lang="en-US" baseline="0"/>
              <a:t> này Gv có thể cho HS bốc thăm từng cặp lên nói trước lớp (sẽ rất thú vị đây. hihi)</a:t>
            </a:r>
            <a:endParaRPr lang="en-US"/>
          </a:p>
        </p:txBody>
      </p:sp>
      <p:sp>
        <p:nvSpPr>
          <p:cNvPr id="4" name="Slide Number Placeholder 3"/>
          <p:cNvSpPr>
            <a:spLocks noGrp="1"/>
          </p:cNvSpPr>
          <p:nvPr>
            <p:ph type="sldNum" sz="quarter" idx="10"/>
          </p:nvPr>
        </p:nvSpPr>
        <p:spPr/>
        <p:txBody>
          <a:bodyPr/>
          <a:lstStyle/>
          <a:p>
            <a:fld id="{7AFEA3F6-B450-4284-BB2C-4DA94784FDB0}" type="slidenum">
              <a:rPr lang="en-US" smtClean="0"/>
              <a:t>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0"/>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2565" indent="0" algn="ctr">
              <a:buNone/>
              <a:defRPr>
                <a:solidFill>
                  <a:schemeClr val="tx1">
                    <a:tint val="75000"/>
                  </a:schemeClr>
                </a:solidFill>
              </a:defRPr>
            </a:lvl7pPr>
            <a:lvl8pPr marL="3199765" indent="0" algn="ctr">
              <a:buNone/>
              <a:defRPr>
                <a:solidFill>
                  <a:schemeClr val="tx1">
                    <a:tint val="75000"/>
                  </a:schemeClr>
                </a:solidFill>
              </a:defRPr>
            </a:lvl8pPr>
            <a:lvl9pPr marL="3656965"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CEF851F-4C9B-4ED8-A706-7687066F5A2C}" type="datetimeFigureOut">
              <a:rPr lang="en-US" smtClean="0"/>
              <a:t>6/18/2026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F2045C-80A1-433A-B3B9-3018D210B466}"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CEF851F-4C9B-4ED8-A706-7687066F5A2C}" type="datetimeFigureOut">
              <a:rPr lang="en-US" smtClean="0"/>
              <a:t>6/18/2026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F2045C-80A1-433A-B3B9-3018D210B466}"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2565" indent="0">
              <a:buNone/>
              <a:defRPr sz="1400">
                <a:solidFill>
                  <a:schemeClr val="tx1">
                    <a:tint val="75000"/>
                  </a:schemeClr>
                </a:solidFill>
              </a:defRPr>
            </a:lvl7pPr>
            <a:lvl8pPr marL="3199765" indent="0">
              <a:buNone/>
              <a:defRPr sz="1400">
                <a:solidFill>
                  <a:schemeClr val="tx1">
                    <a:tint val="75000"/>
                  </a:schemeClr>
                </a:solidFill>
              </a:defRPr>
            </a:lvl8pPr>
            <a:lvl9pPr marL="3656965"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CEF851F-4C9B-4ED8-A706-7687066F5A2C}" type="datetimeFigureOut">
              <a:rPr lang="en-US" smtClean="0"/>
              <a:t>6/18/2026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F2045C-80A1-433A-B3B9-3018D210B466}"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CEF851F-4C9B-4ED8-A706-7687066F5A2C}" type="datetimeFigureOut">
              <a:rPr lang="en-US" smtClean="0"/>
              <a:t>6/18/2026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F2045C-80A1-433A-B3B9-3018D210B466}"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2565" indent="0">
              <a:buNone/>
              <a:defRPr sz="1600" b="1"/>
            </a:lvl7pPr>
            <a:lvl8pPr marL="3199765" indent="0">
              <a:buNone/>
              <a:defRPr sz="1600" b="1"/>
            </a:lvl8pPr>
            <a:lvl9pPr marL="36569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2565" indent="0">
              <a:buNone/>
              <a:defRPr sz="1600" b="1"/>
            </a:lvl7pPr>
            <a:lvl8pPr marL="3199765" indent="0">
              <a:buNone/>
              <a:defRPr sz="1600" b="1"/>
            </a:lvl8pPr>
            <a:lvl9pPr marL="36569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CEF851F-4C9B-4ED8-A706-7687066F5A2C}" type="datetimeFigureOut">
              <a:rPr lang="en-US" smtClean="0"/>
              <a:t>6/18/2026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6F2045C-80A1-433A-B3B9-3018D210B466}"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CEF851F-4C9B-4ED8-A706-7687066F5A2C}" type="datetimeFigureOut">
              <a:rPr lang="en-US" smtClean="0"/>
              <a:t>6/18/2026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6F2045C-80A1-433A-B3B9-3018D210B466}"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EF851F-4C9B-4ED8-A706-7687066F5A2C}" type="datetimeFigureOut">
              <a:rPr lang="en-US" smtClean="0"/>
              <a:t>6/18/2026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6F2045C-80A1-433A-B3B9-3018D210B466}"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9"/>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2565" indent="0">
              <a:buNone/>
              <a:defRPr sz="900"/>
            </a:lvl7pPr>
            <a:lvl8pPr marL="3199765" indent="0">
              <a:buNone/>
              <a:defRPr sz="900"/>
            </a:lvl8pPr>
            <a:lvl9pPr marL="3656965"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CEF851F-4C9B-4ED8-A706-7687066F5A2C}" type="datetimeFigureOut">
              <a:rPr lang="en-US" smtClean="0"/>
              <a:t>6/18/2026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F2045C-80A1-433A-B3B9-3018D210B466}"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2565" indent="0">
              <a:buNone/>
              <a:defRPr sz="2000"/>
            </a:lvl7pPr>
            <a:lvl8pPr marL="3199765" indent="0">
              <a:buNone/>
              <a:defRPr sz="2000"/>
            </a:lvl8pPr>
            <a:lvl9pPr marL="3656965"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2565" indent="0">
              <a:buNone/>
              <a:defRPr sz="900"/>
            </a:lvl7pPr>
            <a:lvl8pPr marL="3199765" indent="0">
              <a:buNone/>
              <a:defRPr sz="900"/>
            </a:lvl8pPr>
            <a:lvl9pPr marL="3656965"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CEF851F-4C9B-4ED8-A706-7687066F5A2C}" type="datetimeFigureOut">
              <a:rPr lang="en-US" smtClean="0"/>
              <a:t>6/18/2026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F2045C-80A1-433A-B3B9-3018D210B466}"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CEF851F-4C9B-4ED8-A706-7687066F5A2C}" type="datetimeFigureOut">
              <a:rPr lang="en-US" smtClean="0"/>
              <a:t>6/18/2026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F2045C-80A1-433A-B3B9-3018D210B466}"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CEF851F-4C9B-4ED8-A706-7687066F5A2C}" type="datetimeFigureOut">
              <a:rPr lang="en-US" smtClean="0"/>
              <a:t>6/18/2026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F2045C-80A1-433A-B3B9-3018D210B466}"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28" tIns="45714" rIns="91428" bIns="45714"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28" tIns="45714" rIns="91428" bIns="45714"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28" tIns="45714" rIns="91428" bIns="45714" rtlCol="0" anchor="ctr"/>
          <a:lstStyle>
            <a:lvl1pPr algn="l">
              <a:defRPr sz="1200">
                <a:solidFill>
                  <a:schemeClr val="tx1">
                    <a:tint val="75000"/>
                  </a:schemeClr>
                </a:solidFill>
              </a:defRPr>
            </a:lvl1pPr>
          </a:lstStyle>
          <a:p>
            <a:fld id="{4CEF851F-4C9B-4ED8-A706-7687066F5A2C}" type="datetimeFigureOut">
              <a:rPr lang="en-US" smtClean="0"/>
              <a:t>6/18/2026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28" tIns="45714" rIns="91428" bIns="45714"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28" tIns="45714" rIns="91428" bIns="45714" rtlCol="0" anchor="ctr"/>
          <a:lstStyle>
            <a:lvl1pPr algn="r">
              <a:defRPr sz="1200">
                <a:solidFill>
                  <a:schemeClr val="tx1">
                    <a:tint val="75000"/>
                  </a:schemeClr>
                </a:solidFill>
              </a:defRPr>
            </a:lvl1pPr>
          </a:lstStyle>
          <a:p>
            <a:fld id="{46F2045C-80A1-433A-B3B9-3018D210B466}"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9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vl9pPr marL="3656965"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txBox="1"/>
          <p:nvPr/>
        </p:nvSpPr>
        <p:spPr>
          <a:xfrm>
            <a:off x="0" y="0"/>
            <a:ext cx="9144000" cy="1686509"/>
          </a:xfrm>
          <a:prstGeom prst="rect">
            <a:avLst/>
          </a:prstGeom>
          <a:solidFill>
            <a:srgbClr val="0086EA"/>
          </a:solidFill>
          <a:effectLst>
            <a:glow rad="50800">
              <a:schemeClr val="accent5">
                <a:satMod val="175000"/>
                <a:alpha val="18000"/>
              </a:schemeClr>
            </a:glow>
          </a:effectLst>
        </p:spPr>
        <p:txBody>
          <a:bodyPr vert="horz" lIns="68571" tIns="34285" rIns="68571" bIns="34285"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endParaRPr lang="en-US" sz="8000" b="1" dirty="0">
              <a:solidFill>
                <a:srgbClr val="0070C0"/>
              </a:solidFill>
              <a:latin typeface="Arial-Rounded" pitchFamily="34" charset="0"/>
              <a:ea typeface="Arial-Rounded" pitchFamily="34" charset="0"/>
              <a:cs typeface="Arial-Rounded" pitchFamily="34" charset="0"/>
            </a:endParaRPr>
          </a:p>
        </p:txBody>
      </p:sp>
      <p:pic>
        <p:nvPicPr>
          <p:cNvPr id="3074" name="Picture 2" descr="Bộ SGK Lớp 6 - Kết nối tri thức với cuộc sống - Công ty Cổ phần Đầu tư và  Phát triển Giáo dục Phương Nam"/>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8333"/>
          <a:stretch>
            <a:fillRect/>
          </a:stretch>
        </p:blipFill>
        <p:spPr bwMode="auto">
          <a:xfrm>
            <a:off x="247652" y="346868"/>
            <a:ext cx="1533525" cy="1405731"/>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a:xfrm>
            <a:off x="1800226" y="493303"/>
            <a:ext cx="7125948" cy="994172"/>
          </a:xfrm>
        </p:spPr>
        <p:txBody>
          <a:bodyPr>
            <a:noAutofit/>
          </a:bodyPr>
          <a:lstStyle/>
          <a:p>
            <a:pPr algn="ctr"/>
            <a:r>
              <a:rPr lang="en-US" sz="6000" b="1" dirty="0">
                <a:solidFill>
                  <a:schemeClr val="bg1"/>
                </a:solidFill>
                <a:latin typeface="Times New Roman" panose="02020603050405020304" pitchFamily="18" charset="0"/>
                <a:ea typeface="AvantGarde" pitchFamily="2" charset="0"/>
                <a:cs typeface="Times New Roman" panose="02020603050405020304" pitchFamily="18" charset="0"/>
              </a:rPr>
              <a:t>TIẾNG VIỆT 1</a:t>
            </a:r>
          </a:p>
        </p:txBody>
      </p:sp>
      <p:pic>
        <p:nvPicPr>
          <p:cNvPr id="307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78246" y="3314703"/>
            <a:ext cx="3392487" cy="16371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8"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967255"/>
            <a:ext cx="2586036" cy="3176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9" name="Straight Connector 8"/>
          <p:cNvCxnSpPr/>
          <p:nvPr/>
        </p:nvCxnSpPr>
        <p:spPr>
          <a:xfrm flipH="1" flipV="1">
            <a:off x="0" y="5105403"/>
            <a:ext cx="9144000" cy="12700"/>
          </a:xfrm>
          <a:prstGeom prst="line">
            <a:avLst/>
          </a:prstGeom>
          <a:ln w="88900">
            <a:solidFill>
              <a:srgbClr val="0086EA"/>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Flowchart: Document 17"/>
          <p:cNvSpPr/>
          <p:nvPr/>
        </p:nvSpPr>
        <p:spPr>
          <a:xfrm>
            <a:off x="-17799" y="-14642"/>
            <a:ext cx="9252641" cy="1943558"/>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1" fmla="*/ 0 w 21600"/>
              <a:gd name="connsiteY0-2" fmla="*/ 0 h 17322"/>
              <a:gd name="connsiteX1-3" fmla="*/ 21600 w 21600"/>
              <a:gd name="connsiteY1-4" fmla="*/ 0 h 17322"/>
              <a:gd name="connsiteX2-5" fmla="*/ 21600 w 21600"/>
              <a:gd name="connsiteY2-6" fmla="*/ 17322 h 17322"/>
              <a:gd name="connsiteX3-7" fmla="*/ 50 w 21600"/>
              <a:gd name="connsiteY3-8" fmla="*/ 13503 h 17322"/>
              <a:gd name="connsiteX4-9" fmla="*/ 0 w 21600"/>
              <a:gd name="connsiteY4-10" fmla="*/ 0 h 17322"/>
              <a:gd name="connsiteX0-11" fmla="*/ 0 w 21600"/>
              <a:gd name="connsiteY0-12" fmla="*/ 0 h 18888"/>
              <a:gd name="connsiteX1-13" fmla="*/ 21600 w 21600"/>
              <a:gd name="connsiteY1-14" fmla="*/ 0 h 18888"/>
              <a:gd name="connsiteX2-15" fmla="*/ 21600 w 21600"/>
              <a:gd name="connsiteY2-16" fmla="*/ 17322 h 18888"/>
              <a:gd name="connsiteX3-17" fmla="*/ 50 w 21600"/>
              <a:gd name="connsiteY3-18" fmla="*/ 13503 h 18888"/>
              <a:gd name="connsiteX4-19" fmla="*/ 0 w 21600"/>
              <a:gd name="connsiteY4-20" fmla="*/ 0 h 18888"/>
              <a:gd name="connsiteX0-21" fmla="*/ 0 w 21600"/>
              <a:gd name="connsiteY0-22" fmla="*/ 0 h 18322"/>
              <a:gd name="connsiteX1-23" fmla="*/ 21600 w 21600"/>
              <a:gd name="connsiteY1-24" fmla="*/ 0 h 18322"/>
              <a:gd name="connsiteX2-25" fmla="*/ 21600 w 21600"/>
              <a:gd name="connsiteY2-26" fmla="*/ 17322 h 18322"/>
              <a:gd name="connsiteX3-27" fmla="*/ 15726 w 21600"/>
              <a:gd name="connsiteY3-28" fmla="*/ 14955 h 18322"/>
              <a:gd name="connsiteX4-29" fmla="*/ 50 w 21600"/>
              <a:gd name="connsiteY4-30" fmla="*/ 13503 h 18322"/>
              <a:gd name="connsiteX5" fmla="*/ 0 w 21600"/>
              <a:gd name="connsiteY5" fmla="*/ 0 h 18322"/>
              <a:gd name="connsiteX0-31" fmla="*/ 0 w 21600"/>
              <a:gd name="connsiteY0-32" fmla="*/ 0 h 18400"/>
              <a:gd name="connsiteX1-33" fmla="*/ 21600 w 21600"/>
              <a:gd name="connsiteY1-34" fmla="*/ 0 h 18400"/>
              <a:gd name="connsiteX2-35" fmla="*/ 21600 w 21600"/>
              <a:gd name="connsiteY2-36" fmla="*/ 17322 h 18400"/>
              <a:gd name="connsiteX3-37" fmla="*/ 15726 w 21600"/>
              <a:gd name="connsiteY3-38" fmla="*/ 14955 h 18400"/>
              <a:gd name="connsiteX4-39" fmla="*/ 5570 w 21600"/>
              <a:gd name="connsiteY4-40" fmla="*/ 18390 h 18400"/>
              <a:gd name="connsiteX5-41" fmla="*/ 50 w 21600"/>
              <a:gd name="connsiteY5-42" fmla="*/ 13503 h 18400"/>
              <a:gd name="connsiteX6" fmla="*/ 0 w 21600"/>
              <a:gd name="connsiteY6" fmla="*/ 0 h 18400"/>
              <a:gd name="connsiteX0-43" fmla="*/ 0 w 21600"/>
              <a:gd name="connsiteY0-44" fmla="*/ 0 h 18400"/>
              <a:gd name="connsiteX1-45" fmla="*/ 21600 w 21600"/>
              <a:gd name="connsiteY1-46" fmla="*/ 0 h 18400"/>
              <a:gd name="connsiteX2-47" fmla="*/ 21600 w 21600"/>
              <a:gd name="connsiteY2-48" fmla="*/ 17322 h 18400"/>
              <a:gd name="connsiteX3-49" fmla="*/ 15726 w 21600"/>
              <a:gd name="connsiteY3-50" fmla="*/ 14955 h 18400"/>
              <a:gd name="connsiteX4-51" fmla="*/ 5570 w 21600"/>
              <a:gd name="connsiteY4-52" fmla="*/ 18390 h 18400"/>
              <a:gd name="connsiteX5-53" fmla="*/ 50 w 21600"/>
              <a:gd name="connsiteY5-54" fmla="*/ 13503 h 18400"/>
              <a:gd name="connsiteX6-55" fmla="*/ 0 w 21600"/>
              <a:gd name="connsiteY6-56" fmla="*/ 0 h 18400"/>
              <a:gd name="connsiteX0-57" fmla="*/ 0 w 21600"/>
              <a:gd name="connsiteY0-58" fmla="*/ 0 h 18400"/>
              <a:gd name="connsiteX1-59" fmla="*/ 21600 w 21600"/>
              <a:gd name="connsiteY1-60" fmla="*/ 0 h 18400"/>
              <a:gd name="connsiteX2-61" fmla="*/ 21499 w 21600"/>
              <a:gd name="connsiteY2-62" fmla="*/ 15907 h 18400"/>
              <a:gd name="connsiteX3-63" fmla="*/ 15726 w 21600"/>
              <a:gd name="connsiteY3-64" fmla="*/ 14955 h 18400"/>
              <a:gd name="connsiteX4-65" fmla="*/ 5570 w 21600"/>
              <a:gd name="connsiteY4-66" fmla="*/ 18390 h 18400"/>
              <a:gd name="connsiteX5-67" fmla="*/ 50 w 21600"/>
              <a:gd name="connsiteY5-68" fmla="*/ 13503 h 18400"/>
              <a:gd name="connsiteX6-69" fmla="*/ 0 w 21600"/>
              <a:gd name="connsiteY6-70" fmla="*/ 0 h 18400"/>
              <a:gd name="connsiteX0-71" fmla="*/ 0 w 21600"/>
              <a:gd name="connsiteY0-72" fmla="*/ 0 h 18736"/>
              <a:gd name="connsiteX1-73" fmla="*/ 21600 w 21600"/>
              <a:gd name="connsiteY1-74" fmla="*/ 0 h 18736"/>
              <a:gd name="connsiteX2-75" fmla="*/ 21524 w 21600"/>
              <a:gd name="connsiteY2-76" fmla="*/ 18736 h 18736"/>
              <a:gd name="connsiteX3-77" fmla="*/ 15726 w 21600"/>
              <a:gd name="connsiteY3-78" fmla="*/ 14955 h 18736"/>
              <a:gd name="connsiteX4-79" fmla="*/ 5570 w 21600"/>
              <a:gd name="connsiteY4-80" fmla="*/ 18390 h 18736"/>
              <a:gd name="connsiteX5-81" fmla="*/ 50 w 21600"/>
              <a:gd name="connsiteY5-82" fmla="*/ 13503 h 18736"/>
              <a:gd name="connsiteX6-83" fmla="*/ 0 w 21600"/>
              <a:gd name="connsiteY6-84" fmla="*/ 0 h 18736"/>
              <a:gd name="connsiteX0-85" fmla="*/ 0 w 21600"/>
              <a:gd name="connsiteY0-86" fmla="*/ 0 h 18736"/>
              <a:gd name="connsiteX1-87" fmla="*/ 21600 w 21600"/>
              <a:gd name="connsiteY1-88" fmla="*/ 0 h 18736"/>
              <a:gd name="connsiteX2-89" fmla="*/ 21524 w 21600"/>
              <a:gd name="connsiteY2-90" fmla="*/ 18736 h 18736"/>
              <a:gd name="connsiteX3-91" fmla="*/ 15726 w 21600"/>
              <a:gd name="connsiteY3-92" fmla="*/ 14147 h 18736"/>
              <a:gd name="connsiteX4-93" fmla="*/ 5570 w 21600"/>
              <a:gd name="connsiteY4-94" fmla="*/ 18390 h 18736"/>
              <a:gd name="connsiteX5-95" fmla="*/ 50 w 21600"/>
              <a:gd name="connsiteY5-96" fmla="*/ 13503 h 18736"/>
              <a:gd name="connsiteX6-97" fmla="*/ 0 w 21600"/>
              <a:gd name="connsiteY6-98" fmla="*/ 0 h 18736"/>
              <a:gd name="connsiteX0-99" fmla="*/ 0 w 21600"/>
              <a:gd name="connsiteY0-100" fmla="*/ 0 h 19811"/>
              <a:gd name="connsiteX1-101" fmla="*/ 21600 w 21600"/>
              <a:gd name="connsiteY1-102" fmla="*/ 0 h 19811"/>
              <a:gd name="connsiteX2-103" fmla="*/ 21524 w 21600"/>
              <a:gd name="connsiteY2-104" fmla="*/ 18736 h 19811"/>
              <a:gd name="connsiteX3-105" fmla="*/ 15726 w 21600"/>
              <a:gd name="connsiteY3-106" fmla="*/ 14147 h 19811"/>
              <a:gd name="connsiteX4-107" fmla="*/ 5545 w 21600"/>
              <a:gd name="connsiteY4-108" fmla="*/ 19805 h 19811"/>
              <a:gd name="connsiteX5-109" fmla="*/ 50 w 21600"/>
              <a:gd name="connsiteY5-110" fmla="*/ 13503 h 19811"/>
              <a:gd name="connsiteX6-111" fmla="*/ 0 w 21600"/>
              <a:gd name="connsiteY6-112" fmla="*/ 0 h 19811"/>
              <a:gd name="connsiteX0-113" fmla="*/ 0 w 21600"/>
              <a:gd name="connsiteY0-114" fmla="*/ 0 h 19811"/>
              <a:gd name="connsiteX1-115" fmla="*/ 21600 w 21600"/>
              <a:gd name="connsiteY1-116" fmla="*/ 0 h 19811"/>
              <a:gd name="connsiteX2-117" fmla="*/ 21524 w 21600"/>
              <a:gd name="connsiteY2-118" fmla="*/ 18736 h 19811"/>
              <a:gd name="connsiteX3-119" fmla="*/ 15726 w 21600"/>
              <a:gd name="connsiteY3-120" fmla="*/ 14147 h 19811"/>
              <a:gd name="connsiteX4-121" fmla="*/ 5545 w 21600"/>
              <a:gd name="connsiteY4-122" fmla="*/ 19805 h 19811"/>
              <a:gd name="connsiteX5-123" fmla="*/ 25 w 21600"/>
              <a:gd name="connsiteY5-124" fmla="*/ 17343 h 19811"/>
              <a:gd name="connsiteX6-125" fmla="*/ 0 w 21600"/>
              <a:gd name="connsiteY6-126" fmla="*/ 0 h 19811"/>
              <a:gd name="connsiteX0-127" fmla="*/ 0 w 21600"/>
              <a:gd name="connsiteY0-128" fmla="*/ 0 h 19811"/>
              <a:gd name="connsiteX1-129" fmla="*/ 21600 w 21600"/>
              <a:gd name="connsiteY1-130" fmla="*/ 0 h 19811"/>
              <a:gd name="connsiteX2-131" fmla="*/ 21524 w 21600"/>
              <a:gd name="connsiteY2-132" fmla="*/ 18736 h 19811"/>
              <a:gd name="connsiteX3-133" fmla="*/ 15726 w 21600"/>
              <a:gd name="connsiteY3-134" fmla="*/ 14147 h 19811"/>
              <a:gd name="connsiteX4-135" fmla="*/ 5545 w 21600"/>
              <a:gd name="connsiteY4-136" fmla="*/ 19805 h 19811"/>
              <a:gd name="connsiteX5-137" fmla="*/ 25 w 21600"/>
              <a:gd name="connsiteY5-138" fmla="*/ 17343 h 19811"/>
              <a:gd name="connsiteX6-139" fmla="*/ 0 w 21600"/>
              <a:gd name="connsiteY6-140" fmla="*/ 0 h 19811"/>
              <a:gd name="connsiteX0-141" fmla="*/ 0 w 21600"/>
              <a:gd name="connsiteY0-142" fmla="*/ 0 h 20417"/>
              <a:gd name="connsiteX1-143" fmla="*/ 21600 w 21600"/>
              <a:gd name="connsiteY1-144" fmla="*/ 0 h 20417"/>
              <a:gd name="connsiteX2-145" fmla="*/ 21524 w 21600"/>
              <a:gd name="connsiteY2-146" fmla="*/ 18736 h 20417"/>
              <a:gd name="connsiteX3-147" fmla="*/ 15726 w 21600"/>
              <a:gd name="connsiteY3-148" fmla="*/ 14147 h 20417"/>
              <a:gd name="connsiteX4-149" fmla="*/ 8393 w 21600"/>
              <a:gd name="connsiteY4-150" fmla="*/ 20411 h 20417"/>
              <a:gd name="connsiteX5-151" fmla="*/ 25 w 21600"/>
              <a:gd name="connsiteY5-152" fmla="*/ 17343 h 20417"/>
              <a:gd name="connsiteX6-153" fmla="*/ 0 w 21600"/>
              <a:gd name="connsiteY6-154" fmla="*/ 0 h 20417"/>
              <a:gd name="connsiteX0-155" fmla="*/ 0 w 21600"/>
              <a:gd name="connsiteY0-156" fmla="*/ 0 h 20605"/>
              <a:gd name="connsiteX1-157" fmla="*/ 21600 w 21600"/>
              <a:gd name="connsiteY1-158" fmla="*/ 0 h 20605"/>
              <a:gd name="connsiteX2-159" fmla="*/ 21524 w 21600"/>
              <a:gd name="connsiteY2-160" fmla="*/ 18736 h 20605"/>
              <a:gd name="connsiteX3-161" fmla="*/ 15726 w 21600"/>
              <a:gd name="connsiteY3-162" fmla="*/ 14147 h 20605"/>
              <a:gd name="connsiteX4-163" fmla="*/ 8393 w 21600"/>
              <a:gd name="connsiteY4-164" fmla="*/ 20411 h 20605"/>
              <a:gd name="connsiteX5-165" fmla="*/ 25 w 21600"/>
              <a:gd name="connsiteY5-166" fmla="*/ 17343 h 20605"/>
              <a:gd name="connsiteX6-167" fmla="*/ 0 w 21600"/>
              <a:gd name="connsiteY6-168" fmla="*/ 0 h 20605"/>
              <a:gd name="connsiteX0-169" fmla="*/ 0 w 21600"/>
              <a:gd name="connsiteY0-170" fmla="*/ 0 h 20658"/>
              <a:gd name="connsiteX1-171" fmla="*/ 21600 w 21600"/>
              <a:gd name="connsiteY1-172" fmla="*/ 0 h 20658"/>
              <a:gd name="connsiteX2-173" fmla="*/ 21524 w 21600"/>
              <a:gd name="connsiteY2-174" fmla="*/ 18736 h 20658"/>
              <a:gd name="connsiteX3-175" fmla="*/ 15726 w 21600"/>
              <a:gd name="connsiteY3-176" fmla="*/ 14147 h 20658"/>
              <a:gd name="connsiteX4-177" fmla="*/ 8393 w 21600"/>
              <a:gd name="connsiteY4-178" fmla="*/ 20411 h 20658"/>
              <a:gd name="connsiteX5-179" fmla="*/ 101 w 21600"/>
              <a:gd name="connsiteY5-180" fmla="*/ 18151 h 20658"/>
              <a:gd name="connsiteX6-181" fmla="*/ 0 w 21600"/>
              <a:gd name="connsiteY6-182" fmla="*/ 0 h 20658"/>
              <a:gd name="connsiteX0-183" fmla="*/ 0 w 21600"/>
              <a:gd name="connsiteY0-184" fmla="*/ 0 h 20618"/>
              <a:gd name="connsiteX1-185" fmla="*/ 21600 w 21600"/>
              <a:gd name="connsiteY1-186" fmla="*/ 0 h 20618"/>
              <a:gd name="connsiteX2-187" fmla="*/ 21524 w 21600"/>
              <a:gd name="connsiteY2-188" fmla="*/ 18736 h 20618"/>
              <a:gd name="connsiteX3-189" fmla="*/ 15726 w 21600"/>
              <a:gd name="connsiteY3-190" fmla="*/ 14147 h 20618"/>
              <a:gd name="connsiteX4-191" fmla="*/ 8393 w 21600"/>
              <a:gd name="connsiteY4-192" fmla="*/ 20411 h 20618"/>
              <a:gd name="connsiteX5-193" fmla="*/ 101 w 21600"/>
              <a:gd name="connsiteY5-194" fmla="*/ 18151 h 20618"/>
              <a:gd name="connsiteX6-195" fmla="*/ 0 w 21600"/>
              <a:gd name="connsiteY6-196" fmla="*/ 0 h 20618"/>
              <a:gd name="connsiteX0-197" fmla="*/ 76 w 21676"/>
              <a:gd name="connsiteY0-198" fmla="*/ 0 h 20662"/>
              <a:gd name="connsiteX1-199" fmla="*/ 21676 w 21676"/>
              <a:gd name="connsiteY1-200" fmla="*/ 0 h 20662"/>
              <a:gd name="connsiteX2-201" fmla="*/ 21600 w 21676"/>
              <a:gd name="connsiteY2-202" fmla="*/ 18736 h 20662"/>
              <a:gd name="connsiteX3-203" fmla="*/ 15802 w 21676"/>
              <a:gd name="connsiteY3-204" fmla="*/ 14147 h 20662"/>
              <a:gd name="connsiteX4-205" fmla="*/ 8469 w 21676"/>
              <a:gd name="connsiteY4-206" fmla="*/ 20411 h 20662"/>
              <a:gd name="connsiteX5-207" fmla="*/ 1 w 21676"/>
              <a:gd name="connsiteY5-208" fmla="*/ 18757 h 20662"/>
              <a:gd name="connsiteX6-209" fmla="*/ 76 w 21676"/>
              <a:gd name="connsiteY6-210" fmla="*/ 0 h 20662"/>
              <a:gd name="connsiteX0-211" fmla="*/ 76 w 21676"/>
              <a:gd name="connsiteY0-212" fmla="*/ 0 h 23168"/>
              <a:gd name="connsiteX1-213" fmla="*/ 21676 w 21676"/>
              <a:gd name="connsiteY1-214" fmla="*/ 0 h 23168"/>
              <a:gd name="connsiteX2-215" fmla="*/ 21600 w 21676"/>
              <a:gd name="connsiteY2-216" fmla="*/ 18736 h 23168"/>
              <a:gd name="connsiteX3-217" fmla="*/ 15802 w 21676"/>
              <a:gd name="connsiteY3-218" fmla="*/ 14147 h 23168"/>
              <a:gd name="connsiteX4-219" fmla="*/ 8469 w 21676"/>
              <a:gd name="connsiteY4-220" fmla="*/ 23038 h 23168"/>
              <a:gd name="connsiteX5-221" fmla="*/ 1 w 21676"/>
              <a:gd name="connsiteY5-222" fmla="*/ 18757 h 23168"/>
              <a:gd name="connsiteX6-223" fmla="*/ 76 w 21676"/>
              <a:gd name="connsiteY6-224" fmla="*/ 0 h 23168"/>
              <a:gd name="connsiteX0-225" fmla="*/ 76 w 21676"/>
              <a:gd name="connsiteY0-226" fmla="*/ 0 h 23168"/>
              <a:gd name="connsiteX1-227" fmla="*/ 21676 w 21676"/>
              <a:gd name="connsiteY1-228" fmla="*/ 0 h 23168"/>
              <a:gd name="connsiteX2-229" fmla="*/ 21600 w 21676"/>
              <a:gd name="connsiteY2-230" fmla="*/ 18736 h 23168"/>
              <a:gd name="connsiteX3-231" fmla="*/ 15802 w 21676"/>
              <a:gd name="connsiteY3-232" fmla="*/ 15764 h 23168"/>
              <a:gd name="connsiteX4-233" fmla="*/ 8469 w 21676"/>
              <a:gd name="connsiteY4-234" fmla="*/ 23038 h 23168"/>
              <a:gd name="connsiteX5-235" fmla="*/ 1 w 21676"/>
              <a:gd name="connsiteY5-236" fmla="*/ 18757 h 23168"/>
              <a:gd name="connsiteX6-237" fmla="*/ 76 w 21676"/>
              <a:gd name="connsiteY6-238" fmla="*/ 0 h 23168"/>
              <a:gd name="connsiteX0-239" fmla="*/ 76 w 21676"/>
              <a:gd name="connsiteY0-240" fmla="*/ 0 h 23168"/>
              <a:gd name="connsiteX1-241" fmla="*/ 21676 w 21676"/>
              <a:gd name="connsiteY1-242" fmla="*/ 0 h 23168"/>
              <a:gd name="connsiteX2-243" fmla="*/ 21600 w 21676"/>
              <a:gd name="connsiteY2-244" fmla="*/ 18736 h 23168"/>
              <a:gd name="connsiteX3-245" fmla="*/ 15802 w 21676"/>
              <a:gd name="connsiteY3-246" fmla="*/ 15764 h 23168"/>
              <a:gd name="connsiteX4-247" fmla="*/ 8469 w 21676"/>
              <a:gd name="connsiteY4-248" fmla="*/ 23038 h 23168"/>
              <a:gd name="connsiteX5-249" fmla="*/ 1 w 21676"/>
              <a:gd name="connsiteY5-250" fmla="*/ 18757 h 23168"/>
              <a:gd name="connsiteX6-251" fmla="*/ 76 w 21676"/>
              <a:gd name="connsiteY6-252" fmla="*/ 0 h 23168"/>
              <a:gd name="connsiteX0-253" fmla="*/ 76 w 21676"/>
              <a:gd name="connsiteY0-254" fmla="*/ 0 h 23168"/>
              <a:gd name="connsiteX1-255" fmla="*/ 21676 w 21676"/>
              <a:gd name="connsiteY1-256" fmla="*/ 0 h 23168"/>
              <a:gd name="connsiteX2-257" fmla="*/ 21600 w 21676"/>
              <a:gd name="connsiteY2-258" fmla="*/ 18736 h 23168"/>
              <a:gd name="connsiteX3-259" fmla="*/ 15802 w 21676"/>
              <a:gd name="connsiteY3-260" fmla="*/ 15764 h 23168"/>
              <a:gd name="connsiteX4-261" fmla="*/ 8469 w 21676"/>
              <a:gd name="connsiteY4-262" fmla="*/ 23038 h 23168"/>
              <a:gd name="connsiteX5-263" fmla="*/ 1 w 21676"/>
              <a:gd name="connsiteY5-264" fmla="*/ 18757 h 23168"/>
              <a:gd name="connsiteX6-265" fmla="*/ 76 w 21676"/>
              <a:gd name="connsiteY6-266" fmla="*/ 0 h 23168"/>
              <a:gd name="connsiteX0-267" fmla="*/ 76 w 21676"/>
              <a:gd name="connsiteY0-268" fmla="*/ 0 h 23168"/>
              <a:gd name="connsiteX1-269" fmla="*/ 21676 w 21676"/>
              <a:gd name="connsiteY1-270" fmla="*/ 0 h 23168"/>
              <a:gd name="connsiteX2-271" fmla="*/ 21600 w 21676"/>
              <a:gd name="connsiteY2-272" fmla="*/ 18736 h 23168"/>
              <a:gd name="connsiteX3-273" fmla="*/ 17163 w 21676"/>
              <a:gd name="connsiteY3-274" fmla="*/ 16168 h 23168"/>
              <a:gd name="connsiteX4-275" fmla="*/ 8469 w 21676"/>
              <a:gd name="connsiteY4-276" fmla="*/ 23038 h 23168"/>
              <a:gd name="connsiteX5-277" fmla="*/ 1 w 21676"/>
              <a:gd name="connsiteY5-278" fmla="*/ 18757 h 23168"/>
              <a:gd name="connsiteX6-279" fmla="*/ 76 w 21676"/>
              <a:gd name="connsiteY6-280" fmla="*/ 0 h 23168"/>
              <a:gd name="connsiteX0-281" fmla="*/ 76 w 21676"/>
              <a:gd name="connsiteY0-282" fmla="*/ 0 h 23168"/>
              <a:gd name="connsiteX1-283" fmla="*/ 21676 w 21676"/>
              <a:gd name="connsiteY1-284" fmla="*/ 0 h 23168"/>
              <a:gd name="connsiteX2-285" fmla="*/ 21600 w 21676"/>
              <a:gd name="connsiteY2-286" fmla="*/ 18736 h 23168"/>
              <a:gd name="connsiteX3-287" fmla="*/ 17793 w 21676"/>
              <a:gd name="connsiteY3-288" fmla="*/ 17785 h 23168"/>
              <a:gd name="connsiteX4-289" fmla="*/ 8469 w 21676"/>
              <a:gd name="connsiteY4-290" fmla="*/ 23038 h 23168"/>
              <a:gd name="connsiteX5-291" fmla="*/ 1 w 21676"/>
              <a:gd name="connsiteY5-292" fmla="*/ 18757 h 23168"/>
              <a:gd name="connsiteX6-293" fmla="*/ 76 w 21676"/>
              <a:gd name="connsiteY6-294" fmla="*/ 0 h 23168"/>
              <a:gd name="connsiteX0-295" fmla="*/ 76 w 21676"/>
              <a:gd name="connsiteY0-296" fmla="*/ 0 h 23168"/>
              <a:gd name="connsiteX1-297" fmla="*/ 21676 w 21676"/>
              <a:gd name="connsiteY1-298" fmla="*/ 0 h 23168"/>
              <a:gd name="connsiteX2-299" fmla="*/ 21600 w 21676"/>
              <a:gd name="connsiteY2-300" fmla="*/ 20353 h 23168"/>
              <a:gd name="connsiteX3-301" fmla="*/ 17793 w 21676"/>
              <a:gd name="connsiteY3-302" fmla="*/ 17785 h 23168"/>
              <a:gd name="connsiteX4-303" fmla="*/ 8469 w 21676"/>
              <a:gd name="connsiteY4-304" fmla="*/ 23038 h 23168"/>
              <a:gd name="connsiteX5-305" fmla="*/ 1 w 21676"/>
              <a:gd name="connsiteY5-306" fmla="*/ 18757 h 23168"/>
              <a:gd name="connsiteX6-307" fmla="*/ 76 w 21676"/>
              <a:gd name="connsiteY6-308" fmla="*/ 0 h 23168"/>
              <a:gd name="connsiteX0-309" fmla="*/ 76 w 21676"/>
              <a:gd name="connsiteY0-310" fmla="*/ 0 h 23168"/>
              <a:gd name="connsiteX1-311" fmla="*/ 21676 w 21676"/>
              <a:gd name="connsiteY1-312" fmla="*/ 0 h 23168"/>
              <a:gd name="connsiteX2-313" fmla="*/ 21600 w 21676"/>
              <a:gd name="connsiteY2-314" fmla="*/ 20353 h 23168"/>
              <a:gd name="connsiteX3-315" fmla="*/ 17793 w 21676"/>
              <a:gd name="connsiteY3-316" fmla="*/ 17785 h 23168"/>
              <a:gd name="connsiteX4-317" fmla="*/ 8469 w 21676"/>
              <a:gd name="connsiteY4-318" fmla="*/ 23038 h 23168"/>
              <a:gd name="connsiteX5-319" fmla="*/ 1 w 21676"/>
              <a:gd name="connsiteY5-320" fmla="*/ 18757 h 23168"/>
              <a:gd name="connsiteX6-321" fmla="*/ 76 w 21676"/>
              <a:gd name="connsiteY6-322" fmla="*/ 0 h 23168"/>
              <a:gd name="connsiteX0-323" fmla="*/ 76 w 21676"/>
              <a:gd name="connsiteY0-324" fmla="*/ 0 h 23168"/>
              <a:gd name="connsiteX1-325" fmla="*/ 21676 w 21676"/>
              <a:gd name="connsiteY1-326" fmla="*/ 0 h 23168"/>
              <a:gd name="connsiteX2-327" fmla="*/ 21600 w 21676"/>
              <a:gd name="connsiteY2-328" fmla="*/ 20353 h 23168"/>
              <a:gd name="connsiteX3-329" fmla="*/ 17591 w 21676"/>
              <a:gd name="connsiteY3-330" fmla="*/ 19806 h 23168"/>
              <a:gd name="connsiteX4-331" fmla="*/ 8469 w 21676"/>
              <a:gd name="connsiteY4-332" fmla="*/ 23038 h 23168"/>
              <a:gd name="connsiteX5-333" fmla="*/ 1 w 21676"/>
              <a:gd name="connsiteY5-334" fmla="*/ 18757 h 23168"/>
              <a:gd name="connsiteX6-335" fmla="*/ 76 w 21676"/>
              <a:gd name="connsiteY6-336" fmla="*/ 0 h 23168"/>
              <a:gd name="connsiteX0-337" fmla="*/ 76 w 21676"/>
              <a:gd name="connsiteY0-338" fmla="*/ 0 h 23168"/>
              <a:gd name="connsiteX1-339" fmla="*/ 21676 w 21676"/>
              <a:gd name="connsiteY1-340" fmla="*/ 0 h 23168"/>
              <a:gd name="connsiteX2-341" fmla="*/ 21600 w 21676"/>
              <a:gd name="connsiteY2-342" fmla="*/ 20353 h 23168"/>
              <a:gd name="connsiteX3-343" fmla="*/ 17591 w 21676"/>
              <a:gd name="connsiteY3-344" fmla="*/ 19806 h 23168"/>
              <a:gd name="connsiteX4-345" fmla="*/ 8469 w 21676"/>
              <a:gd name="connsiteY4-346" fmla="*/ 23038 h 23168"/>
              <a:gd name="connsiteX5-347" fmla="*/ 1 w 21676"/>
              <a:gd name="connsiteY5-348" fmla="*/ 18757 h 23168"/>
              <a:gd name="connsiteX6-349" fmla="*/ 76 w 21676"/>
              <a:gd name="connsiteY6-350" fmla="*/ 0 h 23168"/>
              <a:gd name="connsiteX0-351" fmla="*/ 76 w 21676"/>
              <a:gd name="connsiteY0-352" fmla="*/ 0 h 23168"/>
              <a:gd name="connsiteX1-353" fmla="*/ 21676 w 21676"/>
              <a:gd name="connsiteY1-354" fmla="*/ 0 h 23168"/>
              <a:gd name="connsiteX2-355" fmla="*/ 21600 w 21676"/>
              <a:gd name="connsiteY2-356" fmla="*/ 20353 h 23168"/>
              <a:gd name="connsiteX3-357" fmla="*/ 17591 w 21676"/>
              <a:gd name="connsiteY3-358" fmla="*/ 19806 h 23168"/>
              <a:gd name="connsiteX4-359" fmla="*/ 8469 w 21676"/>
              <a:gd name="connsiteY4-360" fmla="*/ 23038 h 23168"/>
              <a:gd name="connsiteX5-361" fmla="*/ 1 w 21676"/>
              <a:gd name="connsiteY5-362" fmla="*/ 18757 h 23168"/>
              <a:gd name="connsiteX6-363" fmla="*/ 76 w 21676"/>
              <a:gd name="connsiteY6-364" fmla="*/ 0 h 23168"/>
              <a:gd name="connsiteX0-365" fmla="*/ 76 w 21676"/>
              <a:gd name="connsiteY0-366" fmla="*/ 0 h 23168"/>
              <a:gd name="connsiteX1-367" fmla="*/ 21676 w 21676"/>
              <a:gd name="connsiteY1-368" fmla="*/ 0 h 23168"/>
              <a:gd name="connsiteX2-369" fmla="*/ 21625 w 21676"/>
              <a:gd name="connsiteY2-370" fmla="*/ 20757 h 23168"/>
              <a:gd name="connsiteX3-371" fmla="*/ 17591 w 21676"/>
              <a:gd name="connsiteY3-372" fmla="*/ 19806 h 23168"/>
              <a:gd name="connsiteX4-373" fmla="*/ 8469 w 21676"/>
              <a:gd name="connsiteY4-374" fmla="*/ 23038 h 23168"/>
              <a:gd name="connsiteX5-375" fmla="*/ 1 w 21676"/>
              <a:gd name="connsiteY5-376" fmla="*/ 18757 h 23168"/>
              <a:gd name="connsiteX6-377" fmla="*/ 76 w 21676"/>
              <a:gd name="connsiteY6-378" fmla="*/ 0 h 23168"/>
              <a:gd name="connsiteX0-379" fmla="*/ 76 w 21676"/>
              <a:gd name="connsiteY0-380" fmla="*/ 0 h 23168"/>
              <a:gd name="connsiteX1-381" fmla="*/ 21676 w 21676"/>
              <a:gd name="connsiteY1-382" fmla="*/ 0 h 23168"/>
              <a:gd name="connsiteX2-383" fmla="*/ 21650 w 21676"/>
              <a:gd name="connsiteY2-384" fmla="*/ 17928 h 23168"/>
              <a:gd name="connsiteX3-385" fmla="*/ 17591 w 21676"/>
              <a:gd name="connsiteY3-386" fmla="*/ 19806 h 23168"/>
              <a:gd name="connsiteX4-387" fmla="*/ 8469 w 21676"/>
              <a:gd name="connsiteY4-388" fmla="*/ 23038 h 23168"/>
              <a:gd name="connsiteX5-389" fmla="*/ 1 w 21676"/>
              <a:gd name="connsiteY5-390" fmla="*/ 18757 h 23168"/>
              <a:gd name="connsiteX6-391" fmla="*/ 76 w 21676"/>
              <a:gd name="connsiteY6-392" fmla="*/ 0 h 23168"/>
              <a:gd name="connsiteX0-393" fmla="*/ 76 w 21676"/>
              <a:gd name="connsiteY0-394" fmla="*/ 0 h 23168"/>
              <a:gd name="connsiteX1-395" fmla="*/ 21676 w 21676"/>
              <a:gd name="connsiteY1-396" fmla="*/ 0 h 23168"/>
              <a:gd name="connsiteX2-397" fmla="*/ 21650 w 21676"/>
              <a:gd name="connsiteY2-398" fmla="*/ 17928 h 23168"/>
              <a:gd name="connsiteX3-399" fmla="*/ 17591 w 21676"/>
              <a:gd name="connsiteY3-400" fmla="*/ 19806 h 23168"/>
              <a:gd name="connsiteX4-401" fmla="*/ 8469 w 21676"/>
              <a:gd name="connsiteY4-402" fmla="*/ 23038 h 23168"/>
              <a:gd name="connsiteX5-403" fmla="*/ 1 w 21676"/>
              <a:gd name="connsiteY5-404" fmla="*/ 18757 h 23168"/>
              <a:gd name="connsiteX6-405" fmla="*/ 76 w 21676"/>
              <a:gd name="connsiteY6-406" fmla="*/ 0 h 23168"/>
              <a:gd name="connsiteX0-407" fmla="*/ 76 w 21676"/>
              <a:gd name="connsiteY0-408" fmla="*/ 0 h 23168"/>
              <a:gd name="connsiteX1-409" fmla="*/ 21676 w 21676"/>
              <a:gd name="connsiteY1-410" fmla="*/ 0 h 23168"/>
              <a:gd name="connsiteX2-411" fmla="*/ 21650 w 21676"/>
              <a:gd name="connsiteY2-412" fmla="*/ 17928 h 23168"/>
              <a:gd name="connsiteX3-413" fmla="*/ 17591 w 21676"/>
              <a:gd name="connsiteY3-414" fmla="*/ 19806 h 23168"/>
              <a:gd name="connsiteX4-415" fmla="*/ 8469 w 21676"/>
              <a:gd name="connsiteY4-416" fmla="*/ 23038 h 23168"/>
              <a:gd name="connsiteX5-417" fmla="*/ 1 w 21676"/>
              <a:gd name="connsiteY5-418" fmla="*/ 18757 h 23168"/>
              <a:gd name="connsiteX6-419" fmla="*/ 76 w 21676"/>
              <a:gd name="connsiteY6-420" fmla="*/ 0 h 23168"/>
              <a:gd name="connsiteX0-421" fmla="*/ 76 w 21676"/>
              <a:gd name="connsiteY0-422" fmla="*/ 0 h 23168"/>
              <a:gd name="connsiteX1-423" fmla="*/ 21676 w 21676"/>
              <a:gd name="connsiteY1-424" fmla="*/ 0 h 23168"/>
              <a:gd name="connsiteX2-425" fmla="*/ 21625 w 21676"/>
              <a:gd name="connsiteY2-426" fmla="*/ 18938 h 23168"/>
              <a:gd name="connsiteX3-427" fmla="*/ 17591 w 21676"/>
              <a:gd name="connsiteY3-428" fmla="*/ 19806 h 23168"/>
              <a:gd name="connsiteX4-429" fmla="*/ 8469 w 21676"/>
              <a:gd name="connsiteY4-430" fmla="*/ 23038 h 23168"/>
              <a:gd name="connsiteX5-431" fmla="*/ 1 w 21676"/>
              <a:gd name="connsiteY5-432" fmla="*/ 18757 h 23168"/>
              <a:gd name="connsiteX6-433" fmla="*/ 76 w 21676"/>
              <a:gd name="connsiteY6-434" fmla="*/ 0 h 23168"/>
              <a:gd name="connsiteX0-435" fmla="*/ 76 w 21676"/>
              <a:gd name="connsiteY0-436" fmla="*/ 0 h 23168"/>
              <a:gd name="connsiteX1-437" fmla="*/ 21676 w 21676"/>
              <a:gd name="connsiteY1-438" fmla="*/ 0 h 23168"/>
              <a:gd name="connsiteX2-439" fmla="*/ 21625 w 21676"/>
              <a:gd name="connsiteY2-440" fmla="*/ 18938 h 23168"/>
              <a:gd name="connsiteX3-441" fmla="*/ 17591 w 21676"/>
              <a:gd name="connsiteY3-442" fmla="*/ 19806 h 23168"/>
              <a:gd name="connsiteX4-443" fmla="*/ 8469 w 21676"/>
              <a:gd name="connsiteY4-444" fmla="*/ 23038 h 23168"/>
              <a:gd name="connsiteX5-445" fmla="*/ 1 w 21676"/>
              <a:gd name="connsiteY5-446" fmla="*/ 18757 h 23168"/>
              <a:gd name="connsiteX6-447" fmla="*/ 76 w 21676"/>
              <a:gd name="connsiteY6-448" fmla="*/ 0 h 23168"/>
              <a:gd name="connsiteX0-449" fmla="*/ 76 w 21676"/>
              <a:gd name="connsiteY0-450" fmla="*/ 0 h 23225"/>
              <a:gd name="connsiteX1-451" fmla="*/ 21676 w 21676"/>
              <a:gd name="connsiteY1-452" fmla="*/ 0 h 23225"/>
              <a:gd name="connsiteX2-453" fmla="*/ 21625 w 21676"/>
              <a:gd name="connsiteY2-454" fmla="*/ 18938 h 23225"/>
              <a:gd name="connsiteX3-455" fmla="*/ 17591 w 21676"/>
              <a:gd name="connsiteY3-456" fmla="*/ 19806 h 23225"/>
              <a:gd name="connsiteX4-457" fmla="*/ 8469 w 21676"/>
              <a:gd name="connsiteY4-458" fmla="*/ 23038 h 23225"/>
              <a:gd name="connsiteX5-459" fmla="*/ 1 w 21676"/>
              <a:gd name="connsiteY5-460" fmla="*/ 20416 h 23225"/>
              <a:gd name="connsiteX6-461" fmla="*/ 76 w 21676"/>
              <a:gd name="connsiteY6-462" fmla="*/ 0 h 23225"/>
              <a:gd name="connsiteX0-463" fmla="*/ 76 w 21676"/>
              <a:gd name="connsiteY0-464" fmla="*/ 0 h 23225"/>
              <a:gd name="connsiteX1-465" fmla="*/ 21676 w 21676"/>
              <a:gd name="connsiteY1-466" fmla="*/ 0 h 23225"/>
              <a:gd name="connsiteX2-467" fmla="*/ 21625 w 21676"/>
              <a:gd name="connsiteY2-468" fmla="*/ 18938 h 23225"/>
              <a:gd name="connsiteX3-469" fmla="*/ 17591 w 21676"/>
              <a:gd name="connsiteY3-470" fmla="*/ 19806 h 23225"/>
              <a:gd name="connsiteX4-471" fmla="*/ 8290 w 21676"/>
              <a:gd name="connsiteY4-472" fmla="*/ 23038 h 23225"/>
              <a:gd name="connsiteX5-473" fmla="*/ 1 w 21676"/>
              <a:gd name="connsiteY5-474" fmla="*/ 20416 h 23225"/>
              <a:gd name="connsiteX6-475" fmla="*/ 76 w 21676"/>
              <a:gd name="connsiteY6-476" fmla="*/ 0 h 23225"/>
              <a:gd name="connsiteX0-477" fmla="*/ 76 w 21676"/>
              <a:gd name="connsiteY0-478" fmla="*/ 0 h 23054"/>
              <a:gd name="connsiteX1-479" fmla="*/ 21676 w 21676"/>
              <a:gd name="connsiteY1-480" fmla="*/ 0 h 23054"/>
              <a:gd name="connsiteX2-481" fmla="*/ 21625 w 21676"/>
              <a:gd name="connsiteY2-482" fmla="*/ 18938 h 23054"/>
              <a:gd name="connsiteX3-483" fmla="*/ 17591 w 21676"/>
              <a:gd name="connsiteY3-484" fmla="*/ 19806 h 23054"/>
              <a:gd name="connsiteX4-485" fmla="*/ 8290 w 21676"/>
              <a:gd name="connsiteY4-486" fmla="*/ 23038 h 23054"/>
              <a:gd name="connsiteX5-487" fmla="*/ 1 w 21676"/>
              <a:gd name="connsiteY5-488" fmla="*/ 20416 h 23054"/>
              <a:gd name="connsiteX6-489" fmla="*/ 76 w 21676"/>
              <a:gd name="connsiteY6-490" fmla="*/ 0 h 23054"/>
              <a:gd name="connsiteX0-491" fmla="*/ 76 w 21676"/>
              <a:gd name="connsiteY0-492" fmla="*/ 0 h 23038"/>
              <a:gd name="connsiteX1-493" fmla="*/ 21676 w 21676"/>
              <a:gd name="connsiteY1-494" fmla="*/ 0 h 23038"/>
              <a:gd name="connsiteX2-495" fmla="*/ 21625 w 21676"/>
              <a:gd name="connsiteY2-496" fmla="*/ 18938 h 23038"/>
              <a:gd name="connsiteX3-497" fmla="*/ 17591 w 21676"/>
              <a:gd name="connsiteY3-498" fmla="*/ 19806 h 23038"/>
              <a:gd name="connsiteX4-499" fmla="*/ 8290 w 21676"/>
              <a:gd name="connsiteY4-500" fmla="*/ 23038 h 23038"/>
              <a:gd name="connsiteX5-501" fmla="*/ 1 w 21676"/>
              <a:gd name="connsiteY5-502" fmla="*/ 20416 h 23038"/>
              <a:gd name="connsiteX6-503" fmla="*/ 76 w 21676"/>
              <a:gd name="connsiteY6-504" fmla="*/ 0 h 23038"/>
              <a:gd name="connsiteX0-505" fmla="*/ 76 w 21676"/>
              <a:gd name="connsiteY0-506" fmla="*/ 0 h 23038"/>
              <a:gd name="connsiteX1-507" fmla="*/ 21676 w 21676"/>
              <a:gd name="connsiteY1-508" fmla="*/ 0 h 23038"/>
              <a:gd name="connsiteX2-509" fmla="*/ 21625 w 21676"/>
              <a:gd name="connsiteY2-510" fmla="*/ 18938 h 23038"/>
              <a:gd name="connsiteX3-511" fmla="*/ 18037 w 21676"/>
              <a:gd name="connsiteY3-512" fmla="*/ 19806 h 23038"/>
              <a:gd name="connsiteX4-513" fmla="*/ 8290 w 21676"/>
              <a:gd name="connsiteY4-514" fmla="*/ 23038 h 23038"/>
              <a:gd name="connsiteX5-515" fmla="*/ 1 w 21676"/>
              <a:gd name="connsiteY5-516" fmla="*/ 20416 h 23038"/>
              <a:gd name="connsiteX6-517" fmla="*/ 76 w 21676"/>
              <a:gd name="connsiteY6-518" fmla="*/ 0 h 23038"/>
              <a:gd name="connsiteX0-519" fmla="*/ 76 w 21676"/>
              <a:gd name="connsiteY0-520" fmla="*/ 0 h 23038"/>
              <a:gd name="connsiteX1-521" fmla="*/ 21676 w 21676"/>
              <a:gd name="connsiteY1-522" fmla="*/ 0 h 23038"/>
              <a:gd name="connsiteX2-523" fmla="*/ 21625 w 21676"/>
              <a:gd name="connsiteY2-524" fmla="*/ 19390 h 23038"/>
              <a:gd name="connsiteX3-525" fmla="*/ 18037 w 21676"/>
              <a:gd name="connsiteY3-526" fmla="*/ 19806 h 23038"/>
              <a:gd name="connsiteX4-527" fmla="*/ 8290 w 21676"/>
              <a:gd name="connsiteY4-528" fmla="*/ 23038 h 23038"/>
              <a:gd name="connsiteX5-529" fmla="*/ 1 w 21676"/>
              <a:gd name="connsiteY5-530" fmla="*/ 20416 h 23038"/>
              <a:gd name="connsiteX6-531" fmla="*/ 76 w 21676"/>
              <a:gd name="connsiteY6-532" fmla="*/ 0 h 23038"/>
              <a:gd name="connsiteX0-533" fmla="*/ 76 w 21676"/>
              <a:gd name="connsiteY0-534" fmla="*/ 0 h 23038"/>
              <a:gd name="connsiteX1-535" fmla="*/ 21676 w 21676"/>
              <a:gd name="connsiteY1-536" fmla="*/ 0 h 23038"/>
              <a:gd name="connsiteX2-537" fmla="*/ 21625 w 21676"/>
              <a:gd name="connsiteY2-538" fmla="*/ 19390 h 23038"/>
              <a:gd name="connsiteX3-539" fmla="*/ 18037 w 21676"/>
              <a:gd name="connsiteY3-540" fmla="*/ 19806 h 23038"/>
              <a:gd name="connsiteX4-541" fmla="*/ 8290 w 21676"/>
              <a:gd name="connsiteY4-542" fmla="*/ 23038 h 23038"/>
              <a:gd name="connsiteX5-543" fmla="*/ 1 w 21676"/>
              <a:gd name="connsiteY5-544" fmla="*/ 20416 h 23038"/>
              <a:gd name="connsiteX6-545" fmla="*/ 76 w 21676"/>
              <a:gd name="connsiteY6-546" fmla="*/ 0 h 23038"/>
              <a:gd name="connsiteX0-547" fmla="*/ 76 w 21676"/>
              <a:gd name="connsiteY0-548" fmla="*/ 0 h 23075"/>
              <a:gd name="connsiteX1-549" fmla="*/ 21676 w 21676"/>
              <a:gd name="connsiteY1-550" fmla="*/ 0 h 23075"/>
              <a:gd name="connsiteX2-551" fmla="*/ 21625 w 21676"/>
              <a:gd name="connsiteY2-552" fmla="*/ 19390 h 23075"/>
              <a:gd name="connsiteX3-553" fmla="*/ 18037 w 21676"/>
              <a:gd name="connsiteY3-554" fmla="*/ 19806 h 23075"/>
              <a:gd name="connsiteX4-555" fmla="*/ 8290 w 21676"/>
              <a:gd name="connsiteY4-556" fmla="*/ 23038 h 23075"/>
              <a:gd name="connsiteX5-557" fmla="*/ 1 w 21676"/>
              <a:gd name="connsiteY5-558" fmla="*/ 20416 h 23075"/>
              <a:gd name="connsiteX6-559" fmla="*/ 76 w 21676"/>
              <a:gd name="connsiteY6-560" fmla="*/ 0 h 2307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41" y="connsiteY5-42"/>
              </a:cxn>
              <a:cxn ang="0">
                <a:pos x="connsiteX6-55" y="connsiteY6-56"/>
              </a:cxn>
            </a:cxnLst>
            <a:rect l="l" t="t" r="r" b="b"/>
            <a:pathLst>
              <a:path w="21676" h="23075">
                <a:moveTo>
                  <a:pt x="76" y="0"/>
                </a:moveTo>
                <a:lnTo>
                  <a:pt x="21676" y="0"/>
                </a:lnTo>
                <a:cubicBezTo>
                  <a:pt x="21642" y="5302"/>
                  <a:pt x="21659" y="14088"/>
                  <a:pt x="21625" y="19390"/>
                </a:cubicBezTo>
                <a:cubicBezTo>
                  <a:pt x="19315" y="19388"/>
                  <a:pt x="20217" y="19028"/>
                  <a:pt x="18037" y="19806"/>
                </a:cubicBezTo>
                <a:cubicBezTo>
                  <a:pt x="15320" y="20859"/>
                  <a:pt x="10963" y="22677"/>
                  <a:pt x="8290" y="23038"/>
                </a:cubicBezTo>
                <a:cubicBezTo>
                  <a:pt x="5677" y="23406"/>
                  <a:pt x="1035" y="20921"/>
                  <a:pt x="1" y="20416"/>
                </a:cubicBezTo>
                <a:cubicBezTo>
                  <a:pt x="-16" y="15915"/>
                  <a:pt x="93" y="4501"/>
                  <a:pt x="76" y="0"/>
                </a:cubicBez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lowchart: Document 17"/>
          <p:cNvSpPr/>
          <p:nvPr/>
        </p:nvSpPr>
        <p:spPr>
          <a:xfrm>
            <a:off x="-43199" y="10758"/>
            <a:ext cx="9252641" cy="1777224"/>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1" fmla="*/ 0 w 21600"/>
              <a:gd name="connsiteY0-2" fmla="*/ 0 h 17322"/>
              <a:gd name="connsiteX1-3" fmla="*/ 21600 w 21600"/>
              <a:gd name="connsiteY1-4" fmla="*/ 0 h 17322"/>
              <a:gd name="connsiteX2-5" fmla="*/ 21600 w 21600"/>
              <a:gd name="connsiteY2-6" fmla="*/ 17322 h 17322"/>
              <a:gd name="connsiteX3-7" fmla="*/ 50 w 21600"/>
              <a:gd name="connsiteY3-8" fmla="*/ 13503 h 17322"/>
              <a:gd name="connsiteX4-9" fmla="*/ 0 w 21600"/>
              <a:gd name="connsiteY4-10" fmla="*/ 0 h 17322"/>
              <a:gd name="connsiteX0-11" fmla="*/ 0 w 21600"/>
              <a:gd name="connsiteY0-12" fmla="*/ 0 h 18888"/>
              <a:gd name="connsiteX1-13" fmla="*/ 21600 w 21600"/>
              <a:gd name="connsiteY1-14" fmla="*/ 0 h 18888"/>
              <a:gd name="connsiteX2-15" fmla="*/ 21600 w 21600"/>
              <a:gd name="connsiteY2-16" fmla="*/ 17322 h 18888"/>
              <a:gd name="connsiteX3-17" fmla="*/ 50 w 21600"/>
              <a:gd name="connsiteY3-18" fmla="*/ 13503 h 18888"/>
              <a:gd name="connsiteX4-19" fmla="*/ 0 w 21600"/>
              <a:gd name="connsiteY4-20" fmla="*/ 0 h 18888"/>
              <a:gd name="connsiteX0-21" fmla="*/ 0 w 21600"/>
              <a:gd name="connsiteY0-22" fmla="*/ 0 h 18322"/>
              <a:gd name="connsiteX1-23" fmla="*/ 21600 w 21600"/>
              <a:gd name="connsiteY1-24" fmla="*/ 0 h 18322"/>
              <a:gd name="connsiteX2-25" fmla="*/ 21600 w 21600"/>
              <a:gd name="connsiteY2-26" fmla="*/ 17322 h 18322"/>
              <a:gd name="connsiteX3-27" fmla="*/ 15726 w 21600"/>
              <a:gd name="connsiteY3-28" fmla="*/ 14955 h 18322"/>
              <a:gd name="connsiteX4-29" fmla="*/ 50 w 21600"/>
              <a:gd name="connsiteY4-30" fmla="*/ 13503 h 18322"/>
              <a:gd name="connsiteX5" fmla="*/ 0 w 21600"/>
              <a:gd name="connsiteY5" fmla="*/ 0 h 18322"/>
              <a:gd name="connsiteX0-31" fmla="*/ 0 w 21600"/>
              <a:gd name="connsiteY0-32" fmla="*/ 0 h 18400"/>
              <a:gd name="connsiteX1-33" fmla="*/ 21600 w 21600"/>
              <a:gd name="connsiteY1-34" fmla="*/ 0 h 18400"/>
              <a:gd name="connsiteX2-35" fmla="*/ 21600 w 21600"/>
              <a:gd name="connsiteY2-36" fmla="*/ 17322 h 18400"/>
              <a:gd name="connsiteX3-37" fmla="*/ 15726 w 21600"/>
              <a:gd name="connsiteY3-38" fmla="*/ 14955 h 18400"/>
              <a:gd name="connsiteX4-39" fmla="*/ 5570 w 21600"/>
              <a:gd name="connsiteY4-40" fmla="*/ 18390 h 18400"/>
              <a:gd name="connsiteX5-41" fmla="*/ 50 w 21600"/>
              <a:gd name="connsiteY5-42" fmla="*/ 13503 h 18400"/>
              <a:gd name="connsiteX6" fmla="*/ 0 w 21600"/>
              <a:gd name="connsiteY6" fmla="*/ 0 h 18400"/>
              <a:gd name="connsiteX0-43" fmla="*/ 0 w 21600"/>
              <a:gd name="connsiteY0-44" fmla="*/ 0 h 18400"/>
              <a:gd name="connsiteX1-45" fmla="*/ 21600 w 21600"/>
              <a:gd name="connsiteY1-46" fmla="*/ 0 h 18400"/>
              <a:gd name="connsiteX2-47" fmla="*/ 21600 w 21600"/>
              <a:gd name="connsiteY2-48" fmla="*/ 17322 h 18400"/>
              <a:gd name="connsiteX3-49" fmla="*/ 15726 w 21600"/>
              <a:gd name="connsiteY3-50" fmla="*/ 14955 h 18400"/>
              <a:gd name="connsiteX4-51" fmla="*/ 5570 w 21600"/>
              <a:gd name="connsiteY4-52" fmla="*/ 18390 h 18400"/>
              <a:gd name="connsiteX5-53" fmla="*/ 50 w 21600"/>
              <a:gd name="connsiteY5-54" fmla="*/ 13503 h 18400"/>
              <a:gd name="connsiteX6-55" fmla="*/ 0 w 21600"/>
              <a:gd name="connsiteY6-56" fmla="*/ 0 h 18400"/>
              <a:gd name="connsiteX0-57" fmla="*/ 0 w 21600"/>
              <a:gd name="connsiteY0-58" fmla="*/ 0 h 18400"/>
              <a:gd name="connsiteX1-59" fmla="*/ 21600 w 21600"/>
              <a:gd name="connsiteY1-60" fmla="*/ 0 h 18400"/>
              <a:gd name="connsiteX2-61" fmla="*/ 21499 w 21600"/>
              <a:gd name="connsiteY2-62" fmla="*/ 15907 h 18400"/>
              <a:gd name="connsiteX3-63" fmla="*/ 15726 w 21600"/>
              <a:gd name="connsiteY3-64" fmla="*/ 14955 h 18400"/>
              <a:gd name="connsiteX4-65" fmla="*/ 5570 w 21600"/>
              <a:gd name="connsiteY4-66" fmla="*/ 18390 h 18400"/>
              <a:gd name="connsiteX5-67" fmla="*/ 50 w 21600"/>
              <a:gd name="connsiteY5-68" fmla="*/ 13503 h 18400"/>
              <a:gd name="connsiteX6-69" fmla="*/ 0 w 21600"/>
              <a:gd name="connsiteY6-70" fmla="*/ 0 h 18400"/>
              <a:gd name="connsiteX0-71" fmla="*/ 0 w 21600"/>
              <a:gd name="connsiteY0-72" fmla="*/ 0 h 18736"/>
              <a:gd name="connsiteX1-73" fmla="*/ 21600 w 21600"/>
              <a:gd name="connsiteY1-74" fmla="*/ 0 h 18736"/>
              <a:gd name="connsiteX2-75" fmla="*/ 21524 w 21600"/>
              <a:gd name="connsiteY2-76" fmla="*/ 18736 h 18736"/>
              <a:gd name="connsiteX3-77" fmla="*/ 15726 w 21600"/>
              <a:gd name="connsiteY3-78" fmla="*/ 14955 h 18736"/>
              <a:gd name="connsiteX4-79" fmla="*/ 5570 w 21600"/>
              <a:gd name="connsiteY4-80" fmla="*/ 18390 h 18736"/>
              <a:gd name="connsiteX5-81" fmla="*/ 50 w 21600"/>
              <a:gd name="connsiteY5-82" fmla="*/ 13503 h 18736"/>
              <a:gd name="connsiteX6-83" fmla="*/ 0 w 21600"/>
              <a:gd name="connsiteY6-84" fmla="*/ 0 h 18736"/>
              <a:gd name="connsiteX0-85" fmla="*/ 0 w 21600"/>
              <a:gd name="connsiteY0-86" fmla="*/ 0 h 18736"/>
              <a:gd name="connsiteX1-87" fmla="*/ 21600 w 21600"/>
              <a:gd name="connsiteY1-88" fmla="*/ 0 h 18736"/>
              <a:gd name="connsiteX2-89" fmla="*/ 21524 w 21600"/>
              <a:gd name="connsiteY2-90" fmla="*/ 18736 h 18736"/>
              <a:gd name="connsiteX3-91" fmla="*/ 15726 w 21600"/>
              <a:gd name="connsiteY3-92" fmla="*/ 14147 h 18736"/>
              <a:gd name="connsiteX4-93" fmla="*/ 5570 w 21600"/>
              <a:gd name="connsiteY4-94" fmla="*/ 18390 h 18736"/>
              <a:gd name="connsiteX5-95" fmla="*/ 50 w 21600"/>
              <a:gd name="connsiteY5-96" fmla="*/ 13503 h 18736"/>
              <a:gd name="connsiteX6-97" fmla="*/ 0 w 21600"/>
              <a:gd name="connsiteY6-98" fmla="*/ 0 h 18736"/>
              <a:gd name="connsiteX0-99" fmla="*/ 0 w 21600"/>
              <a:gd name="connsiteY0-100" fmla="*/ 0 h 19811"/>
              <a:gd name="connsiteX1-101" fmla="*/ 21600 w 21600"/>
              <a:gd name="connsiteY1-102" fmla="*/ 0 h 19811"/>
              <a:gd name="connsiteX2-103" fmla="*/ 21524 w 21600"/>
              <a:gd name="connsiteY2-104" fmla="*/ 18736 h 19811"/>
              <a:gd name="connsiteX3-105" fmla="*/ 15726 w 21600"/>
              <a:gd name="connsiteY3-106" fmla="*/ 14147 h 19811"/>
              <a:gd name="connsiteX4-107" fmla="*/ 5545 w 21600"/>
              <a:gd name="connsiteY4-108" fmla="*/ 19805 h 19811"/>
              <a:gd name="connsiteX5-109" fmla="*/ 50 w 21600"/>
              <a:gd name="connsiteY5-110" fmla="*/ 13503 h 19811"/>
              <a:gd name="connsiteX6-111" fmla="*/ 0 w 21600"/>
              <a:gd name="connsiteY6-112" fmla="*/ 0 h 19811"/>
              <a:gd name="connsiteX0-113" fmla="*/ 0 w 21600"/>
              <a:gd name="connsiteY0-114" fmla="*/ 0 h 19811"/>
              <a:gd name="connsiteX1-115" fmla="*/ 21600 w 21600"/>
              <a:gd name="connsiteY1-116" fmla="*/ 0 h 19811"/>
              <a:gd name="connsiteX2-117" fmla="*/ 21524 w 21600"/>
              <a:gd name="connsiteY2-118" fmla="*/ 18736 h 19811"/>
              <a:gd name="connsiteX3-119" fmla="*/ 15726 w 21600"/>
              <a:gd name="connsiteY3-120" fmla="*/ 14147 h 19811"/>
              <a:gd name="connsiteX4-121" fmla="*/ 5545 w 21600"/>
              <a:gd name="connsiteY4-122" fmla="*/ 19805 h 19811"/>
              <a:gd name="connsiteX5-123" fmla="*/ 25 w 21600"/>
              <a:gd name="connsiteY5-124" fmla="*/ 17343 h 19811"/>
              <a:gd name="connsiteX6-125" fmla="*/ 0 w 21600"/>
              <a:gd name="connsiteY6-126" fmla="*/ 0 h 19811"/>
              <a:gd name="connsiteX0-127" fmla="*/ 0 w 21600"/>
              <a:gd name="connsiteY0-128" fmla="*/ 0 h 19811"/>
              <a:gd name="connsiteX1-129" fmla="*/ 21600 w 21600"/>
              <a:gd name="connsiteY1-130" fmla="*/ 0 h 19811"/>
              <a:gd name="connsiteX2-131" fmla="*/ 21524 w 21600"/>
              <a:gd name="connsiteY2-132" fmla="*/ 18736 h 19811"/>
              <a:gd name="connsiteX3-133" fmla="*/ 15726 w 21600"/>
              <a:gd name="connsiteY3-134" fmla="*/ 14147 h 19811"/>
              <a:gd name="connsiteX4-135" fmla="*/ 5545 w 21600"/>
              <a:gd name="connsiteY4-136" fmla="*/ 19805 h 19811"/>
              <a:gd name="connsiteX5-137" fmla="*/ 25 w 21600"/>
              <a:gd name="connsiteY5-138" fmla="*/ 17343 h 19811"/>
              <a:gd name="connsiteX6-139" fmla="*/ 0 w 21600"/>
              <a:gd name="connsiteY6-140" fmla="*/ 0 h 19811"/>
              <a:gd name="connsiteX0-141" fmla="*/ 0 w 21600"/>
              <a:gd name="connsiteY0-142" fmla="*/ 0 h 20417"/>
              <a:gd name="connsiteX1-143" fmla="*/ 21600 w 21600"/>
              <a:gd name="connsiteY1-144" fmla="*/ 0 h 20417"/>
              <a:gd name="connsiteX2-145" fmla="*/ 21524 w 21600"/>
              <a:gd name="connsiteY2-146" fmla="*/ 18736 h 20417"/>
              <a:gd name="connsiteX3-147" fmla="*/ 15726 w 21600"/>
              <a:gd name="connsiteY3-148" fmla="*/ 14147 h 20417"/>
              <a:gd name="connsiteX4-149" fmla="*/ 8393 w 21600"/>
              <a:gd name="connsiteY4-150" fmla="*/ 20411 h 20417"/>
              <a:gd name="connsiteX5-151" fmla="*/ 25 w 21600"/>
              <a:gd name="connsiteY5-152" fmla="*/ 17343 h 20417"/>
              <a:gd name="connsiteX6-153" fmla="*/ 0 w 21600"/>
              <a:gd name="connsiteY6-154" fmla="*/ 0 h 20417"/>
              <a:gd name="connsiteX0-155" fmla="*/ 0 w 21600"/>
              <a:gd name="connsiteY0-156" fmla="*/ 0 h 20605"/>
              <a:gd name="connsiteX1-157" fmla="*/ 21600 w 21600"/>
              <a:gd name="connsiteY1-158" fmla="*/ 0 h 20605"/>
              <a:gd name="connsiteX2-159" fmla="*/ 21524 w 21600"/>
              <a:gd name="connsiteY2-160" fmla="*/ 18736 h 20605"/>
              <a:gd name="connsiteX3-161" fmla="*/ 15726 w 21600"/>
              <a:gd name="connsiteY3-162" fmla="*/ 14147 h 20605"/>
              <a:gd name="connsiteX4-163" fmla="*/ 8393 w 21600"/>
              <a:gd name="connsiteY4-164" fmla="*/ 20411 h 20605"/>
              <a:gd name="connsiteX5-165" fmla="*/ 25 w 21600"/>
              <a:gd name="connsiteY5-166" fmla="*/ 17343 h 20605"/>
              <a:gd name="connsiteX6-167" fmla="*/ 0 w 21600"/>
              <a:gd name="connsiteY6-168" fmla="*/ 0 h 20605"/>
              <a:gd name="connsiteX0-169" fmla="*/ 0 w 21600"/>
              <a:gd name="connsiteY0-170" fmla="*/ 0 h 20658"/>
              <a:gd name="connsiteX1-171" fmla="*/ 21600 w 21600"/>
              <a:gd name="connsiteY1-172" fmla="*/ 0 h 20658"/>
              <a:gd name="connsiteX2-173" fmla="*/ 21524 w 21600"/>
              <a:gd name="connsiteY2-174" fmla="*/ 18736 h 20658"/>
              <a:gd name="connsiteX3-175" fmla="*/ 15726 w 21600"/>
              <a:gd name="connsiteY3-176" fmla="*/ 14147 h 20658"/>
              <a:gd name="connsiteX4-177" fmla="*/ 8393 w 21600"/>
              <a:gd name="connsiteY4-178" fmla="*/ 20411 h 20658"/>
              <a:gd name="connsiteX5-179" fmla="*/ 101 w 21600"/>
              <a:gd name="connsiteY5-180" fmla="*/ 18151 h 20658"/>
              <a:gd name="connsiteX6-181" fmla="*/ 0 w 21600"/>
              <a:gd name="connsiteY6-182" fmla="*/ 0 h 20658"/>
              <a:gd name="connsiteX0-183" fmla="*/ 0 w 21600"/>
              <a:gd name="connsiteY0-184" fmla="*/ 0 h 20618"/>
              <a:gd name="connsiteX1-185" fmla="*/ 21600 w 21600"/>
              <a:gd name="connsiteY1-186" fmla="*/ 0 h 20618"/>
              <a:gd name="connsiteX2-187" fmla="*/ 21524 w 21600"/>
              <a:gd name="connsiteY2-188" fmla="*/ 18736 h 20618"/>
              <a:gd name="connsiteX3-189" fmla="*/ 15726 w 21600"/>
              <a:gd name="connsiteY3-190" fmla="*/ 14147 h 20618"/>
              <a:gd name="connsiteX4-191" fmla="*/ 8393 w 21600"/>
              <a:gd name="connsiteY4-192" fmla="*/ 20411 h 20618"/>
              <a:gd name="connsiteX5-193" fmla="*/ 101 w 21600"/>
              <a:gd name="connsiteY5-194" fmla="*/ 18151 h 20618"/>
              <a:gd name="connsiteX6-195" fmla="*/ 0 w 21600"/>
              <a:gd name="connsiteY6-196" fmla="*/ 0 h 20618"/>
              <a:gd name="connsiteX0-197" fmla="*/ 76 w 21676"/>
              <a:gd name="connsiteY0-198" fmla="*/ 0 h 20662"/>
              <a:gd name="connsiteX1-199" fmla="*/ 21676 w 21676"/>
              <a:gd name="connsiteY1-200" fmla="*/ 0 h 20662"/>
              <a:gd name="connsiteX2-201" fmla="*/ 21600 w 21676"/>
              <a:gd name="connsiteY2-202" fmla="*/ 18736 h 20662"/>
              <a:gd name="connsiteX3-203" fmla="*/ 15802 w 21676"/>
              <a:gd name="connsiteY3-204" fmla="*/ 14147 h 20662"/>
              <a:gd name="connsiteX4-205" fmla="*/ 8469 w 21676"/>
              <a:gd name="connsiteY4-206" fmla="*/ 20411 h 20662"/>
              <a:gd name="connsiteX5-207" fmla="*/ 1 w 21676"/>
              <a:gd name="connsiteY5-208" fmla="*/ 18757 h 20662"/>
              <a:gd name="connsiteX6-209" fmla="*/ 76 w 21676"/>
              <a:gd name="connsiteY6-210" fmla="*/ 0 h 20662"/>
              <a:gd name="connsiteX0-211" fmla="*/ 76 w 21676"/>
              <a:gd name="connsiteY0-212" fmla="*/ 0 h 23168"/>
              <a:gd name="connsiteX1-213" fmla="*/ 21676 w 21676"/>
              <a:gd name="connsiteY1-214" fmla="*/ 0 h 23168"/>
              <a:gd name="connsiteX2-215" fmla="*/ 21600 w 21676"/>
              <a:gd name="connsiteY2-216" fmla="*/ 18736 h 23168"/>
              <a:gd name="connsiteX3-217" fmla="*/ 15802 w 21676"/>
              <a:gd name="connsiteY3-218" fmla="*/ 14147 h 23168"/>
              <a:gd name="connsiteX4-219" fmla="*/ 8469 w 21676"/>
              <a:gd name="connsiteY4-220" fmla="*/ 23038 h 23168"/>
              <a:gd name="connsiteX5-221" fmla="*/ 1 w 21676"/>
              <a:gd name="connsiteY5-222" fmla="*/ 18757 h 23168"/>
              <a:gd name="connsiteX6-223" fmla="*/ 76 w 21676"/>
              <a:gd name="connsiteY6-224" fmla="*/ 0 h 23168"/>
              <a:gd name="connsiteX0-225" fmla="*/ 76 w 21676"/>
              <a:gd name="connsiteY0-226" fmla="*/ 0 h 23168"/>
              <a:gd name="connsiteX1-227" fmla="*/ 21676 w 21676"/>
              <a:gd name="connsiteY1-228" fmla="*/ 0 h 23168"/>
              <a:gd name="connsiteX2-229" fmla="*/ 21600 w 21676"/>
              <a:gd name="connsiteY2-230" fmla="*/ 18736 h 23168"/>
              <a:gd name="connsiteX3-231" fmla="*/ 15802 w 21676"/>
              <a:gd name="connsiteY3-232" fmla="*/ 15764 h 23168"/>
              <a:gd name="connsiteX4-233" fmla="*/ 8469 w 21676"/>
              <a:gd name="connsiteY4-234" fmla="*/ 23038 h 23168"/>
              <a:gd name="connsiteX5-235" fmla="*/ 1 w 21676"/>
              <a:gd name="connsiteY5-236" fmla="*/ 18757 h 23168"/>
              <a:gd name="connsiteX6-237" fmla="*/ 76 w 21676"/>
              <a:gd name="connsiteY6-238" fmla="*/ 0 h 23168"/>
              <a:gd name="connsiteX0-239" fmla="*/ 76 w 21676"/>
              <a:gd name="connsiteY0-240" fmla="*/ 0 h 23168"/>
              <a:gd name="connsiteX1-241" fmla="*/ 21676 w 21676"/>
              <a:gd name="connsiteY1-242" fmla="*/ 0 h 23168"/>
              <a:gd name="connsiteX2-243" fmla="*/ 21600 w 21676"/>
              <a:gd name="connsiteY2-244" fmla="*/ 18736 h 23168"/>
              <a:gd name="connsiteX3-245" fmla="*/ 15802 w 21676"/>
              <a:gd name="connsiteY3-246" fmla="*/ 15764 h 23168"/>
              <a:gd name="connsiteX4-247" fmla="*/ 8469 w 21676"/>
              <a:gd name="connsiteY4-248" fmla="*/ 23038 h 23168"/>
              <a:gd name="connsiteX5-249" fmla="*/ 1 w 21676"/>
              <a:gd name="connsiteY5-250" fmla="*/ 18757 h 23168"/>
              <a:gd name="connsiteX6-251" fmla="*/ 76 w 21676"/>
              <a:gd name="connsiteY6-252" fmla="*/ 0 h 23168"/>
              <a:gd name="connsiteX0-253" fmla="*/ 76 w 21676"/>
              <a:gd name="connsiteY0-254" fmla="*/ 0 h 23168"/>
              <a:gd name="connsiteX1-255" fmla="*/ 21676 w 21676"/>
              <a:gd name="connsiteY1-256" fmla="*/ 0 h 23168"/>
              <a:gd name="connsiteX2-257" fmla="*/ 21600 w 21676"/>
              <a:gd name="connsiteY2-258" fmla="*/ 18736 h 23168"/>
              <a:gd name="connsiteX3-259" fmla="*/ 15802 w 21676"/>
              <a:gd name="connsiteY3-260" fmla="*/ 15764 h 23168"/>
              <a:gd name="connsiteX4-261" fmla="*/ 8469 w 21676"/>
              <a:gd name="connsiteY4-262" fmla="*/ 23038 h 23168"/>
              <a:gd name="connsiteX5-263" fmla="*/ 1 w 21676"/>
              <a:gd name="connsiteY5-264" fmla="*/ 18757 h 23168"/>
              <a:gd name="connsiteX6-265" fmla="*/ 76 w 21676"/>
              <a:gd name="connsiteY6-266" fmla="*/ 0 h 23168"/>
              <a:gd name="connsiteX0-267" fmla="*/ 76 w 21676"/>
              <a:gd name="connsiteY0-268" fmla="*/ 0 h 23168"/>
              <a:gd name="connsiteX1-269" fmla="*/ 21676 w 21676"/>
              <a:gd name="connsiteY1-270" fmla="*/ 0 h 23168"/>
              <a:gd name="connsiteX2-271" fmla="*/ 21600 w 21676"/>
              <a:gd name="connsiteY2-272" fmla="*/ 18736 h 23168"/>
              <a:gd name="connsiteX3-273" fmla="*/ 17163 w 21676"/>
              <a:gd name="connsiteY3-274" fmla="*/ 16168 h 23168"/>
              <a:gd name="connsiteX4-275" fmla="*/ 8469 w 21676"/>
              <a:gd name="connsiteY4-276" fmla="*/ 23038 h 23168"/>
              <a:gd name="connsiteX5-277" fmla="*/ 1 w 21676"/>
              <a:gd name="connsiteY5-278" fmla="*/ 18757 h 23168"/>
              <a:gd name="connsiteX6-279" fmla="*/ 76 w 21676"/>
              <a:gd name="connsiteY6-280" fmla="*/ 0 h 23168"/>
              <a:gd name="connsiteX0-281" fmla="*/ 76 w 21676"/>
              <a:gd name="connsiteY0-282" fmla="*/ 0 h 23168"/>
              <a:gd name="connsiteX1-283" fmla="*/ 21676 w 21676"/>
              <a:gd name="connsiteY1-284" fmla="*/ 0 h 23168"/>
              <a:gd name="connsiteX2-285" fmla="*/ 21600 w 21676"/>
              <a:gd name="connsiteY2-286" fmla="*/ 18736 h 23168"/>
              <a:gd name="connsiteX3-287" fmla="*/ 17793 w 21676"/>
              <a:gd name="connsiteY3-288" fmla="*/ 17785 h 23168"/>
              <a:gd name="connsiteX4-289" fmla="*/ 8469 w 21676"/>
              <a:gd name="connsiteY4-290" fmla="*/ 23038 h 23168"/>
              <a:gd name="connsiteX5-291" fmla="*/ 1 w 21676"/>
              <a:gd name="connsiteY5-292" fmla="*/ 18757 h 23168"/>
              <a:gd name="connsiteX6-293" fmla="*/ 76 w 21676"/>
              <a:gd name="connsiteY6-294" fmla="*/ 0 h 23168"/>
              <a:gd name="connsiteX0-295" fmla="*/ 76 w 21676"/>
              <a:gd name="connsiteY0-296" fmla="*/ 0 h 23168"/>
              <a:gd name="connsiteX1-297" fmla="*/ 21676 w 21676"/>
              <a:gd name="connsiteY1-298" fmla="*/ 0 h 23168"/>
              <a:gd name="connsiteX2-299" fmla="*/ 21600 w 21676"/>
              <a:gd name="connsiteY2-300" fmla="*/ 20353 h 23168"/>
              <a:gd name="connsiteX3-301" fmla="*/ 17793 w 21676"/>
              <a:gd name="connsiteY3-302" fmla="*/ 17785 h 23168"/>
              <a:gd name="connsiteX4-303" fmla="*/ 8469 w 21676"/>
              <a:gd name="connsiteY4-304" fmla="*/ 23038 h 23168"/>
              <a:gd name="connsiteX5-305" fmla="*/ 1 w 21676"/>
              <a:gd name="connsiteY5-306" fmla="*/ 18757 h 23168"/>
              <a:gd name="connsiteX6-307" fmla="*/ 76 w 21676"/>
              <a:gd name="connsiteY6-308" fmla="*/ 0 h 23168"/>
              <a:gd name="connsiteX0-309" fmla="*/ 76 w 21676"/>
              <a:gd name="connsiteY0-310" fmla="*/ 0 h 23168"/>
              <a:gd name="connsiteX1-311" fmla="*/ 21676 w 21676"/>
              <a:gd name="connsiteY1-312" fmla="*/ 0 h 23168"/>
              <a:gd name="connsiteX2-313" fmla="*/ 21600 w 21676"/>
              <a:gd name="connsiteY2-314" fmla="*/ 20353 h 23168"/>
              <a:gd name="connsiteX3-315" fmla="*/ 17793 w 21676"/>
              <a:gd name="connsiteY3-316" fmla="*/ 17785 h 23168"/>
              <a:gd name="connsiteX4-317" fmla="*/ 8469 w 21676"/>
              <a:gd name="connsiteY4-318" fmla="*/ 23038 h 23168"/>
              <a:gd name="connsiteX5-319" fmla="*/ 1 w 21676"/>
              <a:gd name="connsiteY5-320" fmla="*/ 18757 h 23168"/>
              <a:gd name="connsiteX6-321" fmla="*/ 76 w 21676"/>
              <a:gd name="connsiteY6-322" fmla="*/ 0 h 23168"/>
              <a:gd name="connsiteX0-323" fmla="*/ 76 w 21676"/>
              <a:gd name="connsiteY0-324" fmla="*/ 0 h 23168"/>
              <a:gd name="connsiteX1-325" fmla="*/ 21676 w 21676"/>
              <a:gd name="connsiteY1-326" fmla="*/ 0 h 23168"/>
              <a:gd name="connsiteX2-327" fmla="*/ 21600 w 21676"/>
              <a:gd name="connsiteY2-328" fmla="*/ 20353 h 23168"/>
              <a:gd name="connsiteX3-329" fmla="*/ 17591 w 21676"/>
              <a:gd name="connsiteY3-330" fmla="*/ 19806 h 23168"/>
              <a:gd name="connsiteX4-331" fmla="*/ 8469 w 21676"/>
              <a:gd name="connsiteY4-332" fmla="*/ 23038 h 23168"/>
              <a:gd name="connsiteX5-333" fmla="*/ 1 w 21676"/>
              <a:gd name="connsiteY5-334" fmla="*/ 18757 h 23168"/>
              <a:gd name="connsiteX6-335" fmla="*/ 76 w 21676"/>
              <a:gd name="connsiteY6-336" fmla="*/ 0 h 23168"/>
              <a:gd name="connsiteX0-337" fmla="*/ 76 w 21676"/>
              <a:gd name="connsiteY0-338" fmla="*/ 0 h 23168"/>
              <a:gd name="connsiteX1-339" fmla="*/ 21676 w 21676"/>
              <a:gd name="connsiteY1-340" fmla="*/ 0 h 23168"/>
              <a:gd name="connsiteX2-341" fmla="*/ 21600 w 21676"/>
              <a:gd name="connsiteY2-342" fmla="*/ 20353 h 23168"/>
              <a:gd name="connsiteX3-343" fmla="*/ 17591 w 21676"/>
              <a:gd name="connsiteY3-344" fmla="*/ 19806 h 23168"/>
              <a:gd name="connsiteX4-345" fmla="*/ 8469 w 21676"/>
              <a:gd name="connsiteY4-346" fmla="*/ 23038 h 23168"/>
              <a:gd name="connsiteX5-347" fmla="*/ 1 w 21676"/>
              <a:gd name="connsiteY5-348" fmla="*/ 18757 h 23168"/>
              <a:gd name="connsiteX6-349" fmla="*/ 76 w 21676"/>
              <a:gd name="connsiteY6-350" fmla="*/ 0 h 23168"/>
              <a:gd name="connsiteX0-351" fmla="*/ 76 w 21676"/>
              <a:gd name="connsiteY0-352" fmla="*/ 0 h 23168"/>
              <a:gd name="connsiteX1-353" fmla="*/ 21676 w 21676"/>
              <a:gd name="connsiteY1-354" fmla="*/ 0 h 23168"/>
              <a:gd name="connsiteX2-355" fmla="*/ 21600 w 21676"/>
              <a:gd name="connsiteY2-356" fmla="*/ 20353 h 23168"/>
              <a:gd name="connsiteX3-357" fmla="*/ 17591 w 21676"/>
              <a:gd name="connsiteY3-358" fmla="*/ 19806 h 23168"/>
              <a:gd name="connsiteX4-359" fmla="*/ 8469 w 21676"/>
              <a:gd name="connsiteY4-360" fmla="*/ 23038 h 23168"/>
              <a:gd name="connsiteX5-361" fmla="*/ 1 w 21676"/>
              <a:gd name="connsiteY5-362" fmla="*/ 18757 h 23168"/>
              <a:gd name="connsiteX6-363" fmla="*/ 76 w 21676"/>
              <a:gd name="connsiteY6-364" fmla="*/ 0 h 23168"/>
              <a:gd name="connsiteX0-365" fmla="*/ 76 w 21676"/>
              <a:gd name="connsiteY0-366" fmla="*/ 0 h 23168"/>
              <a:gd name="connsiteX1-367" fmla="*/ 21676 w 21676"/>
              <a:gd name="connsiteY1-368" fmla="*/ 0 h 23168"/>
              <a:gd name="connsiteX2-369" fmla="*/ 21625 w 21676"/>
              <a:gd name="connsiteY2-370" fmla="*/ 20757 h 23168"/>
              <a:gd name="connsiteX3-371" fmla="*/ 17591 w 21676"/>
              <a:gd name="connsiteY3-372" fmla="*/ 19806 h 23168"/>
              <a:gd name="connsiteX4-373" fmla="*/ 8469 w 21676"/>
              <a:gd name="connsiteY4-374" fmla="*/ 23038 h 23168"/>
              <a:gd name="connsiteX5-375" fmla="*/ 1 w 21676"/>
              <a:gd name="connsiteY5-376" fmla="*/ 18757 h 23168"/>
              <a:gd name="connsiteX6-377" fmla="*/ 76 w 21676"/>
              <a:gd name="connsiteY6-378" fmla="*/ 0 h 23168"/>
              <a:gd name="connsiteX0-379" fmla="*/ 76 w 21676"/>
              <a:gd name="connsiteY0-380" fmla="*/ 0 h 23168"/>
              <a:gd name="connsiteX1-381" fmla="*/ 21676 w 21676"/>
              <a:gd name="connsiteY1-382" fmla="*/ 0 h 23168"/>
              <a:gd name="connsiteX2-383" fmla="*/ 21650 w 21676"/>
              <a:gd name="connsiteY2-384" fmla="*/ 17928 h 23168"/>
              <a:gd name="connsiteX3-385" fmla="*/ 17591 w 21676"/>
              <a:gd name="connsiteY3-386" fmla="*/ 19806 h 23168"/>
              <a:gd name="connsiteX4-387" fmla="*/ 8469 w 21676"/>
              <a:gd name="connsiteY4-388" fmla="*/ 23038 h 23168"/>
              <a:gd name="connsiteX5-389" fmla="*/ 1 w 21676"/>
              <a:gd name="connsiteY5-390" fmla="*/ 18757 h 23168"/>
              <a:gd name="connsiteX6-391" fmla="*/ 76 w 21676"/>
              <a:gd name="connsiteY6-392" fmla="*/ 0 h 23168"/>
              <a:gd name="connsiteX0-393" fmla="*/ 76 w 21676"/>
              <a:gd name="connsiteY0-394" fmla="*/ 0 h 23168"/>
              <a:gd name="connsiteX1-395" fmla="*/ 21676 w 21676"/>
              <a:gd name="connsiteY1-396" fmla="*/ 0 h 23168"/>
              <a:gd name="connsiteX2-397" fmla="*/ 21650 w 21676"/>
              <a:gd name="connsiteY2-398" fmla="*/ 17928 h 23168"/>
              <a:gd name="connsiteX3-399" fmla="*/ 17591 w 21676"/>
              <a:gd name="connsiteY3-400" fmla="*/ 19806 h 23168"/>
              <a:gd name="connsiteX4-401" fmla="*/ 8469 w 21676"/>
              <a:gd name="connsiteY4-402" fmla="*/ 23038 h 23168"/>
              <a:gd name="connsiteX5-403" fmla="*/ 1 w 21676"/>
              <a:gd name="connsiteY5-404" fmla="*/ 18757 h 23168"/>
              <a:gd name="connsiteX6-405" fmla="*/ 76 w 21676"/>
              <a:gd name="connsiteY6-406" fmla="*/ 0 h 23168"/>
              <a:gd name="connsiteX0-407" fmla="*/ 76 w 21676"/>
              <a:gd name="connsiteY0-408" fmla="*/ 0 h 23168"/>
              <a:gd name="connsiteX1-409" fmla="*/ 21676 w 21676"/>
              <a:gd name="connsiteY1-410" fmla="*/ 0 h 23168"/>
              <a:gd name="connsiteX2-411" fmla="*/ 21650 w 21676"/>
              <a:gd name="connsiteY2-412" fmla="*/ 17928 h 23168"/>
              <a:gd name="connsiteX3-413" fmla="*/ 17591 w 21676"/>
              <a:gd name="connsiteY3-414" fmla="*/ 19806 h 23168"/>
              <a:gd name="connsiteX4-415" fmla="*/ 8469 w 21676"/>
              <a:gd name="connsiteY4-416" fmla="*/ 23038 h 23168"/>
              <a:gd name="connsiteX5-417" fmla="*/ 1 w 21676"/>
              <a:gd name="connsiteY5-418" fmla="*/ 18757 h 23168"/>
              <a:gd name="connsiteX6-419" fmla="*/ 76 w 21676"/>
              <a:gd name="connsiteY6-420" fmla="*/ 0 h 23168"/>
              <a:gd name="connsiteX0-421" fmla="*/ 76 w 21676"/>
              <a:gd name="connsiteY0-422" fmla="*/ 0 h 23168"/>
              <a:gd name="connsiteX1-423" fmla="*/ 21676 w 21676"/>
              <a:gd name="connsiteY1-424" fmla="*/ 0 h 23168"/>
              <a:gd name="connsiteX2-425" fmla="*/ 21625 w 21676"/>
              <a:gd name="connsiteY2-426" fmla="*/ 18938 h 23168"/>
              <a:gd name="connsiteX3-427" fmla="*/ 17591 w 21676"/>
              <a:gd name="connsiteY3-428" fmla="*/ 19806 h 23168"/>
              <a:gd name="connsiteX4-429" fmla="*/ 8469 w 21676"/>
              <a:gd name="connsiteY4-430" fmla="*/ 23038 h 23168"/>
              <a:gd name="connsiteX5-431" fmla="*/ 1 w 21676"/>
              <a:gd name="connsiteY5-432" fmla="*/ 18757 h 23168"/>
              <a:gd name="connsiteX6-433" fmla="*/ 76 w 21676"/>
              <a:gd name="connsiteY6-434" fmla="*/ 0 h 23168"/>
              <a:gd name="connsiteX0-435" fmla="*/ 76 w 21676"/>
              <a:gd name="connsiteY0-436" fmla="*/ 0 h 23168"/>
              <a:gd name="connsiteX1-437" fmla="*/ 21676 w 21676"/>
              <a:gd name="connsiteY1-438" fmla="*/ 0 h 23168"/>
              <a:gd name="connsiteX2-439" fmla="*/ 21625 w 21676"/>
              <a:gd name="connsiteY2-440" fmla="*/ 18938 h 23168"/>
              <a:gd name="connsiteX3-441" fmla="*/ 17591 w 21676"/>
              <a:gd name="connsiteY3-442" fmla="*/ 19806 h 23168"/>
              <a:gd name="connsiteX4-443" fmla="*/ 8469 w 21676"/>
              <a:gd name="connsiteY4-444" fmla="*/ 23038 h 23168"/>
              <a:gd name="connsiteX5-445" fmla="*/ 1 w 21676"/>
              <a:gd name="connsiteY5-446" fmla="*/ 18757 h 23168"/>
              <a:gd name="connsiteX6-447" fmla="*/ 76 w 21676"/>
              <a:gd name="connsiteY6-448" fmla="*/ 0 h 2316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41" y="connsiteY5-42"/>
              </a:cxn>
              <a:cxn ang="0">
                <a:pos x="connsiteX6-55" y="connsiteY6-56"/>
              </a:cxn>
            </a:cxnLst>
            <a:rect l="l" t="t" r="r" b="b"/>
            <a:pathLst>
              <a:path w="21676" h="23168">
                <a:moveTo>
                  <a:pt x="76" y="0"/>
                </a:moveTo>
                <a:lnTo>
                  <a:pt x="21676" y="0"/>
                </a:lnTo>
                <a:cubicBezTo>
                  <a:pt x="21642" y="5302"/>
                  <a:pt x="21659" y="13636"/>
                  <a:pt x="21625" y="18938"/>
                </a:cubicBezTo>
                <a:cubicBezTo>
                  <a:pt x="19315" y="18936"/>
                  <a:pt x="19771" y="19028"/>
                  <a:pt x="17591" y="19806"/>
                </a:cubicBezTo>
                <a:cubicBezTo>
                  <a:pt x="14874" y="20859"/>
                  <a:pt x="11082" y="23280"/>
                  <a:pt x="8469" y="23038"/>
                </a:cubicBezTo>
                <a:cubicBezTo>
                  <a:pt x="5856" y="24009"/>
                  <a:pt x="1035" y="19262"/>
                  <a:pt x="1" y="18757"/>
                </a:cubicBezTo>
                <a:cubicBezTo>
                  <a:pt x="-16" y="14256"/>
                  <a:pt x="93" y="4501"/>
                  <a:pt x="76" y="0"/>
                </a:cubicBez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0" y="5010150"/>
            <a:ext cx="9144000" cy="1333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4" rIns="91428" bIns="45714" spcCol="0" rtlCol="0" anchor="ctr"/>
          <a:lstStyle/>
          <a:p>
            <a:pPr algn="ctr"/>
            <a:endParaRPr lang="en-US"/>
          </a:p>
        </p:txBody>
      </p:sp>
      <p:sp>
        <p:nvSpPr>
          <p:cNvPr id="13" name="Rectangle 10"/>
          <p:cNvSpPr/>
          <p:nvPr/>
        </p:nvSpPr>
        <p:spPr>
          <a:xfrm rot="416356">
            <a:off x="13066912" y="966823"/>
            <a:ext cx="1945316" cy="695802"/>
          </a:xfrm>
          <a:custGeom>
            <a:avLst/>
            <a:gdLst>
              <a:gd name="connsiteX0" fmla="*/ 0 w 5334000"/>
              <a:gd name="connsiteY0" fmla="*/ 0 h 724766"/>
              <a:gd name="connsiteX1" fmla="*/ 5334000 w 5334000"/>
              <a:gd name="connsiteY1" fmla="*/ 0 h 724766"/>
              <a:gd name="connsiteX2" fmla="*/ 5334000 w 5334000"/>
              <a:gd name="connsiteY2" fmla="*/ 724766 h 724766"/>
              <a:gd name="connsiteX3" fmla="*/ 0 w 5334000"/>
              <a:gd name="connsiteY3" fmla="*/ 724766 h 724766"/>
              <a:gd name="connsiteX4" fmla="*/ 0 w 5334000"/>
              <a:gd name="connsiteY4" fmla="*/ 0 h 724766"/>
              <a:gd name="connsiteX0-1" fmla="*/ 0 w 5334002"/>
              <a:gd name="connsiteY0-2" fmla="*/ 0 h 724766"/>
              <a:gd name="connsiteX1-3" fmla="*/ 5334000 w 5334002"/>
              <a:gd name="connsiteY1-4" fmla="*/ 0 h 724766"/>
              <a:gd name="connsiteX2-5" fmla="*/ 4869873 w 5334002"/>
              <a:gd name="connsiteY2-6" fmla="*/ 506124 h 724766"/>
              <a:gd name="connsiteX3-7" fmla="*/ 5334000 w 5334002"/>
              <a:gd name="connsiteY3-8" fmla="*/ 724766 h 724766"/>
              <a:gd name="connsiteX4-9" fmla="*/ 0 w 5334002"/>
              <a:gd name="connsiteY4-10" fmla="*/ 724766 h 724766"/>
              <a:gd name="connsiteX5" fmla="*/ 0 w 5334002"/>
              <a:gd name="connsiteY5" fmla="*/ 0 h 724766"/>
              <a:gd name="connsiteX0-11" fmla="*/ 0 w 5334002"/>
              <a:gd name="connsiteY0-12" fmla="*/ 0 h 724766"/>
              <a:gd name="connsiteX1-13" fmla="*/ 5334000 w 5334002"/>
              <a:gd name="connsiteY1-14" fmla="*/ 0 h 724766"/>
              <a:gd name="connsiteX2-15" fmla="*/ 4849092 w 5334002"/>
              <a:gd name="connsiteY2-16" fmla="*/ 454170 h 724766"/>
              <a:gd name="connsiteX3-17" fmla="*/ 5334000 w 5334002"/>
              <a:gd name="connsiteY3-18" fmla="*/ 724766 h 724766"/>
              <a:gd name="connsiteX4-19" fmla="*/ 0 w 5334002"/>
              <a:gd name="connsiteY4-20" fmla="*/ 724766 h 724766"/>
              <a:gd name="connsiteX5-21" fmla="*/ 0 w 5334002"/>
              <a:gd name="connsiteY5-22" fmla="*/ 0 h 724766"/>
              <a:gd name="connsiteX0-23" fmla="*/ 0 w 5333999"/>
              <a:gd name="connsiteY0-24" fmla="*/ 0 h 724766"/>
              <a:gd name="connsiteX1-25" fmla="*/ 5334000 w 5333999"/>
              <a:gd name="connsiteY1-26" fmla="*/ 0 h 724766"/>
              <a:gd name="connsiteX2-27" fmla="*/ 3970191 w 5333999"/>
              <a:gd name="connsiteY2-28" fmla="*/ 513468 h 724766"/>
              <a:gd name="connsiteX3-29" fmla="*/ 5334000 w 5333999"/>
              <a:gd name="connsiteY3-30" fmla="*/ 724766 h 724766"/>
              <a:gd name="connsiteX4-31" fmla="*/ 0 w 5333999"/>
              <a:gd name="connsiteY4-32" fmla="*/ 724766 h 724766"/>
              <a:gd name="connsiteX5-33" fmla="*/ 0 w 5333999"/>
              <a:gd name="connsiteY5-34" fmla="*/ 0 h 724766"/>
              <a:gd name="connsiteX0-35" fmla="*/ 0 w 5334002"/>
              <a:gd name="connsiteY0-36" fmla="*/ 0 h 724766"/>
              <a:gd name="connsiteX1-37" fmla="*/ 5334000 w 5334002"/>
              <a:gd name="connsiteY1-38" fmla="*/ 0 h 724766"/>
              <a:gd name="connsiteX2-39" fmla="*/ 4572681 w 5334002"/>
              <a:gd name="connsiteY2-40" fmla="*/ 409907 h 724766"/>
              <a:gd name="connsiteX3-41" fmla="*/ 5334000 w 5334002"/>
              <a:gd name="connsiteY3-42" fmla="*/ 724766 h 724766"/>
              <a:gd name="connsiteX4-43" fmla="*/ 0 w 5334002"/>
              <a:gd name="connsiteY4-44" fmla="*/ 724766 h 724766"/>
              <a:gd name="connsiteX5-45" fmla="*/ 0 w 5334002"/>
              <a:gd name="connsiteY5-46" fmla="*/ 0 h 724766"/>
              <a:gd name="connsiteX0-47" fmla="*/ 0 w 5649495"/>
              <a:gd name="connsiteY0-48" fmla="*/ 0 h 724766"/>
              <a:gd name="connsiteX1-49" fmla="*/ 5649496 w 5649495"/>
              <a:gd name="connsiteY1-50" fmla="*/ 27302 h 724766"/>
              <a:gd name="connsiteX2-51" fmla="*/ 4572681 w 5649495"/>
              <a:gd name="connsiteY2-52" fmla="*/ 409907 h 724766"/>
              <a:gd name="connsiteX3-53" fmla="*/ 5334000 w 5649495"/>
              <a:gd name="connsiteY3-54" fmla="*/ 724766 h 724766"/>
              <a:gd name="connsiteX4-55" fmla="*/ 0 w 5649495"/>
              <a:gd name="connsiteY4-56" fmla="*/ 724766 h 724766"/>
              <a:gd name="connsiteX5-57" fmla="*/ 0 w 5649495"/>
              <a:gd name="connsiteY5-58" fmla="*/ 0 h 724766"/>
              <a:gd name="connsiteX0-59" fmla="*/ -1 w 5673840"/>
              <a:gd name="connsiteY0-60" fmla="*/ 152873 h 697464"/>
              <a:gd name="connsiteX1-61" fmla="*/ 5673841 w 5673840"/>
              <a:gd name="connsiteY1-62" fmla="*/ 0 h 697464"/>
              <a:gd name="connsiteX2-63" fmla="*/ 4597026 w 5673840"/>
              <a:gd name="connsiteY2-64" fmla="*/ 382605 h 697464"/>
              <a:gd name="connsiteX3-65" fmla="*/ 5358345 w 5673840"/>
              <a:gd name="connsiteY3-66" fmla="*/ 697464 h 697464"/>
              <a:gd name="connsiteX4-67" fmla="*/ 24345 w 5673840"/>
              <a:gd name="connsiteY4-68" fmla="*/ 697464 h 697464"/>
              <a:gd name="connsiteX5-69" fmla="*/ -1 w 5673840"/>
              <a:gd name="connsiteY5-70" fmla="*/ 152873 h 697464"/>
              <a:gd name="connsiteX0-71" fmla="*/ -1 w 5673840"/>
              <a:gd name="connsiteY0-72" fmla="*/ 152873 h 697464"/>
              <a:gd name="connsiteX1-73" fmla="*/ 5673841 w 5673840"/>
              <a:gd name="connsiteY1-74" fmla="*/ 0 h 697464"/>
              <a:gd name="connsiteX2-75" fmla="*/ 4597026 w 5673840"/>
              <a:gd name="connsiteY2-76" fmla="*/ 382605 h 697464"/>
              <a:gd name="connsiteX3-77" fmla="*/ 5358345 w 5673840"/>
              <a:gd name="connsiteY3-78" fmla="*/ 697464 h 697464"/>
              <a:gd name="connsiteX4-79" fmla="*/ 6831 w 5673840"/>
              <a:gd name="connsiteY4-80" fmla="*/ 568730 h 697464"/>
              <a:gd name="connsiteX5-81" fmla="*/ -1 w 5673840"/>
              <a:gd name="connsiteY5-82" fmla="*/ 152873 h 697464"/>
              <a:gd name="connsiteX0-83" fmla="*/ -1 w 5673840"/>
              <a:gd name="connsiteY0-84" fmla="*/ 152873 h 661803"/>
              <a:gd name="connsiteX1-85" fmla="*/ 5673841 w 5673840"/>
              <a:gd name="connsiteY1-86" fmla="*/ 0 h 661803"/>
              <a:gd name="connsiteX2-87" fmla="*/ 4597026 w 5673840"/>
              <a:gd name="connsiteY2-88" fmla="*/ 382605 h 661803"/>
              <a:gd name="connsiteX3-89" fmla="*/ 5253439 w 5673840"/>
              <a:gd name="connsiteY3-90" fmla="*/ 661803 h 661803"/>
              <a:gd name="connsiteX4-91" fmla="*/ 6831 w 5673840"/>
              <a:gd name="connsiteY4-92" fmla="*/ 568730 h 661803"/>
              <a:gd name="connsiteX5-93" fmla="*/ -1 w 5673840"/>
              <a:gd name="connsiteY5-94" fmla="*/ 152873 h 66180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5673840" h="661803">
                <a:moveTo>
                  <a:pt x="-1" y="152873"/>
                </a:moveTo>
                <a:lnTo>
                  <a:pt x="5673841" y="0"/>
                </a:lnTo>
                <a:cubicBezTo>
                  <a:pt x="5674995" y="102899"/>
                  <a:pt x="4595872" y="279706"/>
                  <a:pt x="4597026" y="382605"/>
                </a:cubicBezTo>
                <a:lnTo>
                  <a:pt x="5253439" y="661803"/>
                </a:lnTo>
                <a:lnTo>
                  <a:pt x="6831" y="568730"/>
                </a:lnTo>
                <a:lnTo>
                  <a:pt x="-1" y="152873"/>
                </a:ln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4" rIns="91428" bIns="45714" spcCol="0" rtlCol="0" anchor="ctr"/>
          <a:lstStyle/>
          <a:p>
            <a:pPr algn="ctr"/>
            <a:endParaRPr lang="en-US"/>
          </a:p>
        </p:txBody>
      </p:sp>
      <p:sp>
        <p:nvSpPr>
          <p:cNvPr id="11" name="Rectangle 10"/>
          <p:cNvSpPr/>
          <p:nvPr/>
        </p:nvSpPr>
        <p:spPr>
          <a:xfrm>
            <a:off x="9566064" y="964372"/>
            <a:ext cx="5334002" cy="646524"/>
          </a:xfrm>
          <a:custGeom>
            <a:avLst/>
            <a:gdLst>
              <a:gd name="connsiteX0" fmla="*/ 0 w 5334000"/>
              <a:gd name="connsiteY0" fmla="*/ 0 h 724766"/>
              <a:gd name="connsiteX1" fmla="*/ 5334000 w 5334000"/>
              <a:gd name="connsiteY1" fmla="*/ 0 h 724766"/>
              <a:gd name="connsiteX2" fmla="*/ 5334000 w 5334000"/>
              <a:gd name="connsiteY2" fmla="*/ 724766 h 724766"/>
              <a:gd name="connsiteX3" fmla="*/ 0 w 5334000"/>
              <a:gd name="connsiteY3" fmla="*/ 724766 h 724766"/>
              <a:gd name="connsiteX4" fmla="*/ 0 w 5334000"/>
              <a:gd name="connsiteY4" fmla="*/ 0 h 724766"/>
              <a:gd name="connsiteX0-1" fmla="*/ 0 w 5334002"/>
              <a:gd name="connsiteY0-2" fmla="*/ 0 h 724766"/>
              <a:gd name="connsiteX1-3" fmla="*/ 5334000 w 5334002"/>
              <a:gd name="connsiteY1-4" fmla="*/ 0 h 724766"/>
              <a:gd name="connsiteX2-5" fmla="*/ 4869873 w 5334002"/>
              <a:gd name="connsiteY2-6" fmla="*/ 506124 h 724766"/>
              <a:gd name="connsiteX3-7" fmla="*/ 5334000 w 5334002"/>
              <a:gd name="connsiteY3-8" fmla="*/ 724766 h 724766"/>
              <a:gd name="connsiteX4-9" fmla="*/ 0 w 5334002"/>
              <a:gd name="connsiteY4-10" fmla="*/ 724766 h 724766"/>
              <a:gd name="connsiteX5" fmla="*/ 0 w 5334002"/>
              <a:gd name="connsiteY5" fmla="*/ 0 h 724766"/>
              <a:gd name="connsiteX0-11" fmla="*/ 0 w 5334002"/>
              <a:gd name="connsiteY0-12" fmla="*/ 0 h 724766"/>
              <a:gd name="connsiteX1-13" fmla="*/ 5334000 w 5334002"/>
              <a:gd name="connsiteY1-14" fmla="*/ 0 h 724766"/>
              <a:gd name="connsiteX2-15" fmla="*/ 4849092 w 5334002"/>
              <a:gd name="connsiteY2-16" fmla="*/ 454170 h 724766"/>
              <a:gd name="connsiteX3-17" fmla="*/ 5334000 w 5334002"/>
              <a:gd name="connsiteY3-18" fmla="*/ 724766 h 724766"/>
              <a:gd name="connsiteX4-19" fmla="*/ 0 w 5334002"/>
              <a:gd name="connsiteY4-20" fmla="*/ 724766 h 724766"/>
              <a:gd name="connsiteX5-21" fmla="*/ 0 w 5334002"/>
              <a:gd name="connsiteY5-22" fmla="*/ 0 h 72476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5334002" h="724766">
                <a:moveTo>
                  <a:pt x="0" y="0"/>
                </a:moveTo>
                <a:lnTo>
                  <a:pt x="5334000" y="0"/>
                </a:lnTo>
                <a:cubicBezTo>
                  <a:pt x="5335154" y="102899"/>
                  <a:pt x="4847938" y="351271"/>
                  <a:pt x="4849092" y="454170"/>
                </a:cubicBezTo>
                <a:lnTo>
                  <a:pt x="5334000" y="724766"/>
                </a:lnTo>
                <a:lnTo>
                  <a:pt x="0" y="724766"/>
                </a:lnTo>
                <a:lnTo>
                  <a:pt x="0" y="0"/>
                </a:ln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4" rIns="91428" bIns="45714" spcCol="0" rtlCol="0" anchor="ctr"/>
          <a:lstStyle/>
          <a:p>
            <a:pPr algn="ctr"/>
            <a:endParaRPr lang="en-US"/>
          </a:p>
        </p:txBody>
      </p:sp>
      <p:sp>
        <p:nvSpPr>
          <p:cNvPr id="12" name="Rectangle 10"/>
          <p:cNvSpPr/>
          <p:nvPr/>
        </p:nvSpPr>
        <p:spPr>
          <a:xfrm>
            <a:off x="9616287" y="1021956"/>
            <a:ext cx="5049983" cy="543791"/>
          </a:xfrm>
          <a:custGeom>
            <a:avLst/>
            <a:gdLst>
              <a:gd name="connsiteX0" fmla="*/ 0 w 5334000"/>
              <a:gd name="connsiteY0" fmla="*/ 0 h 724766"/>
              <a:gd name="connsiteX1" fmla="*/ 5334000 w 5334000"/>
              <a:gd name="connsiteY1" fmla="*/ 0 h 724766"/>
              <a:gd name="connsiteX2" fmla="*/ 5334000 w 5334000"/>
              <a:gd name="connsiteY2" fmla="*/ 724766 h 724766"/>
              <a:gd name="connsiteX3" fmla="*/ 0 w 5334000"/>
              <a:gd name="connsiteY3" fmla="*/ 724766 h 724766"/>
              <a:gd name="connsiteX4" fmla="*/ 0 w 5334000"/>
              <a:gd name="connsiteY4" fmla="*/ 0 h 724766"/>
              <a:gd name="connsiteX0-1" fmla="*/ 0 w 5334002"/>
              <a:gd name="connsiteY0-2" fmla="*/ 0 h 724766"/>
              <a:gd name="connsiteX1-3" fmla="*/ 5334000 w 5334002"/>
              <a:gd name="connsiteY1-4" fmla="*/ 0 h 724766"/>
              <a:gd name="connsiteX2-5" fmla="*/ 4869873 w 5334002"/>
              <a:gd name="connsiteY2-6" fmla="*/ 506124 h 724766"/>
              <a:gd name="connsiteX3-7" fmla="*/ 5334000 w 5334002"/>
              <a:gd name="connsiteY3-8" fmla="*/ 724766 h 724766"/>
              <a:gd name="connsiteX4-9" fmla="*/ 0 w 5334002"/>
              <a:gd name="connsiteY4-10" fmla="*/ 724766 h 724766"/>
              <a:gd name="connsiteX5" fmla="*/ 0 w 5334002"/>
              <a:gd name="connsiteY5" fmla="*/ 0 h 724766"/>
              <a:gd name="connsiteX0-11" fmla="*/ 0 w 5334002"/>
              <a:gd name="connsiteY0-12" fmla="*/ 0 h 724766"/>
              <a:gd name="connsiteX1-13" fmla="*/ 5334000 w 5334002"/>
              <a:gd name="connsiteY1-14" fmla="*/ 0 h 724766"/>
              <a:gd name="connsiteX2-15" fmla="*/ 4849092 w 5334002"/>
              <a:gd name="connsiteY2-16" fmla="*/ 454170 h 724766"/>
              <a:gd name="connsiteX3-17" fmla="*/ 5334000 w 5334002"/>
              <a:gd name="connsiteY3-18" fmla="*/ 724766 h 724766"/>
              <a:gd name="connsiteX4-19" fmla="*/ 0 w 5334002"/>
              <a:gd name="connsiteY4-20" fmla="*/ 724766 h 724766"/>
              <a:gd name="connsiteX5-21" fmla="*/ 0 w 5334002"/>
              <a:gd name="connsiteY5-22" fmla="*/ 0 h 72476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5334002" h="724766">
                <a:moveTo>
                  <a:pt x="0" y="0"/>
                </a:moveTo>
                <a:lnTo>
                  <a:pt x="5334000" y="0"/>
                </a:lnTo>
                <a:cubicBezTo>
                  <a:pt x="5335154" y="102899"/>
                  <a:pt x="4847938" y="351271"/>
                  <a:pt x="4849092" y="454170"/>
                </a:cubicBezTo>
                <a:lnTo>
                  <a:pt x="5334000" y="724766"/>
                </a:lnTo>
                <a:lnTo>
                  <a:pt x="0" y="724766"/>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4" rIns="91428" bIns="45714" spcCol="0" rtlCol="0" anchor="ctr"/>
          <a:lstStyle/>
          <a:p>
            <a:pPr algn="ctr"/>
            <a:endParaRPr lang="en-US"/>
          </a:p>
        </p:txBody>
      </p:sp>
      <p:grpSp>
        <p:nvGrpSpPr>
          <p:cNvPr id="10" name="Group 9"/>
          <p:cNvGrpSpPr/>
          <p:nvPr/>
        </p:nvGrpSpPr>
        <p:grpSpPr>
          <a:xfrm>
            <a:off x="9605030" y="1777591"/>
            <a:ext cx="992332" cy="992332"/>
            <a:chOff x="1212273" y="1084984"/>
            <a:chExt cx="992332" cy="992332"/>
          </a:xfrm>
        </p:grpSpPr>
        <p:sp>
          <p:nvSpPr>
            <p:cNvPr id="9" name="Oval 8"/>
            <p:cNvSpPr/>
            <p:nvPr/>
          </p:nvSpPr>
          <p:spPr>
            <a:xfrm>
              <a:off x="1212273" y="1084984"/>
              <a:ext cx="992332" cy="992332"/>
            </a:xfrm>
            <a:prstGeom prst="ellipse">
              <a:avLst/>
            </a:prstGeom>
            <a:solidFill>
              <a:schemeClr val="bg1">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1252971" y="1095375"/>
              <a:ext cx="914400" cy="914400"/>
            </a:xfrm>
            <a:prstGeom prst="ellipse">
              <a:avLst/>
            </a:prstGeom>
            <a:solidFill>
              <a:srgbClr val="009E47"/>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p:cNvGrpSpPr/>
          <p:nvPr/>
        </p:nvGrpSpPr>
        <p:grpSpPr>
          <a:xfrm>
            <a:off x="1143000" y="2412173"/>
            <a:ext cx="7620000" cy="1150177"/>
            <a:chOff x="1143000" y="2412173"/>
            <a:chExt cx="6553201" cy="1150177"/>
          </a:xfrm>
        </p:grpSpPr>
        <p:pic>
          <p:nvPicPr>
            <p:cNvPr id="102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7413" y="2469755"/>
              <a:ext cx="5768788" cy="10925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2412173"/>
              <a:ext cx="1017587" cy="1017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TextBox 14"/>
            <p:cNvSpPr txBox="1"/>
            <p:nvPr/>
          </p:nvSpPr>
          <p:spPr>
            <a:xfrm>
              <a:off x="1905001" y="2579060"/>
              <a:ext cx="5121462" cy="646319"/>
            </a:xfrm>
            <a:prstGeom prst="rect">
              <a:avLst/>
            </a:prstGeom>
            <a:noFill/>
          </p:spPr>
          <p:txBody>
            <a:bodyPr wrap="square" lIns="91428" tIns="45714" rIns="91428" bIns="45714" rtlCol="0">
              <a:spAutoFit/>
            </a:bodyPr>
            <a:lstStyle/>
            <a:p>
              <a:pPr algn="ctr"/>
              <a:r>
                <a:rPr lang="en-US" sz="3600" b="1">
                  <a:solidFill>
                    <a:srgbClr val="00863D"/>
                  </a:solidFill>
                  <a:latin typeface="Arial-Rounded" pitchFamily="34" charset="0"/>
                  <a:ea typeface="Arial-Rounded" pitchFamily="34" charset="0"/>
                  <a:cs typeface="Arial-Rounded" pitchFamily="34" charset="0"/>
                </a:rPr>
                <a:t>SINH NHẬT CỦA VOI CON</a:t>
              </a:r>
            </a:p>
          </p:txBody>
        </p:sp>
      </p:grpSp>
      <p:grpSp>
        <p:nvGrpSpPr>
          <p:cNvPr id="21" name="Group 20"/>
          <p:cNvGrpSpPr/>
          <p:nvPr/>
        </p:nvGrpSpPr>
        <p:grpSpPr>
          <a:xfrm>
            <a:off x="-2957976" y="-1125796"/>
            <a:ext cx="2469633" cy="2296731"/>
            <a:chOff x="-2957976" y="-1125796"/>
            <a:chExt cx="2469633" cy="2296731"/>
          </a:xfrm>
        </p:grpSpPr>
        <p:sp>
          <p:nvSpPr>
            <p:cNvPr id="26" name="Oval 25"/>
            <p:cNvSpPr/>
            <p:nvPr/>
          </p:nvSpPr>
          <p:spPr>
            <a:xfrm rot="9814622">
              <a:off x="-2957976" y="-1125796"/>
              <a:ext cx="2469633" cy="2296731"/>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rot="968493">
              <a:off x="-2757670" y="-569524"/>
              <a:ext cx="2069022" cy="1668318"/>
            </a:xfrm>
            <a:prstGeom prst="ellipse">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rot="2150288">
              <a:off x="-2400948" y="-328142"/>
              <a:ext cx="1671987" cy="144903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031"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1079085">
            <a:off x="-573646" y="-979687"/>
            <a:ext cx="2462213" cy="2316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 name="TextBox 27"/>
          <p:cNvSpPr txBox="1"/>
          <p:nvPr/>
        </p:nvSpPr>
        <p:spPr>
          <a:xfrm>
            <a:off x="12700" y="178394"/>
            <a:ext cx="1341530" cy="1107984"/>
          </a:xfrm>
          <a:prstGeom prst="rect">
            <a:avLst/>
          </a:prstGeom>
          <a:noFill/>
        </p:spPr>
        <p:txBody>
          <a:bodyPr wrap="square" lIns="91428" tIns="45714" rIns="91428" bIns="45714" rtlCol="0">
            <a:spAutoFit/>
          </a:bodyPr>
          <a:lstStyle/>
          <a:p>
            <a:pPr algn="ctr"/>
            <a:r>
              <a:rPr lang="en-US" sz="6600" b="1">
                <a:solidFill>
                  <a:srgbClr val="00863D"/>
                </a:solidFill>
                <a:latin typeface="Arial Rounded MT Bold" pitchFamily="34" charset="0"/>
                <a:ea typeface="Arial-Rounded" pitchFamily="34" charset="0"/>
                <a:cs typeface="Times New Roman" panose="02020603050405020304" pitchFamily="18" charset="0"/>
              </a:rPr>
              <a:t>1</a:t>
            </a:r>
          </a:p>
        </p:txBody>
      </p:sp>
      <p:sp>
        <p:nvSpPr>
          <p:cNvPr id="29" name="TextBox 28"/>
          <p:cNvSpPr txBox="1"/>
          <p:nvPr/>
        </p:nvSpPr>
        <p:spPr>
          <a:xfrm>
            <a:off x="1905000" y="437711"/>
            <a:ext cx="6172200" cy="923318"/>
          </a:xfrm>
          <a:prstGeom prst="rect">
            <a:avLst/>
          </a:prstGeom>
          <a:noFill/>
        </p:spPr>
        <p:txBody>
          <a:bodyPr wrap="square" lIns="91428" tIns="45714" rIns="91428" bIns="45714" rtlCol="0">
            <a:spAutoFit/>
          </a:bodyPr>
          <a:lstStyle/>
          <a:p>
            <a:pPr algn="ctr"/>
            <a:r>
              <a:rPr lang="en-US" sz="5400" b="1">
                <a:ln w="3175">
                  <a:solidFill>
                    <a:schemeClr val="bg1"/>
                  </a:solidFill>
                </a:ln>
                <a:solidFill>
                  <a:schemeClr val="bg1"/>
                </a:solidFill>
                <a:latin typeface="Arial-Rounded" pitchFamily="34" charset="0"/>
                <a:ea typeface="Arial-Rounded" pitchFamily="34" charset="0"/>
                <a:cs typeface="Arial-Rounded" pitchFamily="34" charset="0"/>
              </a:rPr>
              <a:t>TÔI VÀ CÁC BẠN</a:t>
            </a:r>
          </a:p>
        </p:txBody>
      </p:sp>
      <p:sp>
        <p:nvSpPr>
          <p:cNvPr id="33" name="TextBox 32"/>
          <p:cNvSpPr txBox="1"/>
          <p:nvPr/>
        </p:nvSpPr>
        <p:spPr>
          <a:xfrm>
            <a:off x="1150938" y="2434696"/>
            <a:ext cx="990600" cy="954095"/>
          </a:xfrm>
          <a:prstGeom prst="rect">
            <a:avLst/>
          </a:prstGeom>
          <a:noFill/>
        </p:spPr>
        <p:txBody>
          <a:bodyPr wrap="square" lIns="91428" tIns="45714" rIns="91428" bIns="45714" rtlCol="0">
            <a:spAutoFit/>
          </a:bodyPr>
          <a:lstStyle/>
          <a:p>
            <a:pPr algn="ctr"/>
            <a:r>
              <a:rPr lang="en-US" sz="2400" b="1">
                <a:solidFill>
                  <a:schemeClr val="bg1"/>
                </a:solidFill>
                <a:latin typeface="Arial-Rounded" pitchFamily="34" charset="0"/>
                <a:ea typeface="Arial-Rounded" pitchFamily="34" charset="0"/>
                <a:cs typeface="Arial-Rounded" pitchFamily="34" charset="0"/>
              </a:rPr>
              <a:t>Bài</a:t>
            </a:r>
          </a:p>
          <a:p>
            <a:pPr algn="ctr"/>
            <a:r>
              <a:rPr lang="en-US" sz="3200" b="1">
                <a:solidFill>
                  <a:schemeClr val="bg1"/>
                </a:solidFill>
                <a:latin typeface="Arial Rounded MT Bold" pitchFamily="34" charset="0"/>
                <a:ea typeface="Arial-Rounded" pitchFamily="34" charset="0"/>
                <a:cs typeface="Times New Roman" panose="02020603050405020304" pitchFamily="18" charset="0"/>
              </a:rPr>
              <a:t>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63139" t="50000" b="10982"/>
          <a:stretch>
            <a:fillRect/>
          </a:stretch>
        </p:blipFill>
        <p:spPr>
          <a:xfrm>
            <a:off x="3810000" y="3310977"/>
            <a:ext cx="1140280" cy="1593619"/>
          </a:xfrm>
          <a:prstGeom prst="rect">
            <a:avLst/>
          </a:prstGeom>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480363"/>
            <a:ext cx="1450481" cy="2107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89450" y="438150"/>
            <a:ext cx="1189037" cy="1719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1077" y="3105150"/>
            <a:ext cx="1122363" cy="1639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10"/>
          <p:cNvPicPr>
            <a:picLocks noChangeAspect="1"/>
          </p:cNvPicPr>
          <p:nvPr/>
        </p:nvPicPr>
        <p:blipFill rotWithShape="1">
          <a:blip r:embed="rId3" cstate="print">
            <a:extLst>
              <a:ext uri="{28A0092B-C50C-407E-A947-70E740481C1C}">
                <a14:useLocalDpi xmlns:a14="http://schemas.microsoft.com/office/drawing/2010/main" val="0"/>
              </a:ext>
            </a:extLst>
          </a:blip>
          <a:srcRect l="34364" t="30154" r="36413" b="28451"/>
          <a:stretch>
            <a:fillRect/>
          </a:stretch>
        </p:blipFill>
        <p:spPr>
          <a:xfrm>
            <a:off x="7526482" y="3201785"/>
            <a:ext cx="904010" cy="1690688"/>
          </a:xfrm>
          <a:prstGeom prst="rect">
            <a:avLst/>
          </a:prstGeom>
        </p:spPr>
      </p:pic>
      <p:sp>
        <p:nvSpPr>
          <p:cNvPr id="2" name="Title 1"/>
          <p:cNvSpPr>
            <a:spLocks noGrp="1"/>
          </p:cNvSpPr>
          <p:nvPr>
            <p:ph type="title"/>
          </p:nvPr>
        </p:nvSpPr>
        <p:spPr>
          <a:xfrm>
            <a:off x="1905000" y="2344535"/>
            <a:ext cx="5326568" cy="857250"/>
          </a:xfrm>
          <a:solidFill>
            <a:srgbClr val="A9DA74"/>
          </a:solidFill>
        </p:spPr>
        <p:txBody>
          <a:bodyPr/>
          <a:lstStyle/>
          <a:p>
            <a:r>
              <a:rPr lang="en-US">
                <a:latin typeface="Arial-Rounded" pitchFamily="34" charset="0"/>
                <a:ea typeface="Arial-Rounded" pitchFamily="34" charset="0"/>
                <a:cs typeface="Arial-Rounded" pitchFamily="34" charset="0"/>
              </a:rPr>
              <a:t>Ôn và khởi động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4"/>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0" y="0"/>
            <a:ext cx="9144000" cy="1333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4" rIns="91428" bIns="45714" spcCol="0" rtlCol="0" anchor="ctr"/>
          <a:lstStyle/>
          <a:p>
            <a:pPr algn="ctr"/>
            <a:endParaRPr lang="en-US">
              <a:latin typeface="Times New Roman" panose="02020603050405020304" pitchFamily="18" charset="0"/>
              <a:cs typeface="Times New Roman" panose="02020603050405020304" pitchFamily="18" charset="0"/>
            </a:endParaRPr>
          </a:p>
        </p:txBody>
      </p:sp>
      <p:sp>
        <p:nvSpPr>
          <p:cNvPr id="5" name="Rectangle 4"/>
          <p:cNvSpPr/>
          <p:nvPr/>
        </p:nvSpPr>
        <p:spPr>
          <a:xfrm>
            <a:off x="0" y="5010150"/>
            <a:ext cx="9144000" cy="13335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4" rIns="91428" bIns="45714" spcCol="0" rtlCol="0" anchor="ctr"/>
          <a:lstStyle/>
          <a:p>
            <a:pPr algn="ctr"/>
            <a:endParaRPr lang="en-US">
              <a:latin typeface="Times New Roman" panose="02020603050405020304" pitchFamily="18" charset="0"/>
              <a:cs typeface="Times New Roman" panose="02020603050405020304" pitchFamily="18" charset="0"/>
            </a:endParaRPr>
          </a:p>
        </p:txBody>
      </p:sp>
      <p:sp>
        <p:nvSpPr>
          <p:cNvPr id="16" name="Oval 15"/>
          <p:cNvSpPr/>
          <p:nvPr/>
        </p:nvSpPr>
        <p:spPr>
          <a:xfrm>
            <a:off x="209550" y="590550"/>
            <a:ext cx="609600" cy="609600"/>
          </a:xfrm>
          <a:prstGeom prst="ellipse">
            <a:avLst/>
          </a:prstGeom>
          <a:solidFill>
            <a:srgbClr val="009E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solidFill>
                  <a:schemeClr val="bg1"/>
                </a:solidFill>
                <a:latin typeface="Times New Roman" panose="02020603050405020304" pitchFamily="18" charset="0"/>
                <a:cs typeface="Times New Roman" panose="02020603050405020304" pitchFamily="18" charset="0"/>
              </a:rPr>
              <a:t>5</a:t>
            </a:r>
          </a:p>
        </p:txBody>
      </p:sp>
      <p:sp>
        <p:nvSpPr>
          <p:cNvPr id="17" name="TextBox 16"/>
          <p:cNvSpPr txBox="1"/>
          <p:nvPr/>
        </p:nvSpPr>
        <p:spPr>
          <a:xfrm>
            <a:off x="876300" y="679846"/>
            <a:ext cx="7391400" cy="461653"/>
          </a:xfrm>
          <a:prstGeom prst="rect">
            <a:avLst/>
          </a:prstGeom>
          <a:noFill/>
        </p:spPr>
        <p:txBody>
          <a:bodyPr wrap="square" lIns="91428" tIns="45714" rIns="91428" bIns="45714" rtlCol="0">
            <a:spAutoFit/>
          </a:bodyPr>
          <a:lstStyle/>
          <a:p>
            <a:pPr algn="just"/>
            <a:r>
              <a:rPr lang="en-US" sz="2400" b="1">
                <a:latin typeface="Times New Roman" panose="02020603050405020304" pitchFamily="18" charset="0"/>
                <a:ea typeface="Arial-Rounded" pitchFamily="34" charset="0"/>
                <a:cs typeface="Times New Roman" panose="02020603050405020304" pitchFamily="18" charset="0"/>
              </a:rPr>
              <a:t>Chọn từ ngữ để hoàn thiện câu và viết câu vào vở</a:t>
            </a:r>
          </a:p>
        </p:txBody>
      </p:sp>
      <p:sp>
        <p:nvSpPr>
          <p:cNvPr id="7" name="TextBox 6"/>
          <p:cNvSpPr txBox="1"/>
          <p:nvPr/>
        </p:nvSpPr>
        <p:spPr>
          <a:xfrm>
            <a:off x="893618" y="1467530"/>
            <a:ext cx="6781800" cy="584763"/>
          </a:xfrm>
          <a:prstGeom prst="rect">
            <a:avLst/>
          </a:prstGeom>
          <a:solidFill>
            <a:srgbClr val="BEE395"/>
          </a:solidFill>
        </p:spPr>
        <p:txBody>
          <a:bodyPr wrap="square" lIns="91428" tIns="45714" rIns="91428" bIns="45714" rtlCol="0">
            <a:spAutoFit/>
          </a:bodyPr>
          <a:lstStyle/>
          <a:p>
            <a:pPr algn="just"/>
            <a:r>
              <a:rPr lang="en-US" sz="3200" b="1">
                <a:latin typeface="Times New Roman" panose="02020603050405020304" pitchFamily="18" charset="0"/>
                <a:ea typeface="Arial-Rounded" pitchFamily="34" charset="0"/>
                <a:cs typeface="Times New Roman" panose="02020603050405020304" pitchFamily="18" charset="0"/>
              </a:rPr>
              <a:t>bổ ích			</a:t>
            </a:r>
          </a:p>
        </p:txBody>
      </p:sp>
      <p:sp>
        <p:nvSpPr>
          <p:cNvPr id="11" name="TextBox 10"/>
          <p:cNvSpPr txBox="1"/>
          <p:nvPr/>
        </p:nvSpPr>
        <p:spPr>
          <a:xfrm>
            <a:off x="914400" y="2480310"/>
            <a:ext cx="6957695" cy="520700"/>
          </a:xfrm>
          <a:prstGeom prst="rect">
            <a:avLst/>
          </a:prstGeom>
          <a:noFill/>
        </p:spPr>
        <p:txBody>
          <a:bodyPr wrap="square" lIns="91428" tIns="45714" rIns="91428" bIns="45714" rtlCol="0">
            <a:spAutoFit/>
          </a:bodyPr>
          <a:lstStyle/>
          <a:p>
            <a:pPr algn="just"/>
            <a:r>
              <a:rPr lang="en-US" sz="2800" b="1">
                <a:latin typeface="Times New Roman" panose="02020603050405020304" pitchFamily="18" charset="0"/>
                <a:ea typeface="Arial-Rounded" pitchFamily="34" charset="0"/>
                <a:cs typeface="Times New Roman" panose="02020603050405020304" pitchFamily="18" charset="0"/>
              </a:rPr>
              <a:t>Vân rất (….)  vì được đi chơi cùng các bạn.</a:t>
            </a:r>
          </a:p>
        </p:txBody>
      </p:sp>
      <p:sp>
        <p:nvSpPr>
          <p:cNvPr id="12" name="TextBox 11"/>
          <p:cNvSpPr txBox="1"/>
          <p:nvPr/>
        </p:nvSpPr>
        <p:spPr>
          <a:xfrm>
            <a:off x="3962400" y="1496811"/>
            <a:ext cx="713356" cy="523208"/>
          </a:xfrm>
          <a:prstGeom prst="rect">
            <a:avLst/>
          </a:prstGeom>
          <a:solidFill>
            <a:srgbClr val="BEE395"/>
          </a:solidFill>
        </p:spPr>
        <p:txBody>
          <a:bodyPr wrap="square" lIns="91428" tIns="45714" rIns="91428" bIns="45714" rtlCol="0">
            <a:spAutoFit/>
          </a:bodyPr>
          <a:lstStyle/>
          <a:p>
            <a:pPr algn="ctr"/>
            <a:r>
              <a:rPr lang="en-US" sz="2800" b="1">
                <a:latin typeface="Times New Roman" panose="02020603050405020304" pitchFamily="18" charset="0"/>
                <a:ea typeface="Arial-Rounded" pitchFamily="34" charset="0"/>
                <a:cs typeface="Times New Roman" panose="02020603050405020304" pitchFamily="18" charset="0"/>
              </a:rPr>
              <a:t>vui</a:t>
            </a:r>
          </a:p>
        </p:txBody>
      </p:sp>
      <p:sp>
        <p:nvSpPr>
          <p:cNvPr id="13" name="TextBox 12"/>
          <p:cNvSpPr txBox="1"/>
          <p:nvPr/>
        </p:nvSpPr>
        <p:spPr>
          <a:xfrm>
            <a:off x="904009" y="1513696"/>
            <a:ext cx="2459182" cy="523208"/>
          </a:xfrm>
          <a:prstGeom prst="rect">
            <a:avLst/>
          </a:prstGeom>
          <a:solidFill>
            <a:srgbClr val="BEE395"/>
          </a:solidFill>
        </p:spPr>
        <p:txBody>
          <a:bodyPr wrap="square" lIns="91428" tIns="45714" rIns="91428" bIns="45714" rtlCol="0">
            <a:spAutoFit/>
          </a:bodyPr>
          <a:lstStyle/>
          <a:p>
            <a:pPr algn="just"/>
            <a:r>
              <a:rPr lang="en-US" sz="2800" b="1">
                <a:latin typeface="Times New Roman" panose="02020603050405020304" pitchFamily="18" charset="0"/>
                <a:ea typeface="Arial-Rounded" pitchFamily="34" charset="0"/>
                <a:cs typeface="Times New Roman" panose="02020603050405020304" pitchFamily="18" charset="0"/>
              </a:rPr>
              <a:t>tốt đẹp</a:t>
            </a:r>
          </a:p>
        </p:txBody>
      </p:sp>
      <p:sp>
        <p:nvSpPr>
          <p:cNvPr id="10" name="TextBox 9"/>
          <p:cNvSpPr txBox="1"/>
          <p:nvPr/>
        </p:nvSpPr>
        <p:spPr>
          <a:xfrm>
            <a:off x="5715000" y="1513696"/>
            <a:ext cx="1905000" cy="523208"/>
          </a:xfrm>
          <a:prstGeom prst="rect">
            <a:avLst/>
          </a:prstGeom>
          <a:solidFill>
            <a:srgbClr val="BEE395"/>
          </a:solidFill>
          <a:ln>
            <a:noFill/>
          </a:ln>
        </p:spPr>
        <p:txBody>
          <a:bodyPr wrap="square" lIns="91428" tIns="45714" rIns="91428" bIns="45714" rtlCol="0">
            <a:spAutoFit/>
          </a:bodyPr>
          <a:lstStyle/>
          <a:p>
            <a:pPr algn="just"/>
            <a:r>
              <a:rPr lang="en-US" sz="2800" b="1">
                <a:latin typeface="Times New Roman" panose="02020603050405020304" pitchFamily="18" charset="0"/>
                <a:ea typeface="Arial-Rounded" pitchFamily="34" charset="0"/>
                <a:cs typeface="Times New Roman" panose="02020603050405020304" pitchFamily="18" charset="0"/>
              </a:rPr>
              <a:t>buồn bã</a:t>
            </a:r>
          </a:p>
        </p:txBody>
      </p:sp>
      <p:grpSp>
        <p:nvGrpSpPr>
          <p:cNvPr id="6" name="Group 5"/>
          <p:cNvGrpSpPr/>
          <p:nvPr/>
        </p:nvGrpSpPr>
        <p:grpSpPr>
          <a:xfrm>
            <a:off x="155314" y="3503807"/>
            <a:ext cx="9009953" cy="2147323"/>
            <a:chOff x="155314" y="3503807"/>
            <a:chExt cx="9009953" cy="2147323"/>
          </a:xfrm>
        </p:grpSpPr>
        <p:pic>
          <p:nvPicPr>
            <p:cNvPr id="2050"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5314" y="3503807"/>
              <a:ext cx="8743950" cy="2147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Rectangle 19"/>
            <p:cNvSpPr/>
            <p:nvPr/>
          </p:nvSpPr>
          <p:spPr>
            <a:xfrm>
              <a:off x="780727" y="3971167"/>
              <a:ext cx="8384540" cy="583565"/>
            </a:xfrm>
            <a:prstGeom prst="rect">
              <a:avLst/>
            </a:prstGeom>
          </p:spPr>
          <p:txBody>
            <a:bodyPr wrap="square">
              <a:spAutoFit/>
            </a:bodyPr>
            <a:lstStyle/>
            <a:p>
              <a:pPr algn="just"/>
              <a:r>
                <a:rPr lang="vi-VN" sz="3200" b="1">
                  <a:solidFill>
                    <a:srgbClr val="7030A0"/>
                  </a:solidFill>
                  <a:latin typeface="HP001 4 hàng" panose="020B0603050302020204" pitchFamily="34" charset="0"/>
                  <a:ea typeface="Arial-Rounded" pitchFamily="34" charset="0"/>
                  <a:cs typeface="Arial-Rounded" pitchFamily="34" charset="0"/>
                </a:rPr>
                <a:t>Vân ǟất νίi νŰ đư</a:t>
              </a:r>
              <a:r>
                <a:rPr lang="en-US" altLang="vi-VN" sz="3200" b="1">
                  <a:solidFill>
                    <a:srgbClr val="7030A0"/>
                  </a:solidFill>
                  <a:latin typeface="HP001 4 hàng" panose="020B0603050302020204" pitchFamily="34" charset="0"/>
                  <a:ea typeface="Arial-Rounded" pitchFamily="34" charset="0"/>
                  <a:cs typeface="Arial-Rounded" pitchFamily="34" charset="0"/>
                </a:rPr>
                <a:t>a</a:t>
              </a:r>
              <a:r>
                <a:rPr lang="vi-VN" sz="3200" b="1">
                  <a:solidFill>
                    <a:srgbClr val="7030A0"/>
                  </a:solidFill>
                  <a:latin typeface="HP001 4 hàng" panose="020B0603050302020204" pitchFamily="34" charset="0"/>
                  <a:ea typeface="Arial-Rounded" pitchFamily="34" charset="0"/>
                  <a:cs typeface="Arial-Rounded" pitchFamily="34" charset="0"/>
                </a:rPr>
                <a:t> đi εΠ cùng các bạn</a:t>
              </a:r>
              <a:r>
                <a:rPr lang="en-US" sz="3200" b="1">
                  <a:solidFill>
                    <a:srgbClr val="7030A0"/>
                  </a:solidFill>
                  <a:latin typeface="HP001 4 hàng" panose="020B0603050302020204" pitchFamily="34" charset="0"/>
                  <a:ea typeface="Arial-Rounded" pitchFamily="34" charset="0"/>
                  <a:cs typeface="Arial-Rounded" pitchFamily="34" charset="0"/>
                </a:rPr>
                <a:t>.</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13"/>
                    </p:tgtEl>
                  </p:cond>
                </p:stCondLst>
                <p:endSync evt="end" delay="0">
                  <p:rtn val="all"/>
                </p:endSync>
                <p:childTnLst>
                  <p:par>
                    <p:cTn id="9" fill="hold">
                      <p:stCondLst>
                        <p:cond delay="0"/>
                      </p:stCondLst>
                      <p:childTnLst>
                        <p:par>
                          <p:cTn id="10" fill="hold">
                            <p:stCondLst>
                              <p:cond delay="0"/>
                            </p:stCondLst>
                            <p:childTnLst>
                              <p:par>
                                <p:cTn id="11" presetID="32" presetClass="emph" presetSubtype="0" fill="hold" grpId="0" nodeType="clickEffect">
                                  <p:stCondLst>
                                    <p:cond delay="0"/>
                                  </p:stCondLst>
                                  <p:childTnLst>
                                    <p:animRot by="120000">
                                      <p:cBhvr>
                                        <p:cTn id="12" dur="100" fill="hold">
                                          <p:stCondLst>
                                            <p:cond delay="0"/>
                                          </p:stCondLst>
                                        </p:cTn>
                                        <p:tgtEl>
                                          <p:spTgt spid="13"/>
                                        </p:tgtEl>
                                        <p:attrNameLst>
                                          <p:attrName>r</p:attrName>
                                        </p:attrNameLst>
                                      </p:cBhvr>
                                    </p:animRot>
                                    <p:animRot by="-240000">
                                      <p:cBhvr>
                                        <p:cTn id="13" dur="200" fill="hold">
                                          <p:stCondLst>
                                            <p:cond delay="200"/>
                                          </p:stCondLst>
                                        </p:cTn>
                                        <p:tgtEl>
                                          <p:spTgt spid="13"/>
                                        </p:tgtEl>
                                        <p:attrNameLst>
                                          <p:attrName>r</p:attrName>
                                        </p:attrNameLst>
                                      </p:cBhvr>
                                    </p:animRot>
                                    <p:animRot by="240000">
                                      <p:cBhvr>
                                        <p:cTn id="14" dur="200" fill="hold">
                                          <p:stCondLst>
                                            <p:cond delay="400"/>
                                          </p:stCondLst>
                                        </p:cTn>
                                        <p:tgtEl>
                                          <p:spTgt spid="13"/>
                                        </p:tgtEl>
                                        <p:attrNameLst>
                                          <p:attrName>r</p:attrName>
                                        </p:attrNameLst>
                                      </p:cBhvr>
                                    </p:animRot>
                                    <p:animRot by="-240000">
                                      <p:cBhvr>
                                        <p:cTn id="15" dur="200" fill="hold">
                                          <p:stCondLst>
                                            <p:cond delay="600"/>
                                          </p:stCondLst>
                                        </p:cTn>
                                        <p:tgtEl>
                                          <p:spTgt spid="13"/>
                                        </p:tgtEl>
                                        <p:attrNameLst>
                                          <p:attrName>r</p:attrName>
                                        </p:attrNameLst>
                                      </p:cBhvr>
                                    </p:animRot>
                                    <p:animRot by="120000">
                                      <p:cBhvr>
                                        <p:cTn id="16" dur="200" fill="hold">
                                          <p:stCondLst>
                                            <p:cond delay="800"/>
                                          </p:stCondLst>
                                        </p:cTn>
                                        <p:tgtEl>
                                          <p:spTgt spid="13"/>
                                        </p:tgtEl>
                                        <p:attrNameLst>
                                          <p:attrName>r</p:attrName>
                                        </p:attrNameLst>
                                      </p:cBhvr>
                                    </p:animRot>
                                  </p:childTnLst>
                                  <p:subTnLst>
                                    <p:audio>
                                      <p:cMediaNode>
                                        <p:cTn display="0" masterRel="sameClick">
                                          <p:stCondLst>
                                            <p:cond evt="begin" delay="0">
                                              <p:tn val="11"/>
                                            </p:cond>
                                          </p:stCondLst>
                                          <p:endCondLst>
                                            <p:cond evt="onStopAudio" delay="0">
                                              <p:tgtEl>
                                                <p:sldTgt/>
                                              </p:tgtEl>
                                            </p:cond>
                                          </p:endCondLst>
                                        </p:cTn>
                                        <p:tgtEl>
                                          <p:sndTgt r:embed="rId3" name="hammer.wav"/>
                                        </p:tgtEl>
                                      </p:cMediaNode>
                                    </p:audio>
                                  </p:subTnLst>
                                </p:cTn>
                              </p:par>
                            </p:childTnLst>
                          </p:cTn>
                        </p:par>
                      </p:childTnLst>
                    </p:cTn>
                  </p:par>
                </p:childTnLst>
              </p:cTn>
              <p:nextCondLst>
                <p:cond evt="onClick" delay="0">
                  <p:tgtEl>
                    <p:spTgt spid="13"/>
                  </p:tgtEl>
                </p:cond>
              </p:nextCondLst>
            </p:seq>
            <p:seq concurrent="1" nextAc="seek">
              <p:cTn id="17" restart="whenNotActive" fill="hold" evtFilter="cancelBubble" nodeType="interactiveSeq">
                <p:stCondLst>
                  <p:cond evt="onClick" delay="0">
                    <p:tgtEl>
                      <p:spTgt spid="10"/>
                    </p:tgtEl>
                  </p:cond>
                </p:stCondLst>
                <p:endSync evt="end" delay="0">
                  <p:rtn val="all"/>
                </p:endSync>
                <p:childTnLst>
                  <p:par>
                    <p:cTn id="18" fill="hold">
                      <p:stCondLst>
                        <p:cond delay="0"/>
                      </p:stCondLst>
                      <p:childTnLst>
                        <p:par>
                          <p:cTn id="19" fill="hold">
                            <p:stCondLst>
                              <p:cond delay="0"/>
                            </p:stCondLst>
                            <p:childTnLst>
                              <p:par>
                                <p:cTn id="20" presetID="32" presetClass="emph" presetSubtype="0" fill="hold" grpId="0" nodeType="clickEffect">
                                  <p:stCondLst>
                                    <p:cond delay="0"/>
                                  </p:stCondLst>
                                  <p:childTnLst>
                                    <p:animRot by="120000">
                                      <p:cBhvr>
                                        <p:cTn id="21" dur="100" fill="hold">
                                          <p:stCondLst>
                                            <p:cond delay="0"/>
                                          </p:stCondLst>
                                        </p:cTn>
                                        <p:tgtEl>
                                          <p:spTgt spid="10"/>
                                        </p:tgtEl>
                                        <p:attrNameLst>
                                          <p:attrName>r</p:attrName>
                                        </p:attrNameLst>
                                      </p:cBhvr>
                                    </p:animRot>
                                    <p:animRot by="-240000">
                                      <p:cBhvr>
                                        <p:cTn id="22" dur="200" fill="hold">
                                          <p:stCondLst>
                                            <p:cond delay="200"/>
                                          </p:stCondLst>
                                        </p:cTn>
                                        <p:tgtEl>
                                          <p:spTgt spid="10"/>
                                        </p:tgtEl>
                                        <p:attrNameLst>
                                          <p:attrName>r</p:attrName>
                                        </p:attrNameLst>
                                      </p:cBhvr>
                                    </p:animRot>
                                    <p:animRot by="240000">
                                      <p:cBhvr>
                                        <p:cTn id="23" dur="200" fill="hold">
                                          <p:stCondLst>
                                            <p:cond delay="400"/>
                                          </p:stCondLst>
                                        </p:cTn>
                                        <p:tgtEl>
                                          <p:spTgt spid="10"/>
                                        </p:tgtEl>
                                        <p:attrNameLst>
                                          <p:attrName>r</p:attrName>
                                        </p:attrNameLst>
                                      </p:cBhvr>
                                    </p:animRot>
                                    <p:animRot by="-240000">
                                      <p:cBhvr>
                                        <p:cTn id="24" dur="200" fill="hold">
                                          <p:stCondLst>
                                            <p:cond delay="600"/>
                                          </p:stCondLst>
                                        </p:cTn>
                                        <p:tgtEl>
                                          <p:spTgt spid="10"/>
                                        </p:tgtEl>
                                        <p:attrNameLst>
                                          <p:attrName>r</p:attrName>
                                        </p:attrNameLst>
                                      </p:cBhvr>
                                    </p:animRot>
                                    <p:animRot by="120000">
                                      <p:cBhvr>
                                        <p:cTn id="25" dur="200" fill="hold">
                                          <p:stCondLst>
                                            <p:cond delay="800"/>
                                          </p:stCondLst>
                                        </p:cTn>
                                        <p:tgtEl>
                                          <p:spTgt spid="10"/>
                                        </p:tgtEl>
                                        <p:attrNameLst>
                                          <p:attrName>r</p:attrName>
                                        </p:attrNameLst>
                                      </p:cBhvr>
                                    </p:animRot>
                                  </p:childTnLst>
                                  <p:subTnLst>
                                    <p:audio>
                                      <p:cMediaNode>
                                        <p:cTn display="0" masterRel="sameClick">
                                          <p:stCondLst>
                                            <p:cond evt="begin" delay="0">
                                              <p:tn val="20"/>
                                            </p:cond>
                                          </p:stCondLst>
                                          <p:endCondLst>
                                            <p:cond evt="onStopAudio" delay="0">
                                              <p:tgtEl>
                                                <p:sldTgt/>
                                              </p:tgtEl>
                                            </p:cond>
                                          </p:endCondLst>
                                        </p:cTn>
                                        <p:tgtEl>
                                          <p:sndTgt r:embed="rId3" name="hammer.wav"/>
                                        </p:tgtEl>
                                      </p:cMediaNode>
                                    </p:audio>
                                  </p:subTnLst>
                                </p:cTn>
                              </p:par>
                            </p:childTnLst>
                          </p:cTn>
                        </p:par>
                      </p:childTnLst>
                    </p:cTn>
                  </p:par>
                </p:childTnLst>
              </p:cTn>
              <p:nextCondLst>
                <p:cond evt="onClick" delay="0">
                  <p:tgtEl>
                    <p:spTgt spid="10"/>
                  </p:tgtEl>
                </p:cond>
              </p:nextCondLst>
            </p:seq>
            <p:seq concurrent="1" nextAc="seek">
              <p:cTn id="26" restart="whenNotActive" fill="hold" evtFilter="cancelBubble" nodeType="interactiveSeq">
                <p:stCondLst>
                  <p:cond evt="onClick" delay="0">
                    <p:tgtEl>
                      <p:spTgt spid="12"/>
                    </p:tgtEl>
                  </p:cond>
                </p:stCondLst>
                <p:endSync evt="end" delay="0">
                  <p:rtn val="all"/>
                </p:endSync>
                <p:childTnLst>
                  <p:par>
                    <p:cTn id="27" fill="hold">
                      <p:stCondLst>
                        <p:cond delay="0"/>
                      </p:stCondLst>
                      <p:childTnLst>
                        <p:par>
                          <p:cTn id="28" fill="hold">
                            <p:stCondLst>
                              <p:cond delay="0"/>
                            </p:stCondLst>
                            <p:childTnLst>
                              <p:par>
                                <p:cTn id="29" presetID="42" presetClass="path" presetSubtype="0" accel="50000" decel="50000" fill="hold" grpId="0" nodeType="clickEffect">
                                  <p:stCondLst>
                                    <p:cond delay="0"/>
                                  </p:stCondLst>
                                  <p:childTnLst>
                                    <p:animMotion origin="layout" path="M -2.22222E-6 -2.1519E-6 L -0.19722 0.18802 " pathEditMode="relative" rAng="0" ptsTypes="AA">
                                      <p:cBhvr>
                                        <p:cTn id="30" dur="2000" fill="hold"/>
                                        <p:tgtEl>
                                          <p:spTgt spid="12"/>
                                        </p:tgtEl>
                                        <p:attrNameLst>
                                          <p:attrName>ppt_x</p:attrName>
                                          <p:attrName>ppt_y</p:attrName>
                                        </p:attrNameLst>
                                      </p:cBhvr>
                                      <p:rCtr x="-9861" y="9386"/>
                                    </p:animMotion>
                                  </p:childTnLst>
                                </p:cTn>
                              </p:par>
                            </p:childTnLst>
                          </p:cTn>
                        </p:par>
                      </p:childTnLst>
                    </p:cTn>
                  </p:par>
                </p:childTnLst>
              </p:cTn>
              <p:nextCondLst>
                <p:cond evt="onClick" delay="0">
                  <p:tgtEl>
                    <p:spTgt spid="12"/>
                  </p:tgtEl>
                </p:cond>
              </p:nextCondLst>
            </p:seq>
          </p:childTnLst>
        </p:cTn>
      </p:par>
    </p:tnLst>
    <p:bldLst>
      <p:bldP spid="12" grpId="0" animBg="1"/>
      <p:bldP spid="13" grpId="0" animBg="1"/>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2" name="Oval 1"/>
          <p:cNvSpPr/>
          <p:nvPr/>
        </p:nvSpPr>
        <p:spPr>
          <a:xfrm>
            <a:off x="117764" y="271378"/>
            <a:ext cx="609600" cy="609600"/>
          </a:xfrm>
          <a:prstGeom prst="ellipse">
            <a:avLst/>
          </a:prstGeom>
          <a:solidFill>
            <a:srgbClr val="009E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solidFill>
                  <a:schemeClr val="bg1"/>
                </a:solidFill>
                <a:latin typeface="Times New Roman" panose="02020603050405020304" pitchFamily="18" charset="0"/>
                <a:cs typeface="Times New Roman" panose="02020603050405020304" pitchFamily="18" charset="0"/>
              </a:rPr>
              <a:t>6</a:t>
            </a:r>
          </a:p>
        </p:txBody>
      </p:sp>
      <p:sp>
        <p:nvSpPr>
          <p:cNvPr id="3" name="TextBox 2"/>
          <p:cNvSpPr txBox="1"/>
          <p:nvPr/>
        </p:nvSpPr>
        <p:spPr>
          <a:xfrm>
            <a:off x="744855" y="358775"/>
            <a:ext cx="8320405" cy="459105"/>
          </a:xfrm>
          <a:prstGeom prst="rect">
            <a:avLst/>
          </a:prstGeom>
          <a:noFill/>
        </p:spPr>
        <p:txBody>
          <a:bodyPr wrap="square" lIns="91428" tIns="45714" rIns="91428" bIns="45714" rtlCol="0">
            <a:spAutoFit/>
          </a:bodyPr>
          <a:lstStyle/>
          <a:p>
            <a:pPr algn="just"/>
            <a:r>
              <a:rPr lang="en-US" sz="2400" b="1">
                <a:latin typeface="Times New Roman" panose="02020603050405020304" pitchFamily="18" charset="0"/>
                <a:ea typeface="Arial-Rounded" pitchFamily="34" charset="0"/>
                <a:cs typeface="Times New Roman" panose="02020603050405020304" pitchFamily="18" charset="0"/>
              </a:rPr>
              <a:t>Quan sát tranh và dùng từ ngữ trong khung để nói theo tranh</a:t>
            </a:r>
          </a:p>
        </p:txBody>
      </p:sp>
      <p:sp>
        <p:nvSpPr>
          <p:cNvPr id="5" name="TextBox 4"/>
          <p:cNvSpPr txBox="1"/>
          <p:nvPr/>
        </p:nvSpPr>
        <p:spPr>
          <a:xfrm>
            <a:off x="589915" y="995680"/>
            <a:ext cx="8248650" cy="828675"/>
          </a:xfrm>
          <a:prstGeom prst="rect">
            <a:avLst/>
          </a:prstGeom>
          <a:noFill/>
        </p:spPr>
        <p:txBody>
          <a:bodyPr wrap="square" lIns="91428" tIns="45714" rIns="91428" bIns="45714" rtlCol="0">
            <a:spAutoFit/>
          </a:bodyPr>
          <a:lstStyle/>
          <a:p>
            <a:pPr algn="just"/>
            <a:r>
              <a:rPr lang="en-US" sz="2400">
                <a:latin typeface="Times New Roman" panose="02020603050405020304" pitchFamily="18" charset="0"/>
                <a:ea typeface="Arial-Rounded" pitchFamily="34" charset="0"/>
                <a:cs typeface="Times New Roman" panose="02020603050405020304" pitchFamily="18" charset="0"/>
              </a:rPr>
              <a:t>chơi đùa 	      gấu	    hát		  sinh nhật</a:t>
            </a:r>
          </a:p>
        </p:txBody>
      </p:sp>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36829" t="25794" r="35634" b="21230"/>
          <a:stretch>
            <a:fillRect/>
          </a:stretch>
        </p:blipFill>
        <p:spPr bwMode="auto">
          <a:xfrm>
            <a:off x="3048000" y="1504950"/>
            <a:ext cx="3063917" cy="33140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grpSp>
        <p:nvGrpSpPr>
          <p:cNvPr id="2" name="Group 1"/>
          <p:cNvGrpSpPr/>
          <p:nvPr/>
        </p:nvGrpSpPr>
        <p:grpSpPr>
          <a:xfrm>
            <a:off x="422564" y="971551"/>
            <a:ext cx="8492836" cy="3962400"/>
            <a:chOff x="744680" y="1657350"/>
            <a:chExt cx="7809345" cy="2705100"/>
          </a:xfrm>
        </p:grpSpPr>
        <p:sp>
          <p:nvSpPr>
            <p:cNvPr id="3" name="Rectangle 2"/>
            <p:cNvSpPr/>
            <p:nvPr/>
          </p:nvSpPr>
          <p:spPr>
            <a:xfrm>
              <a:off x="744680" y="1657350"/>
              <a:ext cx="7809345" cy="2705100"/>
            </a:xfrm>
            <a:custGeom>
              <a:avLst/>
              <a:gdLst>
                <a:gd name="connsiteX0" fmla="*/ 0 w 7809345"/>
                <a:gd name="connsiteY0" fmla="*/ 0 h 2895600"/>
                <a:gd name="connsiteX1" fmla="*/ 7809345 w 7809345"/>
                <a:gd name="connsiteY1" fmla="*/ 0 h 2895600"/>
                <a:gd name="connsiteX2" fmla="*/ 7809345 w 7809345"/>
                <a:gd name="connsiteY2" fmla="*/ 2895600 h 2895600"/>
                <a:gd name="connsiteX3" fmla="*/ 0 w 7809345"/>
                <a:gd name="connsiteY3" fmla="*/ 2895600 h 2895600"/>
                <a:gd name="connsiteX4" fmla="*/ 0 w 7809345"/>
                <a:gd name="connsiteY4" fmla="*/ 0 h 2895600"/>
                <a:gd name="connsiteX0-1" fmla="*/ 35 w 7809380"/>
                <a:gd name="connsiteY0-2" fmla="*/ 0 h 2895600"/>
                <a:gd name="connsiteX1-3" fmla="*/ 7809380 w 7809380"/>
                <a:gd name="connsiteY1-4" fmla="*/ 0 h 2895600"/>
                <a:gd name="connsiteX2-5" fmla="*/ 7809380 w 7809380"/>
                <a:gd name="connsiteY2-6" fmla="*/ 2895600 h 2895600"/>
                <a:gd name="connsiteX3-7" fmla="*/ 35 w 7809380"/>
                <a:gd name="connsiteY3-8" fmla="*/ 2895600 h 2895600"/>
                <a:gd name="connsiteX4-9" fmla="*/ 144354 w 7809380"/>
                <a:gd name="connsiteY4-10" fmla="*/ 628650 h 2895600"/>
                <a:gd name="connsiteX5" fmla="*/ 35 w 7809380"/>
                <a:gd name="connsiteY5" fmla="*/ 0 h 2895600"/>
                <a:gd name="connsiteX0-11" fmla="*/ 35 w 7809380"/>
                <a:gd name="connsiteY0-12" fmla="*/ 0 h 2895600"/>
                <a:gd name="connsiteX1-13" fmla="*/ 7809380 w 7809380"/>
                <a:gd name="connsiteY1-14" fmla="*/ 0 h 2895600"/>
                <a:gd name="connsiteX2-15" fmla="*/ 7809380 w 7809380"/>
                <a:gd name="connsiteY2-16" fmla="*/ 2895600 h 2895600"/>
                <a:gd name="connsiteX3-17" fmla="*/ 35 w 7809380"/>
                <a:gd name="connsiteY3-18" fmla="*/ 2895600 h 2895600"/>
                <a:gd name="connsiteX4-19" fmla="*/ 144354 w 7809380"/>
                <a:gd name="connsiteY4-20" fmla="*/ 628650 h 2895600"/>
                <a:gd name="connsiteX5-21" fmla="*/ 35 w 7809380"/>
                <a:gd name="connsiteY5-22" fmla="*/ 0 h 2895600"/>
                <a:gd name="connsiteX0-23" fmla="*/ 47 w 7809392"/>
                <a:gd name="connsiteY0-24" fmla="*/ 0 h 2895600"/>
                <a:gd name="connsiteX1-25" fmla="*/ 7809392 w 7809392"/>
                <a:gd name="connsiteY1-26" fmla="*/ 0 h 2895600"/>
                <a:gd name="connsiteX2-27" fmla="*/ 7809392 w 7809392"/>
                <a:gd name="connsiteY2-28" fmla="*/ 2895600 h 2895600"/>
                <a:gd name="connsiteX3-29" fmla="*/ 47 w 7809392"/>
                <a:gd name="connsiteY3-30" fmla="*/ 2895600 h 2895600"/>
                <a:gd name="connsiteX4-31" fmla="*/ 144366 w 7809392"/>
                <a:gd name="connsiteY4-32" fmla="*/ 628650 h 2895600"/>
                <a:gd name="connsiteX5-33" fmla="*/ 47 w 7809392"/>
                <a:gd name="connsiteY5-34" fmla="*/ 0 h 2895600"/>
                <a:gd name="connsiteX0-35" fmla="*/ 47 w 7809392"/>
                <a:gd name="connsiteY0-36" fmla="*/ 0 h 2895600"/>
                <a:gd name="connsiteX1-37" fmla="*/ 7809392 w 7809392"/>
                <a:gd name="connsiteY1-38" fmla="*/ 0 h 2895600"/>
                <a:gd name="connsiteX2-39" fmla="*/ 7809392 w 7809392"/>
                <a:gd name="connsiteY2-40" fmla="*/ 2895600 h 2895600"/>
                <a:gd name="connsiteX3-41" fmla="*/ 47 w 7809392"/>
                <a:gd name="connsiteY3-42" fmla="*/ 2895600 h 2895600"/>
                <a:gd name="connsiteX4-43" fmla="*/ 144366 w 7809392"/>
                <a:gd name="connsiteY4-44" fmla="*/ 793750 h 2895600"/>
                <a:gd name="connsiteX5-45" fmla="*/ 47 w 7809392"/>
                <a:gd name="connsiteY5-46" fmla="*/ 0 h 2895600"/>
                <a:gd name="connsiteX0-47" fmla="*/ 72 w 7809417"/>
                <a:gd name="connsiteY0-48" fmla="*/ 0 h 2895600"/>
                <a:gd name="connsiteX1-49" fmla="*/ 7809417 w 7809417"/>
                <a:gd name="connsiteY1-50" fmla="*/ 0 h 2895600"/>
                <a:gd name="connsiteX2-51" fmla="*/ 7809417 w 7809417"/>
                <a:gd name="connsiteY2-52" fmla="*/ 2895600 h 2895600"/>
                <a:gd name="connsiteX3-53" fmla="*/ 72 w 7809417"/>
                <a:gd name="connsiteY3-54" fmla="*/ 2895600 h 2895600"/>
                <a:gd name="connsiteX4-55" fmla="*/ 106291 w 7809417"/>
                <a:gd name="connsiteY4-56" fmla="*/ 793750 h 2895600"/>
                <a:gd name="connsiteX5-57" fmla="*/ 72 w 7809417"/>
                <a:gd name="connsiteY5-58" fmla="*/ 0 h 2895600"/>
                <a:gd name="connsiteX0-59" fmla="*/ 555703 w 8365048"/>
                <a:gd name="connsiteY0-60" fmla="*/ 0 h 2895600"/>
                <a:gd name="connsiteX1-61" fmla="*/ 8365048 w 8365048"/>
                <a:gd name="connsiteY1-62" fmla="*/ 0 h 2895600"/>
                <a:gd name="connsiteX2-63" fmla="*/ 8365048 w 8365048"/>
                <a:gd name="connsiteY2-64" fmla="*/ 2895600 h 2895600"/>
                <a:gd name="connsiteX3-65" fmla="*/ 555703 w 8365048"/>
                <a:gd name="connsiteY3-66" fmla="*/ 2895600 h 2895600"/>
                <a:gd name="connsiteX4-67" fmla="*/ 649223 w 8365048"/>
                <a:gd name="connsiteY4-68" fmla="*/ 1670050 h 2895600"/>
                <a:gd name="connsiteX5-69" fmla="*/ 661922 w 8365048"/>
                <a:gd name="connsiteY5-70" fmla="*/ 793750 h 2895600"/>
                <a:gd name="connsiteX6" fmla="*/ 555703 w 8365048"/>
                <a:gd name="connsiteY6" fmla="*/ 0 h 2895600"/>
                <a:gd name="connsiteX0-71" fmla="*/ 0 w 7809345"/>
                <a:gd name="connsiteY0-72" fmla="*/ 0 h 2895600"/>
                <a:gd name="connsiteX1-73" fmla="*/ 7809345 w 7809345"/>
                <a:gd name="connsiteY1-74" fmla="*/ 0 h 2895600"/>
                <a:gd name="connsiteX2-75" fmla="*/ 7809345 w 7809345"/>
                <a:gd name="connsiteY2-76" fmla="*/ 2895600 h 2895600"/>
                <a:gd name="connsiteX3-77" fmla="*/ 0 w 7809345"/>
                <a:gd name="connsiteY3-78" fmla="*/ 2895600 h 2895600"/>
                <a:gd name="connsiteX4-79" fmla="*/ 93520 w 7809345"/>
                <a:gd name="connsiteY4-80" fmla="*/ 1670050 h 2895600"/>
                <a:gd name="connsiteX5-81" fmla="*/ 106219 w 7809345"/>
                <a:gd name="connsiteY5-82" fmla="*/ 793750 h 2895600"/>
                <a:gd name="connsiteX6-83" fmla="*/ 0 w 7809345"/>
                <a:gd name="connsiteY6-84" fmla="*/ 0 h 2895600"/>
                <a:gd name="connsiteX0-85" fmla="*/ 0 w 7809345"/>
                <a:gd name="connsiteY0-86" fmla="*/ 0 h 2895600"/>
                <a:gd name="connsiteX1-87" fmla="*/ 7809345 w 7809345"/>
                <a:gd name="connsiteY1-88" fmla="*/ 0 h 2895600"/>
                <a:gd name="connsiteX2-89" fmla="*/ 7809345 w 7809345"/>
                <a:gd name="connsiteY2-90" fmla="*/ 2895600 h 2895600"/>
                <a:gd name="connsiteX3-91" fmla="*/ 0 w 7809345"/>
                <a:gd name="connsiteY3-92" fmla="*/ 2895600 h 2895600"/>
                <a:gd name="connsiteX4-93" fmla="*/ 118920 w 7809345"/>
                <a:gd name="connsiteY4-94" fmla="*/ 1720850 h 2895600"/>
                <a:gd name="connsiteX5-95" fmla="*/ 106219 w 7809345"/>
                <a:gd name="connsiteY5-96" fmla="*/ 793750 h 2895600"/>
                <a:gd name="connsiteX6-97" fmla="*/ 0 w 7809345"/>
                <a:gd name="connsiteY6-98" fmla="*/ 0 h 2895600"/>
                <a:gd name="connsiteX0-99" fmla="*/ 0 w 7809345"/>
                <a:gd name="connsiteY0-100" fmla="*/ 0 h 2895600"/>
                <a:gd name="connsiteX1-101" fmla="*/ 7809345 w 7809345"/>
                <a:gd name="connsiteY1-102" fmla="*/ 0 h 2895600"/>
                <a:gd name="connsiteX2-103" fmla="*/ 7809345 w 7809345"/>
                <a:gd name="connsiteY2-104" fmla="*/ 2895600 h 2895600"/>
                <a:gd name="connsiteX3-105" fmla="*/ 0 w 7809345"/>
                <a:gd name="connsiteY3-106" fmla="*/ 2895600 h 2895600"/>
                <a:gd name="connsiteX4-107" fmla="*/ 118920 w 7809345"/>
                <a:gd name="connsiteY4-108" fmla="*/ 1720850 h 2895600"/>
                <a:gd name="connsiteX5-109" fmla="*/ 131619 w 7809345"/>
                <a:gd name="connsiteY5-110" fmla="*/ 806450 h 2895600"/>
                <a:gd name="connsiteX6-111" fmla="*/ 0 w 7809345"/>
                <a:gd name="connsiteY6-112" fmla="*/ 0 h 28956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83" y="connsiteY6-84"/>
                </a:cxn>
              </a:cxnLst>
              <a:rect l="l" t="t" r="r" b="b"/>
              <a:pathLst>
                <a:path w="7809345" h="2895600">
                  <a:moveTo>
                    <a:pt x="0" y="0"/>
                  </a:moveTo>
                  <a:lnTo>
                    <a:pt x="7809345" y="0"/>
                  </a:lnTo>
                  <a:lnTo>
                    <a:pt x="7809345" y="2895600"/>
                  </a:lnTo>
                  <a:lnTo>
                    <a:pt x="0" y="2895600"/>
                  </a:lnTo>
                  <a:cubicBezTo>
                    <a:pt x="77163" y="2176992"/>
                    <a:pt x="101217" y="2071158"/>
                    <a:pt x="118920" y="1720850"/>
                  </a:cubicBezTo>
                  <a:cubicBezTo>
                    <a:pt x="136623" y="1370542"/>
                    <a:pt x="138739" y="1078442"/>
                    <a:pt x="131619" y="806450"/>
                  </a:cubicBezTo>
                  <a:cubicBezTo>
                    <a:pt x="108913" y="558800"/>
                    <a:pt x="48106" y="209550"/>
                    <a:pt x="0" y="0"/>
                  </a:cubicBezTo>
                  <a:close/>
                </a:path>
              </a:pathLst>
            </a:custGeom>
            <a:solidFill>
              <a:srgbClr val="FBD6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sp>
          <p:nvSpPr>
            <p:cNvPr id="23" name="Rectangle 2"/>
            <p:cNvSpPr/>
            <p:nvPr/>
          </p:nvSpPr>
          <p:spPr>
            <a:xfrm>
              <a:off x="1107474" y="1741143"/>
              <a:ext cx="7166281" cy="2531189"/>
            </a:xfrm>
            <a:custGeom>
              <a:avLst/>
              <a:gdLst>
                <a:gd name="connsiteX0" fmla="*/ 0 w 7809345"/>
                <a:gd name="connsiteY0" fmla="*/ 0 h 2895600"/>
                <a:gd name="connsiteX1" fmla="*/ 7809345 w 7809345"/>
                <a:gd name="connsiteY1" fmla="*/ 0 h 2895600"/>
                <a:gd name="connsiteX2" fmla="*/ 7809345 w 7809345"/>
                <a:gd name="connsiteY2" fmla="*/ 2895600 h 2895600"/>
                <a:gd name="connsiteX3" fmla="*/ 0 w 7809345"/>
                <a:gd name="connsiteY3" fmla="*/ 2895600 h 2895600"/>
                <a:gd name="connsiteX4" fmla="*/ 0 w 7809345"/>
                <a:gd name="connsiteY4" fmla="*/ 0 h 2895600"/>
                <a:gd name="connsiteX0-1" fmla="*/ 35 w 7809380"/>
                <a:gd name="connsiteY0-2" fmla="*/ 0 h 2895600"/>
                <a:gd name="connsiteX1-3" fmla="*/ 7809380 w 7809380"/>
                <a:gd name="connsiteY1-4" fmla="*/ 0 h 2895600"/>
                <a:gd name="connsiteX2-5" fmla="*/ 7809380 w 7809380"/>
                <a:gd name="connsiteY2-6" fmla="*/ 2895600 h 2895600"/>
                <a:gd name="connsiteX3-7" fmla="*/ 35 w 7809380"/>
                <a:gd name="connsiteY3-8" fmla="*/ 2895600 h 2895600"/>
                <a:gd name="connsiteX4-9" fmla="*/ 144354 w 7809380"/>
                <a:gd name="connsiteY4-10" fmla="*/ 628650 h 2895600"/>
                <a:gd name="connsiteX5" fmla="*/ 35 w 7809380"/>
                <a:gd name="connsiteY5" fmla="*/ 0 h 2895600"/>
                <a:gd name="connsiteX0-11" fmla="*/ 35 w 7809380"/>
                <a:gd name="connsiteY0-12" fmla="*/ 0 h 2895600"/>
                <a:gd name="connsiteX1-13" fmla="*/ 7809380 w 7809380"/>
                <a:gd name="connsiteY1-14" fmla="*/ 0 h 2895600"/>
                <a:gd name="connsiteX2-15" fmla="*/ 7809380 w 7809380"/>
                <a:gd name="connsiteY2-16" fmla="*/ 2895600 h 2895600"/>
                <a:gd name="connsiteX3-17" fmla="*/ 35 w 7809380"/>
                <a:gd name="connsiteY3-18" fmla="*/ 2895600 h 2895600"/>
                <a:gd name="connsiteX4-19" fmla="*/ 144354 w 7809380"/>
                <a:gd name="connsiteY4-20" fmla="*/ 628650 h 2895600"/>
                <a:gd name="connsiteX5-21" fmla="*/ 35 w 7809380"/>
                <a:gd name="connsiteY5-22" fmla="*/ 0 h 2895600"/>
                <a:gd name="connsiteX0-23" fmla="*/ 47 w 7809392"/>
                <a:gd name="connsiteY0-24" fmla="*/ 0 h 2895600"/>
                <a:gd name="connsiteX1-25" fmla="*/ 7809392 w 7809392"/>
                <a:gd name="connsiteY1-26" fmla="*/ 0 h 2895600"/>
                <a:gd name="connsiteX2-27" fmla="*/ 7809392 w 7809392"/>
                <a:gd name="connsiteY2-28" fmla="*/ 2895600 h 2895600"/>
                <a:gd name="connsiteX3-29" fmla="*/ 47 w 7809392"/>
                <a:gd name="connsiteY3-30" fmla="*/ 2895600 h 2895600"/>
                <a:gd name="connsiteX4-31" fmla="*/ 144366 w 7809392"/>
                <a:gd name="connsiteY4-32" fmla="*/ 628650 h 2895600"/>
                <a:gd name="connsiteX5-33" fmla="*/ 47 w 7809392"/>
                <a:gd name="connsiteY5-34" fmla="*/ 0 h 2895600"/>
                <a:gd name="connsiteX0-35" fmla="*/ 44 w 7809389"/>
                <a:gd name="connsiteY0-36" fmla="*/ 0 h 2895600"/>
                <a:gd name="connsiteX1-37" fmla="*/ 7809389 w 7809389"/>
                <a:gd name="connsiteY1-38" fmla="*/ 0 h 2895600"/>
                <a:gd name="connsiteX2-39" fmla="*/ 7809389 w 7809389"/>
                <a:gd name="connsiteY2-40" fmla="*/ 2895600 h 2895600"/>
                <a:gd name="connsiteX3-41" fmla="*/ 44 w 7809389"/>
                <a:gd name="connsiteY3-42" fmla="*/ 2895600 h 2895600"/>
                <a:gd name="connsiteX4-43" fmla="*/ 159033 w 7809389"/>
                <a:gd name="connsiteY4-44" fmla="*/ 1016020 h 2895600"/>
                <a:gd name="connsiteX5-45" fmla="*/ 44 w 7809389"/>
                <a:gd name="connsiteY5-46" fmla="*/ 0 h 2895600"/>
                <a:gd name="connsiteX0-47" fmla="*/ 582152 w 8391497"/>
                <a:gd name="connsiteY0-48" fmla="*/ 0 h 2895600"/>
                <a:gd name="connsiteX1-49" fmla="*/ 8391497 w 8391497"/>
                <a:gd name="connsiteY1-50" fmla="*/ 0 h 2895600"/>
                <a:gd name="connsiteX2-51" fmla="*/ 8391497 w 8391497"/>
                <a:gd name="connsiteY2-52" fmla="*/ 2895600 h 2895600"/>
                <a:gd name="connsiteX3-53" fmla="*/ 582152 w 8391497"/>
                <a:gd name="connsiteY3-54" fmla="*/ 2895600 h 2895600"/>
                <a:gd name="connsiteX4-55" fmla="*/ 741141 w 8391497"/>
                <a:gd name="connsiteY4-56" fmla="*/ 1016020 h 2895600"/>
                <a:gd name="connsiteX5-57" fmla="*/ 572769 w 8391497"/>
                <a:gd name="connsiteY5-58" fmla="*/ 448384 h 2895600"/>
                <a:gd name="connsiteX6" fmla="*/ 582152 w 8391497"/>
                <a:gd name="connsiteY6" fmla="*/ 0 h 2895600"/>
                <a:gd name="connsiteX0-59" fmla="*/ 74435 w 7883780"/>
                <a:gd name="connsiteY0-60" fmla="*/ 0 h 2895600"/>
                <a:gd name="connsiteX1-61" fmla="*/ 7883780 w 7883780"/>
                <a:gd name="connsiteY1-62" fmla="*/ 0 h 2895600"/>
                <a:gd name="connsiteX2-63" fmla="*/ 7883780 w 7883780"/>
                <a:gd name="connsiteY2-64" fmla="*/ 2895600 h 2895600"/>
                <a:gd name="connsiteX3-65" fmla="*/ 74435 w 7883780"/>
                <a:gd name="connsiteY3-66" fmla="*/ 2895600 h 2895600"/>
                <a:gd name="connsiteX4-67" fmla="*/ 233424 w 7883780"/>
                <a:gd name="connsiteY4-68" fmla="*/ 1016020 h 2895600"/>
                <a:gd name="connsiteX5-69" fmla="*/ 65052 w 7883780"/>
                <a:gd name="connsiteY5-70" fmla="*/ 448384 h 2895600"/>
                <a:gd name="connsiteX6-71" fmla="*/ 74435 w 7883780"/>
                <a:gd name="connsiteY6-72" fmla="*/ 0 h 2895600"/>
                <a:gd name="connsiteX0-73" fmla="*/ 55299 w 7864644"/>
                <a:gd name="connsiteY0-74" fmla="*/ 0 h 2895600"/>
                <a:gd name="connsiteX1-75" fmla="*/ 7864644 w 7864644"/>
                <a:gd name="connsiteY1-76" fmla="*/ 0 h 2895600"/>
                <a:gd name="connsiteX2-77" fmla="*/ 7864644 w 7864644"/>
                <a:gd name="connsiteY2-78" fmla="*/ 2895600 h 2895600"/>
                <a:gd name="connsiteX3-79" fmla="*/ 55299 w 7864644"/>
                <a:gd name="connsiteY3-80" fmla="*/ 2895600 h 2895600"/>
                <a:gd name="connsiteX4-81" fmla="*/ 214288 w 7864644"/>
                <a:gd name="connsiteY4-82" fmla="*/ 1016020 h 2895600"/>
                <a:gd name="connsiteX5-83" fmla="*/ 45916 w 7864644"/>
                <a:gd name="connsiteY5-84" fmla="*/ 448384 h 2895600"/>
                <a:gd name="connsiteX6-85" fmla="*/ 55299 w 7864644"/>
                <a:gd name="connsiteY6-86" fmla="*/ 0 h 2895600"/>
                <a:gd name="connsiteX0-87" fmla="*/ 55299 w 7864644"/>
                <a:gd name="connsiteY0-88" fmla="*/ 0 h 2895600"/>
                <a:gd name="connsiteX1-89" fmla="*/ 7864644 w 7864644"/>
                <a:gd name="connsiteY1-90" fmla="*/ 0 h 2895600"/>
                <a:gd name="connsiteX2-91" fmla="*/ 7864644 w 7864644"/>
                <a:gd name="connsiteY2-92" fmla="*/ 2895600 h 2895600"/>
                <a:gd name="connsiteX3-93" fmla="*/ 55299 w 7864644"/>
                <a:gd name="connsiteY3-94" fmla="*/ 2895600 h 2895600"/>
                <a:gd name="connsiteX4-95" fmla="*/ 214288 w 7864644"/>
                <a:gd name="connsiteY4-96" fmla="*/ 1016020 h 2895600"/>
                <a:gd name="connsiteX5-97" fmla="*/ 45916 w 7864644"/>
                <a:gd name="connsiteY5-98" fmla="*/ 448384 h 2895600"/>
                <a:gd name="connsiteX6-99" fmla="*/ 55299 w 7864644"/>
                <a:gd name="connsiteY6-100" fmla="*/ 0 h 2895600"/>
                <a:gd name="connsiteX0-101" fmla="*/ 579978 w 8389323"/>
                <a:gd name="connsiteY0-102" fmla="*/ 0 h 2895600"/>
                <a:gd name="connsiteX1-103" fmla="*/ 8389323 w 8389323"/>
                <a:gd name="connsiteY1-104" fmla="*/ 0 h 2895600"/>
                <a:gd name="connsiteX2-105" fmla="*/ 8389323 w 8389323"/>
                <a:gd name="connsiteY2-106" fmla="*/ 2895600 h 2895600"/>
                <a:gd name="connsiteX3-107" fmla="*/ 579978 w 8389323"/>
                <a:gd name="connsiteY3-108" fmla="*/ 2895600 h 2895600"/>
                <a:gd name="connsiteX4-109" fmla="*/ 570596 w 8389323"/>
                <a:gd name="connsiteY4-110" fmla="*/ 1625991 h 2895600"/>
                <a:gd name="connsiteX5-111" fmla="*/ 738967 w 8389323"/>
                <a:gd name="connsiteY5-112" fmla="*/ 1016020 h 2895600"/>
                <a:gd name="connsiteX6-113" fmla="*/ 570595 w 8389323"/>
                <a:gd name="connsiteY6-114" fmla="*/ 448384 h 2895600"/>
                <a:gd name="connsiteX7" fmla="*/ 579978 w 8389323"/>
                <a:gd name="connsiteY7" fmla="*/ 0 h 2895600"/>
                <a:gd name="connsiteX0-115" fmla="*/ 55299 w 7864644"/>
                <a:gd name="connsiteY0-116" fmla="*/ 0 h 2895600"/>
                <a:gd name="connsiteX1-117" fmla="*/ 7864644 w 7864644"/>
                <a:gd name="connsiteY1-118" fmla="*/ 0 h 2895600"/>
                <a:gd name="connsiteX2-119" fmla="*/ 7864644 w 7864644"/>
                <a:gd name="connsiteY2-120" fmla="*/ 2895600 h 2895600"/>
                <a:gd name="connsiteX3-121" fmla="*/ 55299 w 7864644"/>
                <a:gd name="connsiteY3-122" fmla="*/ 2895600 h 2895600"/>
                <a:gd name="connsiteX4-123" fmla="*/ 45917 w 7864644"/>
                <a:gd name="connsiteY4-124" fmla="*/ 1625991 h 2895600"/>
                <a:gd name="connsiteX5-125" fmla="*/ 214288 w 7864644"/>
                <a:gd name="connsiteY5-126" fmla="*/ 1016020 h 2895600"/>
                <a:gd name="connsiteX6-127" fmla="*/ 45916 w 7864644"/>
                <a:gd name="connsiteY6-128" fmla="*/ 448384 h 2895600"/>
                <a:gd name="connsiteX7-129" fmla="*/ 55299 w 7864644"/>
                <a:gd name="connsiteY7-130" fmla="*/ 0 h 2895600"/>
                <a:gd name="connsiteX0-131" fmla="*/ 55299 w 7864644"/>
                <a:gd name="connsiteY0-132" fmla="*/ 0 h 2895600"/>
                <a:gd name="connsiteX1-133" fmla="*/ 7864644 w 7864644"/>
                <a:gd name="connsiteY1-134" fmla="*/ 0 h 2895600"/>
                <a:gd name="connsiteX2-135" fmla="*/ 7732620 w 7864644"/>
                <a:gd name="connsiteY2-136" fmla="*/ 510363 h 2895600"/>
                <a:gd name="connsiteX3-137" fmla="*/ 7864644 w 7864644"/>
                <a:gd name="connsiteY3-138" fmla="*/ 2895600 h 2895600"/>
                <a:gd name="connsiteX4-139" fmla="*/ 55299 w 7864644"/>
                <a:gd name="connsiteY4-140" fmla="*/ 2895600 h 2895600"/>
                <a:gd name="connsiteX5-141" fmla="*/ 45917 w 7864644"/>
                <a:gd name="connsiteY5-142" fmla="*/ 1625991 h 2895600"/>
                <a:gd name="connsiteX6-143" fmla="*/ 214288 w 7864644"/>
                <a:gd name="connsiteY6-144" fmla="*/ 1016020 h 2895600"/>
                <a:gd name="connsiteX7-145" fmla="*/ 45916 w 7864644"/>
                <a:gd name="connsiteY7-146" fmla="*/ 448384 h 2895600"/>
                <a:gd name="connsiteX8" fmla="*/ 55299 w 7864644"/>
                <a:gd name="connsiteY8" fmla="*/ 0 h 2895600"/>
                <a:gd name="connsiteX0-147" fmla="*/ 55299 w 7879425"/>
                <a:gd name="connsiteY0-148" fmla="*/ 0 h 2895600"/>
                <a:gd name="connsiteX1-149" fmla="*/ 7864644 w 7879425"/>
                <a:gd name="connsiteY1-150" fmla="*/ 0 h 2895600"/>
                <a:gd name="connsiteX2-151" fmla="*/ 7732620 w 7879425"/>
                <a:gd name="connsiteY2-152" fmla="*/ 510363 h 2895600"/>
                <a:gd name="connsiteX3-153" fmla="*/ 7879313 w 7879425"/>
                <a:gd name="connsiteY3-154" fmla="*/ 928723 h 2895600"/>
                <a:gd name="connsiteX4-155" fmla="*/ 7864644 w 7879425"/>
                <a:gd name="connsiteY4-156" fmla="*/ 2895600 h 2895600"/>
                <a:gd name="connsiteX5-157" fmla="*/ 55299 w 7879425"/>
                <a:gd name="connsiteY5-158" fmla="*/ 2895600 h 2895600"/>
                <a:gd name="connsiteX6-159" fmla="*/ 45917 w 7879425"/>
                <a:gd name="connsiteY6-160" fmla="*/ 1625991 h 2895600"/>
                <a:gd name="connsiteX7-161" fmla="*/ 214288 w 7879425"/>
                <a:gd name="connsiteY7-162" fmla="*/ 1016020 h 2895600"/>
                <a:gd name="connsiteX8-163" fmla="*/ 45916 w 7879425"/>
                <a:gd name="connsiteY8-164" fmla="*/ 448384 h 2895600"/>
                <a:gd name="connsiteX9" fmla="*/ 55299 w 7879425"/>
                <a:gd name="connsiteY9" fmla="*/ 0 h 2895600"/>
                <a:gd name="connsiteX0-165" fmla="*/ 55299 w 7879425"/>
                <a:gd name="connsiteY0-166" fmla="*/ 0 h 2895600"/>
                <a:gd name="connsiteX1-167" fmla="*/ 7864644 w 7879425"/>
                <a:gd name="connsiteY1-168" fmla="*/ 0 h 2895600"/>
                <a:gd name="connsiteX2-169" fmla="*/ 7732620 w 7879425"/>
                <a:gd name="connsiteY2-170" fmla="*/ 510363 h 2895600"/>
                <a:gd name="connsiteX3-171" fmla="*/ 7879313 w 7879425"/>
                <a:gd name="connsiteY3-172" fmla="*/ 928723 h 2895600"/>
                <a:gd name="connsiteX4-173" fmla="*/ 7688611 w 7879425"/>
                <a:gd name="connsiteY4-174" fmla="*/ 1734454 h 2895600"/>
                <a:gd name="connsiteX5-175" fmla="*/ 7864644 w 7879425"/>
                <a:gd name="connsiteY5-176" fmla="*/ 2895600 h 2895600"/>
                <a:gd name="connsiteX6-177" fmla="*/ 55299 w 7879425"/>
                <a:gd name="connsiteY6-178" fmla="*/ 2895600 h 2895600"/>
                <a:gd name="connsiteX7-179" fmla="*/ 45917 w 7879425"/>
                <a:gd name="connsiteY7-180" fmla="*/ 1625991 h 2895600"/>
                <a:gd name="connsiteX8-181" fmla="*/ 214288 w 7879425"/>
                <a:gd name="connsiteY8-182" fmla="*/ 1016020 h 2895600"/>
                <a:gd name="connsiteX9-183" fmla="*/ 45916 w 7879425"/>
                <a:gd name="connsiteY9-184" fmla="*/ 448384 h 2895600"/>
                <a:gd name="connsiteX10" fmla="*/ 55299 w 7879425"/>
                <a:gd name="connsiteY10" fmla="*/ 0 h 2895600"/>
                <a:gd name="connsiteX0-185" fmla="*/ 55299 w 7908650"/>
                <a:gd name="connsiteY0-186" fmla="*/ 0 h 2895600"/>
                <a:gd name="connsiteX1-187" fmla="*/ 7864644 w 7908650"/>
                <a:gd name="connsiteY1-188" fmla="*/ 0 h 2895600"/>
                <a:gd name="connsiteX2-189" fmla="*/ 7732620 w 7908650"/>
                <a:gd name="connsiteY2-190" fmla="*/ 510363 h 2895600"/>
                <a:gd name="connsiteX3-191" fmla="*/ 7879313 w 7908650"/>
                <a:gd name="connsiteY3-192" fmla="*/ 928723 h 2895600"/>
                <a:gd name="connsiteX4-193" fmla="*/ 7688611 w 7908650"/>
                <a:gd name="connsiteY4-194" fmla="*/ 1734454 h 2895600"/>
                <a:gd name="connsiteX5-195" fmla="*/ 7908650 w 7908650"/>
                <a:gd name="connsiteY5-196" fmla="*/ 2462711 h 2895600"/>
                <a:gd name="connsiteX6-197" fmla="*/ 7864644 w 7908650"/>
                <a:gd name="connsiteY6-198" fmla="*/ 2895600 h 2895600"/>
                <a:gd name="connsiteX7-199" fmla="*/ 55299 w 7908650"/>
                <a:gd name="connsiteY7-200" fmla="*/ 2895600 h 2895600"/>
                <a:gd name="connsiteX8-201" fmla="*/ 45917 w 7908650"/>
                <a:gd name="connsiteY8-202" fmla="*/ 1625991 h 2895600"/>
                <a:gd name="connsiteX9-203" fmla="*/ 214288 w 7908650"/>
                <a:gd name="connsiteY9-204" fmla="*/ 1016020 h 2895600"/>
                <a:gd name="connsiteX10-205" fmla="*/ 45916 w 7908650"/>
                <a:gd name="connsiteY10-206" fmla="*/ 448384 h 2895600"/>
                <a:gd name="connsiteX11" fmla="*/ 55299 w 7908650"/>
                <a:gd name="connsiteY11" fmla="*/ 0 h 2895600"/>
                <a:gd name="connsiteX0-207" fmla="*/ 55299 w 7908650"/>
                <a:gd name="connsiteY0-208" fmla="*/ 0 h 2895600"/>
                <a:gd name="connsiteX1-209" fmla="*/ 7864644 w 7908650"/>
                <a:gd name="connsiteY1-210" fmla="*/ 0 h 2895600"/>
                <a:gd name="connsiteX2-211" fmla="*/ 7732620 w 7908650"/>
                <a:gd name="connsiteY2-212" fmla="*/ 510363 h 2895600"/>
                <a:gd name="connsiteX3-213" fmla="*/ 7879313 w 7908650"/>
                <a:gd name="connsiteY3-214" fmla="*/ 928723 h 2895600"/>
                <a:gd name="connsiteX4-215" fmla="*/ 7688611 w 7908650"/>
                <a:gd name="connsiteY4-216" fmla="*/ 1734454 h 2895600"/>
                <a:gd name="connsiteX5-217" fmla="*/ 7908650 w 7908650"/>
                <a:gd name="connsiteY5-218" fmla="*/ 2462711 h 2895600"/>
                <a:gd name="connsiteX6-219" fmla="*/ 7864644 w 7908650"/>
                <a:gd name="connsiteY6-220" fmla="*/ 2895600 h 2895600"/>
                <a:gd name="connsiteX7-221" fmla="*/ 55299 w 7908650"/>
                <a:gd name="connsiteY7-222" fmla="*/ 2895600 h 2895600"/>
                <a:gd name="connsiteX8-223" fmla="*/ 45917 w 7908650"/>
                <a:gd name="connsiteY8-224" fmla="*/ 1625991 h 2895600"/>
                <a:gd name="connsiteX9-225" fmla="*/ 214288 w 7908650"/>
                <a:gd name="connsiteY9-226" fmla="*/ 1016020 h 2895600"/>
                <a:gd name="connsiteX10-227" fmla="*/ 45916 w 7908650"/>
                <a:gd name="connsiteY10-228" fmla="*/ 448384 h 2895600"/>
                <a:gd name="connsiteX11-229" fmla="*/ 55299 w 7908650"/>
                <a:gd name="connsiteY11-230" fmla="*/ 0 h 2895600"/>
                <a:gd name="connsiteX0-231" fmla="*/ 55299 w 7908650"/>
                <a:gd name="connsiteY0-232" fmla="*/ 0 h 2895600"/>
                <a:gd name="connsiteX1-233" fmla="*/ 7864644 w 7908650"/>
                <a:gd name="connsiteY1-234" fmla="*/ 0 h 2895600"/>
                <a:gd name="connsiteX2-235" fmla="*/ 7732620 w 7908650"/>
                <a:gd name="connsiteY2-236" fmla="*/ 510363 h 2895600"/>
                <a:gd name="connsiteX3-237" fmla="*/ 7879313 w 7908650"/>
                <a:gd name="connsiteY3-238" fmla="*/ 928723 h 2895600"/>
                <a:gd name="connsiteX4-239" fmla="*/ 7688611 w 7908650"/>
                <a:gd name="connsiteY4-240" fmla="*/ 1734454 h 2895600"/>
                <a:gd name="connsiteX5-241" fmla="*/ 7908650 w 7908650"/>
                <a:gd name="connsiteY5-242" fmla="*/ 2462711 h 2895600"/>
                <a:gd name="connsiteX6-243" fmla="*/ 7864644 w 7908650"/>
                <a:gd name="connsiteY6-244" fmla="*/ 2895600 h 2895600"/>
                <a:gd name="connsiteX7-245" fmla="*/ 55299 w 7908650"/>
                <a:gd name="connsiteY7-246" fmla="*/ 2895600 h 2895600"/>
                <a:gd name="connsiteX8-247" fmla="*/ 45917 w 7908650"/>
                <a:gd name="connsiteY8-248" fmla="*/ 1625991 h 2895600"/>
                <a:gd name="connsiteX9-249" fmla="*/ 214288 w 7908650"/>
                <a:gd name="connsiteY9-250" fmla="*/ 1016020 h 2895600"/>
                <a:gd name="connsiteX10-251" fmla="*/ 45916 w 7908650"/>
                <a:gd name="connsiteY10-252" fmla="*/ 448384 h 2895600"/>
                <a:gd name="connsiteX11-253" fmla="*/ 55299 w 7908650"/>
                <a:gd name="connsiteY11-254" fmla="*/ 0 h 2895600"/>
                <a:gd name="connsiteX0-255" fmla="*/ 55299 w 7908650"/>
                <a:gd name="connsiteY0-256" fmla="*/ 0 h 2895600"/>
                <a:gd name="connsiteX1-257" fmla="*/ 7864644 w 7908650"/>
                <a:gd name="connsiteY1-258" fmla="*/ 0 h 2895600"/>
                <a:gd name="connsiteX2-259" fmla="*/ 7732620 w 7908650"/>
                <a:gd name="connsiteY2-260" fmla="*/ 510363 h 2895600"/>
                <a:gd name="connsiteX3-261" fmla="*/ 7879313 w 7908650"/>
                <a:gd name="connsiteY3-262" fmla="*/ 928723 h 2895600"/>
                <a:gd name="connsiteX4-263" fmla="*/ 7688611 w 7908650"/>
                <a:gd name="connsiteY4-264" fmla="*/ 1734454 h 2895600"/>
                <a:gd name="connsiteX5-265" fmla="*/ 7908650 w 7908650"/>
                <a:gd name="connsiteY5-266" fmla="*/ 2462711 h 2895600"/>
                <a:gd name="connsiteX6-267" fmla="*/ 7864644 w 7908650"/>
                <a:gd name="connsiteY6-268" fmla="*/ 2895600 h 2895600"/>
                <a:gd name="connsiteX7-269" fmla="*/ 55299 w 7908650"/>
                <a:gd name="connsiteY7-270" fmla="*/ 2895600 h 2895600"/>
                <a:gd name="connsiteX8-271" fmla="*/ 45917 w 7908650"/>
                <a:gd name="connsiteY8-272" fmla="*/ 1625991 h 2895600"/>
                <a:gd name="connsiteX9-273" fmla="*/ 214288 w 7908650"/>
                <a:gd name="connsiteY9-274" fmla="*/ 1016020 h 2895600"/>
                <a:gd name="connsiteX10-275" fmla="*/ 45916 w 7908650"/>
                <a:gd name="connsiteY10-276" fmla="*/ 448384 h 2895600"/>
                <a:gd name="connsiteX11-277" fmla="*/ 55299 w 7908650"/>
                <a:gd name="connsiteY11-278" fmla="*/ 0 h 2895600"/>
                <a:gd name="connsiteX0-279" fmla="*/ 55299 w 7908650"/>
                <a:gd name="connsiteY0-280" fmla="*/ 0 h 2895600"/>
                <a:gd name="connsiteX1-281" fmla="*/ 7864644 w 7908650"/>
                <a:gd name="connsiteY1-282" fmla="*/ 0 h 2895600"/>
                <a:gd name="connsiteX2-283" fmla="*/ 7732620 w 7908650"/>
                <a:gd name="connsiteY2-284" fmla="*/ 510363 h 2895600"/>
                <a:gd name="connsiteX3-285" fmla="*/ 7879313 w 7908650"/>
                <a:gd name="connsiteY3-286" fmla="*/ 928723 h 2895600"/>
                <a:gd name="connsiteX4-287" fmla="*/ 7688611 w 7908650"/>
                <a:gd name="connsiteY4-288" fmla="*/ 1734454 h 2895600"/>
                <a:gd name="connsiteX5-289" fmla="*/ 7908650 w 7908650"/>
                <a:gd name="connsiteY5-290" fmla="*/ 2462711 h 2895600"/>
                <a:gd name="connsiteX6-291" fmla="*/ 7864644 w 7908650"/>
                <a:gd name="connsiteY6-292" fmla="*/ 2895600 h 2895600"/>
                <a:gd name="connsiteX7-293" fmla="*/ 55299 w 7908650"/>
                <a:gd name="connsiteY7-294" fmla="*/ 2895600 h 2895600"/>
                <a:gd name="connsiteX8-295" fmla="*/ 45917 w 7908650"/>
                <a:gd name="connsiteY8-296" fmla="*/ 1625991 h 2895600"/>
                <a:gd name="connsiteX9-297" fmla="*/ 214288 w 7908650"/>
                <a:gd name="connsiteY9-298" fmla="*/ 1016020 h 2895600"/>
                <a:gd name="connsiteX10-299" fmla="*/ 45916 w 7908650"/>
                <a:gd name="connsiteY10-300" fmla="*/ 448384 h 2895600"/>
                <a:gd name="connsiteX11-301" fmla="*/ 55299 w 7908650"/>
                <a:gd name="connsiteY11-302" fmla="*/ 0 h 2895600"/>
                <a:gd name="connsiteX0-303" fmla="*/ 55299 w 7908650"/>
                <a:gd name="connsiteY0-304" fmla="*/ 0 h 2895600"/>
                <a:gd name="connsiteX1-305" fmla="*/ 7864644 w 7908650"/>
                <a:gd name="connsiteY1-306" fmla="*/ 0 h 2895600"/>
                <a:gd name="connsiteX2-307" fmla="*/ 7732620 w 7908650"/>
                <a:gd name="connsiteY2-308" fmla="*/ 510363 h 2895600"/>
                <a:gd name="connsiteX3-309" fmla="*/ 7879313 w 7908650"/>
                <a:gd name="connsiteY3-310" fmla="*/ 928723 h 2895600"/>
                <a:gd name="connsiteX4-311" fmla="*/ 7629934 w 7908650"/>
                <a:gd name="connsiteY4-312" fmla="*/ 1734454 h 2895600"/>
                <a:gd name="connsiteX5-313" fmla="*/ 7908650 w 7908650"/>
                <a:gd name="connsiteY5-314" fmla="*/ 2462711 h 2895600"/>
                <a:gd name="connsiteX6-315" fmla="*/ 7864644 w 7908650"/>
                <a:gd name="connsiteY6-316" fmla="*/ 2895600 h 2895600"/>
                <a:gd name="connsiteX7-317" fmla="*/ 55299 w 7908650"/>
                <a:gd name="connsiteY7-318" fmla="*/ 2895600 h 2895600"/>
                <a:gd name="connsiteX8-319" fmla="*/ 45917 w 7908650"/>
                <a:gd name="connsiteY8-320" fmla="*/ 1625991 h 2895600"/>
                <a:gd name="connsiteX9-321" fmla="*/ 214288 w 7908650"/>
                <a:gd name="connsiteY9-322" fmla="*/ 1016020 h 2895600"/>
                <a:gd name="connsiteX10-323" fmla="*/ 45916 w 7908650"/>
                <a:gd name="connsiteY10-324" fmla="*/ 448384 h 2895600"/>
                <a:gd name="connsiteX11-325" fmla="*/ 55299 w 7908650"/>
                <a:gd name="connsiteY11-326" fmla="*/ 0 h 2895600"/>
                <a:gd name="connsiteX0-327" fmla="*/ 55299 w 7908650"/>
                <a:gd name="connsiteY0-328" fmla="*/ 0 h 2895600"/>
                <a:gd name="connsiteX1-329" fmla="*/ 7864644 w 7908650"/>
                <a:gd name="connsiteY1-330" fmla="*/ 0 h 2895600"/>
                <a:gd name="connsiteX2-331" fmla="*/ 7732620 w 7908650"/>
                <a:gd name="connsiteY2-332" fmla="*/ 510363 h 2895600"/>
                <a:gd name="connsiteX3-333" fmla="*/ 7879313 w 7908650"/>
                <a:gd name="connsiteY3-334" fmla="*/ 928723 h 2895600"/>
                <a:gd name="connsiteX4-335" fmla="*/ 7629934 w 7908650"/>
                <a:gd name="connsiteY4-336" fmla="*/ 1734454 h 2895600"/>
                <a:gd name="connsiteX5-337" fmla="*/ 7908650 w 7908650"/>
                <a:gd name="connsiteY5-338" fmla="*/ 2462711 h 2895600"/>
                <a:gd name="connsiteX6-339" fmla="*/ 7864644 w 7908650"/>
                <a:gd name="connsiteY6-340" fmla="*/ 2895600 h 2895600"/>
                <a:gd name="connsiteX7-341" fmla="*/ 55299 w 7908650"/>
                <a:gd name="connsiteY7-342" fmla="*/ 2895600 h 2895600"/>
                <a:gd name="connsiteX8-343" fmla="*/ 45917 w 7908650"/>
                <a:gd name="connsiteY8-344" fmla="*/ 1625991 h 2895600"/>
                <a:gd name="connsiteX9-345" fmla="*/ 214288 w 7908650"/>
                <a:gd name="connsiteY9-346" fmla="*/ 1016020 h 2895600"/>
                <a:gd name="connsiteX10-347" fmla="*/ 45916 w 7908650"/>
                <a:gd name="connsiteY10-348" fmla="*/ 448384 h 2895600"/>
                <a:gd name="connsiteX11-349" fmla="*/ 55299 w 7908650"/>
                <a:gd name="connsiteY11-350" fmla="*/ 0 h 2895600"/>
                <a:gd name="connsiteX0-351" fmla="*/ 55299 w 7908650"/>
                <a:gd name="connsiteY0-352" fmla="*/ 0 h 2895600"/>
                <a:gd name="connsiteX1-353" fmla="*/ 7864644 w 7908650"/>
                <a:gd name="connsiteY1-354" fmla="*/ 0 h 2895600"/>
                <a:gd name="connsiteX2-355" fmla="*/ 7732620 w 7908650"/>
                <a:gd name="connsiteY2-356" fmla="*/ 510363 h 2895600"/>
                <a:gd name="connsiteX3-357" fmla="*/ 7879313 w 7908650"/>
                <a:gd name="connsiteY3-358" fmla="*/ 928723 h 2895600"/>
                <a:gd name="connsiteX4-359" fmla="*/ 7629934 w 7908650"/>
                <a:gd name="connsiteY4-360" fmla="*/ 1734454 h 2895600"/>
                <a:gd name="connsiteX5-361" fmla="*/ 7908650 w 7908650"/>
                <a:gd name="connsiteY5-362" fmla="*/ 2462711 h 2895600"/>
                <a:gd name="connsiteX6-363" fmla="*/ 7864644 w 7908650"/>
                <a:gd name="connsiteY6-364" fmla="*/ 2895600 h 2895600"/>
                <a:gd name="connsiteX7-365" fmla="*/ 55299 w 7908650"/>
                <a:gd name="connsiteY7-366" fmla="*/ 2895600 h 2895600"/>
                <a:gd name="connsiteX8-367" fmla="*/ 45917 w 7908650"/>
                <a:gd name="connsiteY8-368" fmla="*/ 1625991 h 2895600"/>
                <a:gd name="connsiteX9-369" fmla="*/ 214288 w 7908650"/>
                <a:gd name="connsiteY9-370" fmla="*/ 1016020 h 2895600"/>
                <a:gd name="connsiteX10-371" fmla="*/ 45916 w 7908650"/>
                <a:gd name="connsiteY10-372" fmla="*/ 448384 h 2895600"/>
                <a:gd name="connsiteX11-373" fmla="*/ 55299 w 7908650"/>
                <a:gd name="connsiteY11-374" fmla="*/ 0 h 2895600"/>
                <a:gd name="connsiteX0-375" fmla="*/ 55299 w 7908650"/>
                <a:gd name="connsiteY0-376" fmla="*/ 0 h 2895600"/>
                <a:gd name="connsiteX1-377" fmla="*/ 7864644 w 7908650"/>
                <a:gd name="connsiteY1-378" fmla="*/ 0 h 2895600"/>
                <a:gd name="connsiteX2-379" fmla="*/ 7732620 w 7908650"/>
                <a:gd name="connsiteY2-380" fmla="*/ 510363 h 2895600"/>
                <a:gd name="connsiteX3-381" fmla="*/ 7879313 w 7908650"/>
                <a:gd name="connsiteY3-382" fmla="*/ 928723 h 2895600"/>
                <a:gd name="connsiteX4-383" fmla="*/ 7629934 w 7908650"/>
                <a:gd name="connsiteY4-384" fmla="*/ 1734454 h 2895600"/>
                <a:gd name="connsiteX5-385" fmla="*/ 7908650 w 7908650"/>
                <a:gd name="connsiteY5-386" fmla="*/ 2462711 h 2895600"/>
                <a:gd name="connsiteX6-387" fmla="*/ 7864644 w 7908650"/>
                <a:gd name="connsiteY6-388" fmla="*/ 2895600 h 2895600"/>
                <a:gd name="connsiteX7-389" fmla="*/ 55299 w 7908650"/>
                <a:gd name="connsiteY7-390" fmla="*/ 2895600 h 2895600"/>
                <a:gd name="connsiteX8-391" fmla="*/ 45917 w 7908650"/>
                <a:gd name="connsiteY8-392" fmla="*/ 1625991 h 2895600"/>
                <a:gd name="connsiteX9-393" fmla="*/ 214288 w 7908650"/>
                <a:gd name="connsiteY9-394" fmla="*/ 1016020 h 2895600"/>
                <a:gd name="connsiteX10-395" fmla="*/ 45916 w 7908650"/>
                <a:gd name="connsiteY10-396" fmla="*/ 448384 h 2895600"/>
                <a:gd name="connsiteX11-397" fmla="*/ 55299 w 7908650"/>
                <a:gd name="connsiteY11-398" fmla="*/ 0 h 2895600"/>
                <a:gd name="connsiteX0-399" fmla="*/ 55299 w 7908650"/>
                <a:gd name="connsiteY0-400" fmla="*/ 0 h 2895600"/>
                <a:gd name="connsiteX1-401" fmla="*/ 7864644 w 7908650"/>
                <a:gd name="connsiteY1-402" fmla="*/ 0 h 2895600"/>
                <a:gd name="connsiteX2-403" fmla="*/ 7732620 w 7908650"/>
                <a:gd name="connsiteY2-404" fmla="*/ 510363 h 2895600"/>
                <a:gd name="connsiteX3-405" fmla="*/ 7879313 w 7908650"/>
                <a:gd name="connsiteY3-406" fmla="*/ 928723 h 2895600"/>
                <a:gd name="connsiteX4-407" fmla="*/ 7629934 w 7908650"/>
                <a:gd name="connsiteY4-408" fmla="*/ 1734454 h 2895600"/>
                <a:gd name="connsiteX5-409" fmla="*/ 7908650 w 7908650"/>
                <a:gd name="connsiteY5-410" fmla="*/ 2462711 h 2895600"/>
                <a:gd name="connsiteX6-411" fmla="*/ 7864644 w 7908650"/>
                <a:gd name="connsiteY6-412" fmla="*/ 2895600 h 2895600"/>
                <a:gd name="connsiteX7-413" fmla="*/ 55299 w 7908650"/>
                <a:gd name="connsiteY7-414" fmla="*/ 2895600 h 2895600"/>
                <a:gd name="connsiteX8-415" fmla="*/ 45917 w 7908650"/>
                <a:gd name="connsiteY8-416" fmla="*/ 1625991 h 2895600"/>
                <a:gd name="connsiteX9-417" fmla="*/ 214288 w 7908650"/>
                <a:gd name="connsiteY9-418" fmla="*/ 1016020 h 2895600"/>
                <a:gd name="connsiteX10-419" fmla="*/ 45916 w 7908650"/>
                <a:gd name="connsiteY10-420" fmla="*/ 448384 h 2895600"/>
                <a:gd name="connsiteX11-421" fmla="*/ 55299 w 7908650"/>
                <a:gd name="connsiteY11-422" fmla="*/ 0 h 2895600"/>
                <a:gd name="connsiteX0-423" fmla="*/ 55299 w 7908650"/>
                <a:gd name="connsiteY0-424" fmla="*/ 0 h 2895600"/>
                <a:gd name="connsiteX1-425" fmla="*/ 7864644 w 7908650"/>
                <a:gd name="connsiteY1-426" fmla="*/ 0 h 2895600"/>
                <a:gd name="connsiteX2-427" fmla="*/ 7732620 w 7908650"/>
                <a:gd name="connsiteY2-428" fmla="*/ 510363 h 2895600"/>
                <a:gd name="connsiteX3-429" fmla="*/ 7879313 w 7908650"/>
                <a:gd name="connsiteY3-430" fmla="*/ 928723 h 2895600"/>
                <a:gd name="connsiteX4-431" fmla="*/ 7629934 w 7908650"/>
                <a:gd name="connsiteY4-432" fmla="*/ 1734454 h 2895600"/>
                <a:gd name="connsiteX5-433" fmla="*/ 7908650 w 7908650"/>
                <a:gd name="connsiteY5-434" fmla="*/ 2462711 h 2895600"/>
                <a:gd name="connsiteX6-435" fmla="*/ 7864644 w 7908650"/>
                <a:gd name="connsiteY6-436" fmla="*/ 2895600 h 2895600"/>
                <a:gd name="connsiteX7-437" fmla="*/ 55299 w 7908650"/>
                <a:gd name="connsiteY7-438" fmla="*/ 2895600 h 2895600"/>
                <a:gd name="connsiteX8-439" fmla="*/ 45917 w 7908650"/>
                <a:gd name="connsiteY8-440" fmla="*/ 1625991 h 2895600"/>
                <a:gd name="connsiteX9-441" fmla="*/ 214288 w 7908650"/>
                <a:gd name="connsiteY9-442" fmla="*/ 1016020 h 2895600"/>
                <a:gd name="connsiteX10-443" fmla="*/ 45916 w 7908650"/>
                <a:gd name="connsiteY10-444" fmla="*/ 448384 h 2895600"/>
                <a:gd name="connsiteX11-445" fmla="*/ 55299 w 7908650"/>
                <a:gd name="connsiteY11-446" fmla="*/ 0 h 2895600"/>
                <a:gd name="connsiteX0-447" fmla="*/ 55299 w 7908650"/>
                <a:gd name="connsiteY0-448" fmla="*/ 0 h 2895600"/>
                <a:gd name="connsiteX1-449" fmla="*/ 7864644 w 7908650"/>
                <a:gd name="connsiteY1-450" fmla="*/ 0 h 2895600"/>
                <a:gd name="connsiteX2-451" fmla="*/ 7732620 w 7908650"/>
                <a:gd name="connsiteY2-452" fmla="*/ 510363 h 2895600"/>
                <a:gd name="connsiteX3-453" fmla="*/ 7879313 w 7908650"/>
                <a:gd name="connsiteY3-454" fmla="*/ 928723 h 2895600"/>
                <a:gd name="connsiteX4-455" fmla="*/ 7629934 w 7908650"/>
                <a:gd name="connsiteY4-456" fmla="*/ 1734454 h 2895600"/>
                <a:gd name="connsiteX5-457" fmla="*/ 7908650 w 7908650"/>
                <a:gd name="connsiteY5-458" fmla="*/ 2462711 h 2895600"/>
                <a:gd name="connsiteX6-459" fmla="*/ 7864644 w 7908650"/>
                <a:gd name="connsiteY6-460" fmla="*/ 2895600 h 2895600"/>
                <a:gd name="connsiteX7-461" fmla="*/ 55299 w 7908650"/>
                <a:gd name="connsiteY7-462" fmla="*/ 2895600 h 2895600"/>
                <a:gd name="connsiteX8-463" fmla="*/ 45917 w 7908650"/>
                <a:gd name="connsiteY8-464" fmla="*/ 1625991 h 2895600"/>
                <a:gd name="connsiteX9-465" fmla="*/ 214288 w 7908650"/>
                <a:gd name="connsiteY9-466" fmla="*/ 1016020 h 2895600"/>
                <a:gd name="connsiteX10-467" fmla="*/ 45916 w 7908650"/>
                <a:gd name="connsiteY10-468" fmla="*/ 448384 h 2895600"/>
                <a:gd name="connsiteX11-469" fmla="*/ 55299 w 7908650"/>
                <a:gd name="connsiteY11-470" fmla="*/ 0 h 2895600"/>
                <a:gd name="connsiteX0-471" fmla="*/ 55299 w 7908650"/>
                <a:gd name="connsiteY0-472" fmla="*/ 0 h 2895600"/>
                <a:gd name="connsiteX1-473" fmla="*/ 7864644 w 7908650"/>
                <a:gd name="connsiteY1-474" fmla="*/ 0 h 2895600"/>
                <a:gd name="connsiteX2-475" fmla="*/ 7732620 w 7908650"/>
                <a:gd name="connsiteY2-476" fmla="*/ 510363 h 2895600"/>
                <a:gd name="connsiteX3-477" fmla="*/ 7879313 w 7908650"/>
                <a:gd name="connsiteY3-478" fmla="*/ 928723 h 2895600"/>
                <a:gd name="connsiteX4-479" fmla="*/ 7629934 w 7908650"/>
                <a:gd name="connsiteY4-480" fmla="*/ 1734454 h 2895600"/>
                <a:gd name="connsiteX5-481" fmla="*/ 7908650 w 7908650"/>
                <a:gd name="connsiteY5-482" fmla="*/ 2462711 h 2895600"/>
                <a:gd name="connsiteX6-483" fmla="*/ 7864644 w 7908650"/>
                <a:gd name="connsiteY6-484" fmla="*/ 2895600 h 2895600"/>
                <a:gd name="connsiteX7-485" fmla="*/ 55299 w 7908650"/>
                <a:gd name="connsiteY7-486" fmla="*/ 2895600 h 2895600"/>
                <a:gd name="connsiteX8-487" fmla="*/ 45917 w 7908650"/>
                <a:gd name="connsiteY8-488" fmla="*/ 1625991 h 2895600"/>
                <a:gd name="connsiteX9-489" fmla="*/ 214288 w 7908650"/>
                <a:gd name="connsiteY9-490" fmla="*/ 1016020 h 2895600"/>
                <a:gd name="connsiteX10-491" fmla="*/ 45916 w 7908650"/>
                <a:gd name="connsiteY10-492" fmla="*/ 448384 h 2895600"/>
                <a:gd name="connsiteX11-493" fmla="*/ 55299 w 7908650"/>
                <a:gd name="connsiteY11-494" fmla="*/ 0 h 2895600"/>
                <a:gd name="connsiteX0-495" fmla="*/ 55299 w 7911602"/>
                <a:gd name="connsiteY0-496" fmla="*/ 0 h 2895600"/>
                <a:gd name="connsiteX1-497" fmla="*/ 7864644 w 7911602"/>
                <a:gd name="connsiteY1-498" fmla="*/ 0 h 2895600"/>
                <a:gd name="connsiteX2-499" fmla="*/ 7732620 w 7911602"/>
                <a:gd name="connsiteY2-500" fmla="*/ 510363 h 2895600"/>
                <a:gd name="connsiteX3-501" fmla="*/ 7879313 w 7911602"/>
                <a:gd name="connsiteY3-502" fmla="*/ 928723 h 2895600"/>
                <a:gd name="connsiteX4-503" fmla="*/ 7629934 w 7911602"/>
                <a:gd name="connsiteY4-504" fmla="*/ 1734454 h 2895600"/>
                <a:gd name="connsiteX5-505" fmla="*/ 7908650 w 7911602"/>
                <a:gd name="connsiteY5-506" fmla="*/ 2462711 h 2895600"/>
                <a:gd name="connsiteX6-507" fmla="*/ 7864644 w 7911602"/>
                <a:gd name="connsiteY6-508" fmla="*/ 2895600 h 2895600"/>
                <a:gd name="connsiteX7-509" fmla="*/ 55299 w 7911602"/>
                <a:gd name="connsiteY7-510" fmla="*/ 2895600 h 2895600"/>
                <a:gd name="connsiteX8-511" fmla="*/ 45917 w 7911602"/>
                <a:gd name="connsiteY8-512" fmla="*/ 1625991 h 2895600"/>
                <a:gd name="connsiteX9-513" fmla="*/ 214288 w 7911602"/>
                <a:gd name="connsiteY9-514" fmla="*/ 1016020 h 2895600"/>
                <a:gd name="connsiteX10-515" fmla="*/ 45916 w 7911602"/>
                <a:gd name="connsiteY10-516" fmla="*/ 448384 h 2895600"/>
                <a:gd name="connsiteX11-517" fmla="*/ 55299 w 7911602"/>
                <a:gd name="connsiteY11-518" fmla="*/ 0 h 2895600"/>
                <a:gd name="connsiteX0-519" fmla="*/ 55299 w 7911602"/>
                <a:gd name="connsiteY0-520" fmla="*/ 0 h 2895600"/>
                <a:gd name="connsiteX1-521" fmla="*/ 7864644 w 7911602"/>
                <a:gd name="connsiteY1-522" fmla="*/ 0 h 2895600"/>
                <a:gd name="connsiteX2-523" fmla="*/ 7732620 w 7911602"/>
                <a:gd name="connsiteY2-524" fmla="*/ 510363 h 2895600"/>
                <a:gd name="connsiteX3-525" fmla="*/ 7879313 w 7911602"/>
                <a:gd name="connsiteY3-526" fmla="*/ 928723 h 2895600"/>
                <a:gd name="connsiteX4-527" fmla="*/ 7629934 w 7911602"/>
                <a:gd name="connsiteY4-528" fmla="*/ 1734454 h 2895600"/>
                <a:gd name="connsiteX5-529" fmla="*/ 7908650 w 7911602"/>
                <a:gd name="connsiteY5-530" fmla="*/ 2462711 h 2895600"/>
                <a:gd name="connsiteX6-531" fmla="*/ 7864644 w 7911602"/>
                <a:gd name="connsiteY6-532" fmla="*/ 2895600 h 2895600"/>
                <a:gd name="connsiteX7-533" fmla="*/ 55299 w 7911602"/>
                <a:gd name="connsiteY7-534" fmla="*/ 2895600 h 2895600"/>
                <a:gd name="connsiteX8-535" fmla="*/ 45917 w 7911602"/>
                <a:gd name="connsiteY8-536" fmla="*/ 1625991 h 2895600"/>
                <a:gd name="connsiteX9-537" fmla="*/ 214288 w 7911602"/>
                <a:gd name="connsiteY9-538" fmla="*/ 1016020 h 2895600"/>
                <a:gd name="connsiteX10-539" fmla="*/ 45916 w 7911602"/>
                <a:gd name="connsiteY10-540" fmla="*/ 448384 h 2895600"/>
                <a:gd name="connsiteX11-541" fmla="*/ 55299 w 7911602"/>
                <a:gd name="connsiteY11-542" fmla="*/ 0 h 2895600"/>
                <a:gd name="connsiteX0-543" fmla="*/ 55299 w 7911602"/>
                <a:gd name="connsiteY0-544" fmla="*/ 0 h 2895600"/>
                <a:gd name="connsiteX1-545" fmla="*/ 7864644 w 7911602"/>
                <a:gd name="connsiteY1-546" fmla="*/ 0 h 2895600"/>
                <a:gd name="connsiteX2-547" fmla="*/ 7732620 w 7911602"/>
                <a:gd name="connsiteY2-548" fmla="*/ 510363 h 2895600"/>
                <a:gd name="connsiteX3-549" fmla="*/ 7879313 w 7911602"/>
                <a:gd name="connsiteY3-550" fmla="*/ 928723 h 2895600"/>
                <a:gd name="connsiteX4-551" fmla="*/ 7629934 w 7911602"/>
                <a:gd name="connsiteY4-552" fmla="*/ 1734454 h 2895600"/>
                <a:gd name="connsiteX5-553" fmla="*/ 7908650 w 7911602"/>
                <a:gd name="connsiteY5-554" fmla="*/ 2462711 h 2895600"/>
                <a:gd name="connsiteX6-555" fmla="*/ 7864644 w 7911602"/>
                <a:gd name="connsiteY6-556" fmla="*/ 2895600 h 2895600"/>
                <a:gd name="connsiteX7-557" fmla="*/ 55299 w 7911602"/>
                <a:gd name="connsiteY7-558" fmla="*/ 2895600 h 2895600"/>
                <a:gd name="connsiteX8-559" fmla="*/ 45917 w 7911602"/>
                <a:gd name="connsiteY8-560" fmla="*/ 1625991 h 2895600"/>
                <a:gd name="connsiteX9-561" fmla="*/ 214288 w 7911602"/>
                <a:gd name="connsiteY9-562" fmla="*/ 1016020 h 2895600"/>
                <a:gd name="connsiteX10-563" fmla="*/ 45916 w 7911602"/>
                <a:gd name="connsiteY10-564" fmla="*/ 448384 h 2895600"/>
                <a:gd name="connsiteX11-565" fmla="*/ 55299 w 7911602"/>
                <a:gd name="connsiteY11-566" fmla="*/ 0 h 2895600"/>
                <a:gd name="connsiteX0-567" fmla="*/ 69257 w 7925560"/>
                <a:gd name="connsiteY0-568" fmla="*/ 0 h 2895600"/>
                <a:gd name="connsiteX1-569" fmla="*/ 7878602 w 7925560"/>
                <a:gd name="connsiteY1-570" fmla="*/ 0 h 2895600"/>
                <a:gd name="connsiteX2-571" fmla="*/ 7746578 w 7925560"/>
                <a:gd name="connsiteY2-572" fmla="*/ 510363 h 2895600"/>
                <a:gd name="connsiteX3-573" fmla="*/ 7893271 w 7925560"/>
                <a:gd name="connsiteY3-574" fmla="*/ 928723 h 2895600"/>
                <a:gd name="connsiteX4-575" fmla="*/ 7643892 w 7925560"/>
                <a:gd name="connsiteY4-576" fmla="*/ 1734454 h 2895600"/>
                <a:gd name="connsiteX5-577" fmla="*/ 7922608 w 7925560"/>
                <a:gd name="connsiteY5-578" fmla="*/ 2462711 h 2895600"/>
                <a:gd name="connsiteX6-579" fmla="*/ 7878602 w 7925560"/>
                <a:gd name="connsiteY6-580" fmla="*/ 2895600 h 2895600"/>
                <a:gd name="connsiteX7-581" fmla="*/ 69257 w 7925560"/>
                <a:gd name="connsiteY7-582" fmla="*/ 2895600 h 2895600"/>
                <a:gd name="connsiteX8-583" fmla="*/ 59875 w 7925560"/>
                <a:gd name="connsiteY8-584" fmla="*/ 1625991 h 2895600"/>
                <a:gd name="connsiteX9-585" fmla="*/ 228246 w 7925560"/>
                <a:gd name="connsiteY9-586" fmla="*/ 1016020 h 2895600"/>
                <a:gd name="connsiteX10-587" fmla="*/ 59874 w 7925560"/>
                <a:gd name="connsiteY10-588" fmla="*/ 448384 h 2895600"/>
                <a:gd name="connsiteX11-589" fmla="*/ 69257 w 7925560"/>
                <a:gd name="connsiteY11-590" fmla="*/ 0 h 2895600"/>
                <a:gd name="connsiteX0-591" fmla="*/ 64294 w 7920597"/>
                <a:gd name="connsiteY0-592" fmla="*/ 0 h 2895600"/>
                <a:gd name="connsiteX1-593" fmla="*/ 7873639 w 7920597"/>
                <a:gd name="connsiteY1-594" fmla="*/ 0 h 2895600"/>
                <a:gd name="connsiteX2-595" fmla="*/ 7741615 w 7920597"/>
                <a:gd name="connsiteY2-596" fmla="*/ 510363 h 2895600"/>
                <a:gd name="connsiteX3-597" fmla="*/ 7888308 w 7920597"/>
                <a:gd name="connsiteY3-598" fmla="*/ 928723 h 2895600"/>
                <a:gd name="connsiteX4-599" fmla="*/ 7638929 w 7920597"/>
                <a:gd name="connsiteY4-600" fmla="*/ 1734454 h 2895600"/>
                <a:gd name="connsiteX5-601" fmla="*/ 7917645 w 7920597"/>
                <a:gd name="connsiteY5-602" fmla="*/ 2462711 h 2895600"/>
                <a:gd name="connsiteX6-603" fmla="*/ 7873639 w 7920597"/>
                <a:gd name="connsiteY6-604" fmla="*/ 2895600 h 2895600"/>
                <a:gd name="connsiteX7-605" fmla="*/ 64294 w 7920597"/>
                <a:gd name="connsiteY7-606" fmla="*/ 2895600 h 2895600"/>
                <a:gd name="connsiteX8-607" fmla="*/ 54912 w 7920597"/>
                <a:gd name="connsiteY8-608" fmla="*/ 1625991 h 2895600"/>
                <a:gd name="connsiteX9-609" fmla="*/ 223283 w 7920597"/>
                <a:gd name="connsiteY9-610" fmla="*/ 1016020 h 2895600"/>
                <a:gd name="connsiteX10-611" fmla="*/ 54911 w 7920597"/>
                <a:gd name="connsiteY10-612" fmla="*/ 448384 h 2895600"/>
                <a:gd name="connsiteX11-613" fmla="*/ 64294 w 7920597"/>
                <a:gd name="connsiteY11-614" fmla="*/ 0 h 2895600"/>
                <a:gd name="connsiteX0-615" fmla="*/ 55299 w 7911602"/>
                <a:gd name="connsiteY0-616" fmla="*/ 0 h 2895600"/>
                <a:gd name="connsiteX1-617" fmla="*/ 7864644 w 7911602"/>
                <a:gd name="connsiteY1-618" fmla="*/ 0 h 2895600"/>
                <a:gd name="connsiteX2-619" fmla="*/ 7732620 w 7911602"/>
                <a:gd name="connsiteY2-620" fmla="*/ 510363 h 2895600"/>
                <a:gd name="connsiteX3-621" fmla="*/ 7879313 w 7911602"/>
                <a:gd name="connsiteY3-622" fmla="*/ 928723 h 2895600"/>
                <a:gd name="connsiteX4-623" fmla="*/ 7629934 w 7911602"/>
                <a:gd name="connsiteY4-624" fmla="*/ 1734454 h 2895600"/>
                <a:gd name="connsiteX5-625" fmla="*/ 7908650 w 7911602"/>
                <a:gd name="connsiteY5-626" fmla="*/ 2462711 h 2895600"/>
                <a:gd name="connsiteX6-627" fmla="*/ 7864644 w 7911602"/>
                <a:gd name="connsiteY6-628" fmla="*/ 2895600 h 2895600"/>
                <a:gd name="connsiteX7-629" fmla="*/ 55299 w 7911602"/>
                <a:gd name="connsiteY7-630" fmla="*/ 2895600 h 2895600"/>
                <a:gd name="connsiteX8-631" fmla="*/ 45917 w 7911602"/>
                <a:gd name="connsiteY8-632" fmla="*/ 1625991 h 2895600"/>
                <a:gd name="connsiteX9-633" fmla="*/ 214288 w 7911602"/>
                <a:gd name="connsiteY9-634" fmla="*/ 1016020 h 2895600"/>
                <a:gd name="connsiteX10-635" fmla="*/ 45916 w 7911602"/>
                <a:gd name="connsiteY10-636" fmla="*/ 448384 h 2895600"/>
                <a:gd name="connsiteX11-637" fmla="*/ 55299 w 7911602"/>
                <a:gd name="connsiteY11-638" fmla="*/ 0 h 2895600"/>
                <a:gd name="connsiteX0-639" fmla="*/ 64538 w 7920841"/>
                <a:gd name="connsiteY0-640" fmla="*/ 0 h 2895600"/>
                <a:gd name="connsiteX1-641" fmla="*/ 7873883 w 7920841"/>
                <a:gd name="connsiteY1-642" fmla="*/ 0 h 2895600"/>
                <a:gd name="connsiteX2-643" fmla="*/ 7741859 w 7920841"/>
                <a:gd name="connsiteY2-644" fmla="*/ 510363 h 2895600"/>
                <a:gd name="connsiteX3-645" fmla="*/ 7888552 w 7920841"/>
                <a:gd name="connsiteY3-646" fmla="*/ 928723 h 2895600"/>
                <a:gd name="connsiteX4-647" fmla="*/ 7639173 w 7920841"/>
                <a:gd name="connsiteY4-648" fmla="*/ 1734454 h 2895600"/>
                <a:gd name="connsiteX5-649" fmla="*/ 7917889 w 7920841"/>
                <a:gd name="connsiteY5-650" fmla="*/ 2462711 h 2895600"/>
                <a:gd name="connsiteX6-651" fmla="*/ 7873883 w 7920841"/>
                <a:gd name="connsiteY6-652" fmla="*/ 2895600 h 2895600"/>
                <a:gd name="connsiteX7-653" fmla="*/ 64538 w 7920841"/>
                <a:gd name="connsiteY7-654" fmla="*/ 2895600 h 2895600"/>
                <a:gd name="connsiteX8-655" fmla="*/ 55156 w 7920841"/>
                <a:gd name="connsiteY8-656" fmla="*/ 1625991 h 2895600"/>
                <a:gd name="connsiteX9-657" fmla="*/ 223527 w 7920841"/>
                <a:gd name="connsiteY9-658" fmla="*/ 1016020 h 2895600"/>
                <a:gd name="connsiteX10-659" fmla="*/ 55155 w 7920841"/>
                <a:gd name="connsiteY10-660" fmla="*/ 448384 h 2895600"/>
                <a:gd name="connsiteX11-661" fmla="*/ 64538 w 7920841"/>
                <a:gd name="connsiteY11-662" fmla="*/ 0 h 2895600"/>
                <a:gd name="connsiteX0-663" fmla="*/ 64538 w 7920841"/>
                <a:gd name="connsiteY0-664" fmla="*/ 0 h 2895600"/>
                <a:gd name="connsiteX1-665" fmla="*/ 7873883 w 7920841"/>
                <a:gd name="connsiteY1-666" fmla="*/ 0 h 2895600"/>
                <a:gd name="connsiteX2-667" fmla="*/ 7741859 w 7920841"/>
                <a:gd name="connsiteY2-668" fmla="*/ 510363 h 2895600"/>
                <a:gd name="connsiteX3-669" fmla="*/ 7888552 w 7920841"/>
                <a:gd name="connsiteY3-670" fmla="*/ 928723 h 2895600"/>
                <a:gd name="connsiteX4-671" fmla="*/ 7639173 w 7920841"/>
                <a:gd name="connsiteY4-672" fmla="*/ 1734454 h 2895600"/>
                <a:gd name="connsiteX5-673" fmla="*/ 7917889 w 7920841"/>
                <a:gd name="connsiteY5-674" fmla="*/ 2462711 h 2895600"/>
                <a:gd name="connsiteX6-675" fmla="*/ 7873883 w 7920841"/>
                <a:gd name="connsiteY6-676" fmla="*/ 2895600 h 2895600"/>
                <a:gd name="connsiteX7-677" fmla="*/ 64538 w 7920841"/>
                <a:gd name="connsiteY7-678" fmla="*/ 2895600 h 2895600"/>
                <a:gd name="connsiteX8-679" fmla="*/ 55156 w 7920841"/>
                <a:gd name="connsiteY8-680" fmla="*/ 1625991 h 2895600"/>
                <a:gd name="connsiteX9-681" fmla="*/ 223527 w 7920841"/>
                <a:gd name="connsiteY9-682" fmla="*/ 1016020 h 2895600"/>
                <a:gd name="connsiteX10-683" fmla="*/ 55155 w 7920841"/>
                <a:gd name="connsiteY10-684" fmla="*/ 448384 h 2895600"/>
                <a:gd name="connsiteX11-685" fmla="*/ 64538 w 7920841"/>
                <a:gd name="connsiteY11-686" fmla="*/ 0 h 2895600"/>
                <a:gd name="connsiteX0-687" fmla="*/ 64538 w 7920841"/>
                <a:gd name="connsiteY0-688" fmla="*/ 0 h 2895600"/>
                <a:gd name="connsiteX1-689" fmla="*/ 7873883 w 7920841"/>
                <a:gd name="connsiteY1-690" fmla="*/ 0 h 2895600"/>
                <a:gd name="connsiteX2-691" fmla="*/ 7741859 w 7920841"/>
                <a:gd name="connsiteY2-692" fmla="*/ 510363 h 2895600"/>
                <a:gd name="connsiteX3-693" fmla="*/ 7888552 w 7920841"/>
                <a:gd name="connsiteY3-694" fmla="*/ 928723 h 2895600"/>
                <a:gd name="connsiteX4-695" fmla="*/ 7639173 w 7920841"/>
                <a:gd name="connsiteY4-696" fmla="*/ 1734454 h 2895600"/>
                <a:gd name="connsiteX5-697" fmla="*/ 7917889 w 7920841"/>
                <a:gd name="connsiteY5-698" fmla="*/ 2462711 h 2895600"/>
                <a:gd name="connsiteX6-699" fmla="*/ 7873883 w 7920841"/>
                <a:gd name="connsiteY6-700" fmla="*/ 2895600 h 2895600"/>
                <a:gd name="connsiteX7-701" fmla="*/ 64538 w 7920841"/>
                <a:gd name="connsiteY7-702" fmla="*/ 2895600 h 2895600"/>
                <a:gd name="connsiteX8-703" fmla="*/ 55156 w 7920841"/>
                <a:gd name="connsiteY8-704" fmla="*/ 1625991 h 2895600"/>
                <a:gd name="connsiteX9-705" fmla="*/ 223527 w 7920841"/>
                <a:gd name="connsiteY9-706" fmla="*/ 1016020 h 2895600"/>
                <a:gd name="connsiteX10-707" fmla="*/ 55155 w 7920841"/>
                <a:gd name="connsiteY10-708" fmla="*/ 448384 h 2895600"/>
                <a:gd name="connsiteX11-709" fmla="*/ 64538 w 7920841"/>
                <a:gd name="connsiteY11-710" fmla="*/ 0 h 2895600"/>
                <a:gd name="connsiteX0-711" fmla="*/ 64538 w 7920841"/>
                <a:gd name="connsiteY0-712" fmla="*/ 0 h 2895600"/>
                <a:gd name="connsiteX1-713" fmla="*/ 7873883 w 7920841"/>
                <a:gd name="connsiteY1-714" fmla="*/ 0 h 2895600"/>
                <a:gd name="connsiteX2-715" fmla="*/ 7741859 w 7920841"/>
                <a:gd name="connsiteY2-716" fmla="*/ 510363 h 2895600"/>
                <a:gd name="connsiteX3-717" fmla="*/ 7888552 w 7920841"/>
                <a:gd name="connsiteY3-718" fmla="*/ 928723 h 2895600"/>
                <a:gd name="connsiteX4-719" fmla="*/ 7639173 w 7920841"/>
                <a:gd name="connsiteY4-720" fmla="*/ 1734454 h 2895600"/>
                <a:gd name="connsiteX5-721" fmla="*/ 7917889 w 7920841"/>
                <a:gd name="connsiteY5-722" fmla="*/ 2462711 h 2895600"/>
                <a:gd name="connsiteX6-723" fmla="*/ 7873883 w 7920841"/>
                <a:gd name="connsiteY6-724" fmla="*/ 2895600 h 2895600"/>
                <a:gd name="connsiteX7-725" fmla="*/ 64538 w 7920841"/>
                <a:gd name="connsiteY7-726" fmla="*/ 2895600 h 2895600"/>
                <a:gd name="connsiteX8-727" fmla="*/ 55156 w 7920841"/>
                <a:gd name="connsiteY8-728" fmla="*/ 1625991 h 2895600"/>
                <a:gd name="connsiteX9-729" fmla="*/ 223527 w 7920841"/>
                <a:gd name="connsiteY9-730" fmla="*/ 1016020 h 2895600"/>
                <a:gd name="connsiteX10-731" fmla="*/ 55155 w 7920841"/>
                <a:gd name="connsiteY10-732" fmla="*/ 448384 h 2895600"/>
                <a:gd name="connsiteX11-733" fmla="*/ 64538 w 7920841"/>
                <a:gd name="connsiteY11-734" fmla="*/ 0 h 2895600"/>
                <a:gd name="connsiteX0-735" fmla="*/ 64538 w 7920841"/>
                <a:gd name="connsiteY0-736" fmla="*/ 0 h 2895600"/>
                <a:gd name="connsiteX1-737" fmla="*/ 7873883 w 7920841"/>
                <a:gd name="connsiteY1-738" fmla="*/ 0 h 2895600"/>
                <a:gd name="connsiteX2-739" fmla="*/ 7741859 w 7920841"/>
                <a:gd name="connsiteY2-740" fmla="*/ 510363 h 2895600"/>
                <a:gd name="connsiteX3-741" fmla="*/ 7888552 w 7920841"/>
                <a:gd name="connsiteY3-742" fmla="*/ 928723 h 2895600"/>
                <a:gd name="connsiteX4-743" fmla="*/ 7639173 w 7920841"/>
                <a:gd name="connsiteY4-744" fmla="*/ 1734454 h 2895600"/>
                <a:gd name="connsiteX5-745" fmla="*/ 7917889 w 7920841"/>
                <a:gd name="connsiteY5-746" fmla="*/ 2462711 h 2895600"/>
                <a:gd name="connsiteX6-747" fmla="*/ 7873883 w 7920841"/>
                <a:gd name="connsiteY6-748" fmla="*/ 2895600 h 2895600"/>
                <a:gd name="connsiteX7-749" fmla="*/ 64538 w 7920841"/>
                <a:gd name="connsiteY7-750" fmla="*/ 2895600 h 2895600"/>
                <a:gd name="connsiteX8-751" fmla="*/ 55156 w 7920841"/>
                <a:gd name="connsiteY8-752" fmla="*/ 1625991 h 2895600"/>
                <a:gd name="connsiteX9-753" fmla="*/ 223527 w 7920841"/>
                <a:gd name="connsiteY9-754" fmla="*/ 1016020 h 2895600"/>
                <a:gd name="connsiteX10-755" fmla="*/ 55155 w 7920841"/>
                <a:gd name="connsiteY10-756" fmla="*/ 448384 h 2895600"/>
                <a:gd name="connsiteX11-757" fmla="*/ 64538 w 7920841"/>
                <a:gd name="connsiteY11-758" fmla="*/ 0 h 2895600"/>
                <a:gd name="connsiteX0-759" fmla="*/ 64538 w 7920841"/>
                <a:gd name="connsiteY0-760" fmla="*/ 0 h 2895600"/>
                <a:gd name="connsiteX1-761" fmla="*/ 7873883 w 7920841"/>
                <a:gd name="connsiteY1-762" fmla="*/ 0 h 2895600"/>
                <a:gd name="connsiteX2-763" fmla="*/ 7741859 w 7920841"/>
                <a:gd name="connsiteY2-764" fmla="*/ 510363 h 2895600"/>
                <a:gd name="connsiteX3-765" fmla="*/ 7888552 w 7920841"/>
                <a:gd name="connsiteY3-766" fmla="*/ 928723 h 2895600"/>
                <a:gd name="connsiteX4-767" fmla="*/ 7639173 w 7920841"/>
                <a:gd name="connsiteY4-768" fmla="*/ 1734454 h 2895600"/>
                <a:gd name="connsiteX5-769" fmla="*/ 7917889 w 7920841"/>
                <a:gd name="connsiteY5-770" fmla="*/ 2462711 h 2895600"/>
                <a:gd name="connsiteX6-771" fmla="*/ 7873883 w 7920841"/>
                <a:gd name="connsiteY6-772" fmla="*/ 2895600 h 2895600"/>
                <a:gd name="connsiteX7-773" fmla="*/ 64538 w 7920841"/>
                <a:gd name="connsiteY7-774" fmla="*/ 2895600 h 2895600"/>
                <a:gd name="connsiteX8-775" fmla="*/ 55156 w 7920841"/>
                <a:gd name="connsiteY8-776" fmla="*/ 1625991 h 2895600"/>
                <a:gd name="connsiteX9-777" fmla="*/ 223527 w 7920841"/>
                <a:gd name="connsiteY9-778" fmla="*/ 1016020 h 2895600"/>
                <a:gd name="connsiteX10-779" fmla="*/ 55155 w 7920841"/>
                <a:gd name="connsiteY10-780" fmla="*/ 448384 h 2895600"/>
                <a:gd name="connsiteX11-781" fmla="*/ 64538 w 7920841"/>
                <a:gd name="connsiteY11-782" fmla="*/ 0 h 2895600"/>
                <a:gd name="connsiteX0-783" fmla="*/ 64538 w 7920841"/>
                <a:gd name="connsiteY0-784" fmla="*/ 0 h 2895600"/>
                <a:gd name="connsiteX1-785" fmla="*/ 7873883 w 7920841"/>
                <a:gd name="connsiteY1-786" fmla="*/ 0 h 2895600"/>
                <a:gd name="connsiteX2-787" fmla="*/ 7741859 w 7920841"/>
                <a:gd name="connsiteY2-788" fmla="*/ 510363 h 2895600"/>
                <a:gd name="connsiteX3-789" fmla="*/ 7888552 w 7920841"/>
                <a:gd name="connsiteY3-790" fmla="*/ 928723 h 2895600"/>
                <a:gd name="connsiteX4-791" fmla="*/ 7639173 w 7920841"/>
                <a:gd name="connsiteY4-792" fmla="*/ 1734454 h 2895600"/>
                <a:gd name="connsiteX5-793" fmla="*/ 7917889 w 7920841"/>
                <a:gd name="connsiteY5-794" fmla="*/ 2462711 h 2895600"/>
                <a:gd name="connsiteX6-795" fmla="*/ 7873883 w 7920841"/>
                <a:gd name="connsiteY6-796" fmla="*/ 2895600 h 2895600"/>
                <a:gd name="connsiteX7-797" fmla="*/ 64538 w 7920841"/>
                <a:gd name="connsiteY7-798" fmla="*/ 2895600 h 2895600"/>
                <a:gd name="connsiteX8-799" fmla="*/ 55156 w 7920841"/>
                <a:gd name="connsiteY8-800" fmla="*/ 1625991 h 2895600"/>
                <a:gd name="connsiteX9-801" fmla="*/ 223527 w 7920841"/>
                <a:gd name="connsiteY9-802" fmla="*/ 1016020 h 2895600"/>
                <a:gd name="connsiteX10-803" fmla="*/ 55155 w 7920841"/>
                <a:gd name="connsiteY10-804" fmla="*/ 448384 h 2895600"/>
                <a:gd name="connsiteX11-805" fmla="*/ 64538 w 7920841"/>
                <a:gd name="connsiteY11-806" fmla="*/ 0 h 2895600"/>
                <a:gd name="connsiteX0-807" fmla="*/ 64538 w 7920841"/>
                <a:gd name="connsiteY0-808" fmla="*/ 0 h 2895600"/>
                <a:gd name="connsiteX1-809" fmla="*/ 7873883 w 7920841"/>
                <a:gd name="connsiteY1-810" fmla="*/ 0 h 2895600"/>
                <a:gd name="connsiteX2-811" fmla="*/ 7741859 w 7920841"/>
                <a:gd name="connsiteY2-812" fmla="*/ 510363 h 2895600"/>
                <a:gd name="connsiteX3-813" fmla="*/ 7888552 w 7920841"/>
                <a:gd name="connsiteY3-814" fmla="*/ 928723 h 2895600"/>
                <a:gd name="connsiteX4-815" fmla="*/ 7628503 w 7920841"/>
                <a:gd name="connsiteY4-816" fmla="*/ 1908771 h 2895600"/>
                <a:gd name="connsiteX5-817" fmla="*/ 7917889 w 7920841"/>
                <a:gd name="connsiteY5-818" fmla="*/ 2462711 h 2895600"/>
                <a:gd name="connsiteX6-819" fmla="*/ 7873883 w 7920841"/>
                <a:gd name="connsiteY6-820" fmla="*/ 2895600 h 2895600"/>
                <a:gd name="connsiteX7-821" fmla="*/ 64538 w 7920841"/>
                <a:gd name="connsiteY7-822" fmla="*/ 2895600 h 2895600"/>
                <a:gd name="connsiteX8-823" fmla="*/ 55156 w 7920841"/>
                <a:gd name="connsiteY8-824" fmla="*/ 1625991 h 2895600"/>
                <a:gd name="connsiteX9-825" fmla="*/ 223527 w 7920841"/>
                <a:gd name="connsiteY9-826" fmla="*/ 1016020 h 2895600"/>
                <a:gd name="connsiteX10-827" fmla="*/ 55155 w 7920841"/>
                <a:gd name="connsiteY10-828" fmla="*/ 448384 h 2895600"/>
                <a:gd name="connsiteX11-829" fmla="*/ 64538 w 7920841"/>
                <a:gd name="connsiteY11-830" fmla="*/ 0 h 2895600"/>
                <a:gd name="connsiteX0-831" fmla="*/ 64538 w 7920841"/>
                <a:gd name="connsiteY0-832" fmla="*/ 0 h 2895600"/>
                <a:gd name="connsiteX1-833" fmla="*/ 7873883 w 7920841"/>
                <a:gd name="connsiteY1-834" fmla="*/ 0 h 2895600"/>
                <a:gd name="connsiteX2-835" fmla="*/ 7741859 w 7920841"/>
                <a:gd name="connsiteY2-836" fmla="*/ 510363 h 2895600"/>
                <a:gd name="connsiteX3-837" fmla="*/ 7888552 w 7920841"/>
                <a:gd name="connsiteY3-838" fmla="*/ 928723 h 2895600"/>
                <a:gd name="connsiteX4-839" fmla="*/ 7628503 w 7920841"/>
                <a:gd name="connsiteY4-840" fmla="*/ 1908771 h 2895600"/>
                <a:gd name="connsiteX5-841" fmla="*/ 7917889 w 7920841"/>
                <a:gd name="connsiteY5-842" fmla="*/ 2462711 h 2895600"/>
                <a:gd name="connsiteX6-843" fmla="*/ 7873883 w 7920841"/>
                <a:gd name="connsiteY6-844" fmla="*/ 2895600 h 2895600"/>
                <a:gd name="connsiteX7-845" fmla="*/ 2170980 w 7920841"/>
                <a:gd name="connsiteY7-846" fmla="*/ 2825518 h 2895600"/>
                <a:gd name="connsiteX8-847" fmla="*/ 64538 w 7920841"/>
                <a:gd name="connsiteY8-848" fmla="*/ 2895600 h 2895600"/>
                <a:gd name="connsiteX9-849" fmla="*/ 55156 w 7920841"/>
                <a:gd name="connsiteY9-850" fmla="*/ 1625991 h 2895600"/>
                <a:gd name="connsiteX10-851" fmla="*/ 223527 w 7920841"/>
                <a:gd name="connsiteY10-852" fmla="*/ 1016020 h 2895600"/>
                <a:gd name="connsiteX11-853" fmla="*/ 55155 w 7920841"/>
                <a:gd name="connsiteY11-854" fmla="*/ 448384 h 2895600"/>
                <a:gd name="connsiteX12" fmla="*/ 64538 w 7920841"/>
                <a:gd name="connsiteY12" fmla="*/ 0 h 2895600"/>
                <a:gd name="connsiteX0-855" fmla="*/ 64538 w 7920841"/>
                <a:gd name="connsiteY0-856" fmla="*/ 0 h 2935998"/>
                <a:gd name="connsiteX1-857" fmla="*/ 7873883 w 7920841"/>
                <a:gd name="connsiteY1-858" fmla="*/ 0 h 2935998"/>
                <a:gd name="connsiteX2-859" fmla="*/ 7741859 w 7920841"/>
                <a:gd name="connsiteY2-860" fmla="*/ 510363 h 2935998"/>
                <a:gd name="connsiteX3-861" fmla="*/ 7888552 w 7920841"/>
                <a:gd name="connsiteY3-862" fmla="*/ 928723 h 2935998"/>
                <a:gd name="connsiteX4-863" fmla="*/ 7628503 w 7920841"/>
                <a:gd name="connsiteY4-864" fmla="*/ 1908771 h 2935998"/>
                <a:gd name="connsiteX5-865" fmla="*/ 7917889 w 7920841"/>
                <a:gd name="connsiteY5-866" fmla="*/ 2462711 h 2935998"/>
                <a:gd name="connsiteX6-867" fmla="*/ 7873883 w 7920841"/>
                <a:gd name="connsiteY6-868" fmla="*/ 2895600 h 2935998"/>
                <a:gd name="connsiteX7-869" fmla="*/ 5482815 w 7920841"/>
                <a:gd name="connsiteY7-870" fmla="*/ 2917717 h 2935998"/>
                <a:gd name="connsiteX8-871" fmla="*/ 2170980 w 7920841"/>
                <a:gd name="connsiteY8-872" fmla="*/ 2825518 h 2935998"/>
                <a:gd name="connsiteX9-873" fmla="*/ 64538 w 7920841"/>
                <a:gd name="connsiteY9-874" fmla="*/ 2895600 h 2935998"/>
                <a:gd name="connsiteX10-875" fmla="*/ 55156 w 7920841"/>
                <a:gd name="connsiteY10-876" fmla="*/ 1625991 h 2935998"/>
                <a:gd name="connsiteX11-877" fmla="*/ 223527 w 7920841"/>
                <a:gd name="connsiteY11-878" fmla="*/ 1016020 h 2935998"/>
                <a:gd name="connsiteX12-879" fmla="*/ 55155 w 7920841"/>
                <a:gd name="connsiteY12-880" fmla="*/ 448384 h 2935998"/>
                <a:gd name="connsiteX13" fmla="*/ 64538 w 7920841"/>
                <a:gd name="connsiteY13" fmla="*/ 0 h 2935998"/>
                <a:gd name="connsiteX0-881" fmla="*/ 64538 w 7920841"/>
                <a:gd name="connsiteY0-882" fmla="*/ 0 h 2935998"/>
                <a:gd name="connsiteX1-883" fmla="*/ 3195815 w 7920841"/>
                <a:gd name="connsiteY1-884" fmla="*/ 59544 h 2935998"/>
                <a:gd name="connsiteX2-885" fmla="*/ 7873883 w 7920841"/>
                <a:gd name="connsiteY2-886" fmla="*/ 0 h 2935998"/>
                <a:gd name="connsiteX3-887" fmla="*/ 7741859 w 7920841"/>
                <a:gd name="connsiteY3-888" fmla="*/ 510363 h 2935998"/>
                <a:gd name="connsiteX4-889" fmla="*/ 7888552 w 7920841"/>
                <a:gd name="connsiteY4-890" fmla="*/ 928723 h 2935998"/>
                <a:gd name="connsiteX5-891" fmla="*/ 7628503 w 7920841"/>
                <a:gd name="connsiteY5-892" fmla="*/ 1908771 h 2935998"/>
                <a:gd name="connsiteX6-893" fmla="*/ 7917889 w 7920841"/>
                <a:gd name="connsiteY6-894" fmla="*/ 2462711 h 2935998"/>
                <a:gd name="connsiteX7-895" fmla="*/ 7873883 w 7920841"/>
                <a:gd name="connsiteY7-896" fmla="*/ 2895600 h 2935998"/>
                <a:gd name="connsiteX8-897" fmla="*/ 5482815 w 7920841"/>
                <a:gd name="connsiteY8-898" fmla="*/ 2917717 h 2935998"/>
                <a:gd name="connsiteX9-899" fmla="*/ 2170980 w 7920841"/>
                <a:gd name="connsiteY9-900" fmla="*/ 2825518 h 2935998"/>
                <a:gd name="connsiteX10-901" fmla="*/ 64538 w 7920841"/>
                <a:gd name="connsiteY10-902" fmla="*/ 2895600 h 2935998"/>
                <a:gd name="connsiteX11-903" fmla="*/ 55156 w 7920841"/>
                <a:gd name="connsiteY11-904" fmla="*/ 1625991 h 2935998"/>
                <a:gd name="connsiteX12-905" fmla="*/ 223527 w 7920841"/>
                <a:gd name="connsiteY12-906" fmla="*/ 1016020 h 2935998"/>
                <a:gd name="connsiteX13-907" fmla="*/ 55155 w 7920841"/>
                <a:gd name="connsiteY13-908" fmla="*/ 448384 h 2935998"/>
                <a:gd name="connsiteX14" fmla="*/ 64538 w 7920841"/>
                <a:gd name="connsiteY14" fmla="*/ 0 h 2935998"/>
                <a:gd name="connsiteX0-909" fmla="*/ 64538 w 7920841"/>
                <a:gd name="connsiteY0-910" fmla="*/ 32655 h 2968653"/>
                <a:gd name="connsiteX1-911" fmla="*/ 3195815 w 7920841"/>
                <a:gd name="connsiteY1-912" fmla="*/ 92199 h 2968653"/>
                <a:gd name="connsiteX2-913" fmla="*/ 5450451 w 7920841"/>
                <a:gd name="connsiteY2-914" fmla="*/ 0 h 2968653"/>
                <a:gd name="connsiteX3-915" fmla="*/ 7873883 w 7920841"/>
                <a:gd name="connsiteY3-916" fmla="*/ 32655 h 2968653"/>
                <a:gd name="connsiteX4-917" fmla="*/ 7741859 w 7920841"/>
                <a:gd name="connsiteY4-918" fmla="*/ 543018 h 2968653"/>
                <a:gd name="connsiteX5-919" fmla="*/ 7888552 w 7920841"/>
                <a:gd name="connsiteY5-920" fmla="*/ 961378 h 2968653"/>
                <a:gd name="connsiteX6-921" fmla="*/ 7628503 w 7920841"/>
                <a:gd name="connsiteY6-922" fmla="*/ 1941426 h 2968653"/>
                <a:gd name="connsiteX7-923" fmla="*/ 7917889 w 7920841"/>
                <a:gd name="connsiteY7-924" fmla="*/ 2495366 h 2968653"/>
                <a:gd name="connsiteX8-925" fmla="*/ 7873883 w 7920841"/>
                <a:gd name="connsiteY8-926" fmla="*/ 2928255 h 2968653"/>
                <a:gd name="connsiteX9-927" fmla="*/ 5482815 w 7920841"/>
                <a:gd name="connsiteY9-928" fmla="*/ 2950372 h 2968653"/>
                <a:gd name="connsiteX10-929" fmla="*/ 2170980 w 7920841"/>
                <a:gd name="connsiteY10-930" fmla="*/ 2858173 h 2968653"/>
                <a:gd name="connsiteX11-931" fmla="*/ 64538 w 7920841"/>
                <a:gd name="connsiteY11-932" fmla="*/ 2928255 h 2968653"/>
                <a:gd name="connsiteX12-933" fmla="*/ 55156 w 7920841"/>
                <a:gd name="connsiteY12-934" fmla="*/ 1658646 h 2968653"/>
                <a:gd name="connsiteX13-935" fmla="*/ 223527 w 7920841"/>
                <a:gd name="connsiteY13-936" fmla="*/ 1048675 h 2968653"/>
                <a:gd name="connsiteX14-937" fmla="*/ 55155 w 7920841"/>
                <a:gd name="connsiteY14-938" fmla="*/ 481039 h 2968653"/>
                <a:gd name="connsiteX15" fmla="*/ 64538 w 7920841"/>
                <a:gd name="connsiteY15" fmla="*/ 32655 h 2968653"/>
                <a:gd name="connsiteX0-939" fmla="*/ 64538 w 7920841"/>
                <a:gd name="connsiteY0-940" fmla="*/ 32655 h 2968653"/>
                <a:gd name="connsiteX1-941" fmla="*/ 3195815 w 7920841"/>
                <a:gd name="connsiteY1-942" fmla="*/ 92199 h 2968653"/>
                <a:gd name="connsiteX2-943" fmla="*/ 5450451 w 7920841"/>
                <a:gd name="connsiteY2-944" fmla="*/ 0 h 2968653"/>
                <a:gd name="connsiteX3-945" fmla="*/ 7873883 w 7920841"/>
                <a:gd name="connsiteY3-946" fmla="*/ 32655 h 2968653"/>
                <a:gd name="connsiteX4-947" fmla="*/ 7741859 w 7920841"/>
                <a:gd name="connsiteY4-948" fmla="*/ 543018 h 2968653"/>
                <a:gd name="connsiteX5-949" fmla="*/ 7888552 w 7920841"/>
                <a:gd name="connsiteY5-950" fmla="*/ 961378 h 2968653"/>
                <a:gd name="connsiteX6-951" fmla="*/ 7768743 w 7920841"/>
                <a:gd name="connsiteY6-952" fmla="*/ 1908049 h 2968653"/>
                <a:gd name="connsiteX7-953" fmla="*/ 7917889 w 7920841"/>
                <a:gd name="connsiteY7-954" fmla="*/ 2495366 h 2968653"/>
                <a:gd name="connsiteX8-955" fmla="*/ 7873883 w 7920841"/>
                <a:gd name="connsiteY8-956" fmla="*/ 2928255 h 2968653"/>
                <a:gd name="connsiteX9-957" fmla="*/ 5482815 w 7920841"/>
                <a:gd name="connsiteY9-958" fmla="*/ 2950372 h 2968653"/>
                <a:gd name="connsiteX10-959" fmla="*/ 2170980 w 7920841"/>
                <a:gd name="connsiteY10-960" fmla="*/ 2858173 h 2968653"/>
                <a:gd name="connsiteX11-961" fmla="*/ 64538 w 7920841"/>
                <a:gd name="connsiteY11-962" fmla="*/ 2928255 h 2968653"/>
                <a:gd name="connsiteX12-963" fmla="*/ 55156 w 7920841"/>
                <a:gd name="connsiteY12-964" fmla="*/ 1658646 h 2968653"/>
                <a:gd name="connsiteX13-965" fmla="*/ 223527 w 7920841"/>
                <a:gd name="connsiteY13-966" fmla="*/ 1048675 h 2968653"/>
                <a:gd name="connsiteX14-967" fmla="*/ 55155 w 7920841"/>
                <a:gd name="connsiteY14-968" fmla="*/ 481039 h 2968653"/>
                <a:gd name="connsiteX15-969" fmla="*/ 64538 w 7920841"/>
                <a:gd name="connsiteY15-970" fmla="*/ 32655 h 2968653"/>
                <a:gd name="connsiteX0-971" fmla="*/ 64538 w 7920841"/>
                <a:gd name="connsiteY0-972" fmla="*/ 32655 h 2968653"/>
                <a:gd name="connsiteX1-973" fmla="*/ 3195815 w 7920841"/>
                <a:gd name="connsiteY1-974" fmla="*/ 92199 h 2968653"/>
                <a:gd name="connsiteX2-975" fmla="*/ 5450451 w 7920841"/>
                <a:gd name="connsiteY2-976" fmla="*/ 0 h 2968653"/>
                <a:gd name="connsiteX3-977" fmla="*/ 7873883 w 7920841"/>
                <a:gd name="connsiteY3-978" fmla="*/ 32655 h 2968653"/>
                <a:gd name="connsiteX4-979" fmla="*/ 7806586 w 7920841"/>
                <a:gd name="connsiteY4-980" fmla="*/ 543018 h 2968653"/>
                <a:gd name="connsiteX5-981" fmla="*/ 7888552 w 7920841"/>
                <a:gd name="connsiteY5-982" fmla="*/ 961378 h 2968653"/>
                <a:gd name="connsiteX6-983" fmla="*/ 7768743 w 7920841"/>
                <a:gd name="connsiteY6-984" fmla="*/ 1908049 h 2968653"/>
                <a:gd name="connsiteX7-985" fmla="*/ 7917889 w 7920841"/>
                <a:gd name="connsiteY7-986" fmla="*/ 2495366 h 2968653"/>
                <a:gd name="connsiteX8-987" fmla="*/ 7873883 w 7920841"/>
                <a:gd name="connsiteY8-988" fmla="*/ 2928255 h 2968653"/>
                <a:gd name="connsiteX9-989" fmla="*/ 5482815 w 7920841"/>
                <a:gd name="connsiteY9-990" fmla="*/ 2950372 h 2968653"/>
                <a:gd name="connsiteX10-991" fmla="*/ 2170980 w 7920841"/>
                <a:gd name="connsiteY10-992" fmla="*/ 2858173 h 2968653"/>
                <a:gd name="connsiteX11-993" fmla="*/ 64538 w 7920841"/>
                <a:gd name="connsiteY11-994" fmla="*/ 2928255 h 2968653"/>
                <a:gd name="connsiteX12-995" fmla="*/ 55156 w 7920841"/>
                <a:gd name="connsiteY12-996" fmla="*/ 1658646 h 2968653"/>
                <a:gd name="connsiteX13-997" fmla="*/ 223527 w 7920841"/>
                <a:gd name="connsiteY13-998" fmla="*/ 1048675 h 2968653"/>
                <a:gd name="connsiteX14-999" fmla="*/ 55155 w 7920841"/>
                <a:gd name="connsiteY14-1000" fmla="*/ 481039 h 2968653"/>
                <a:gd name="connsiteX15-1001" fmla="*/ 64538 w 7920841"/>
                <a:gd name="connsiteY15-1002" fmla="*/ 32655 h 2968653"/>
                <a:gd name="connsiteX0-1003" fmla="*/ 64538 w 7928667"/>
                <a:gd name="connsiteY0-1004" fmla="*/ 32655 h 2968653"/>
                <a:gd name="connsiteX1-1005" fmla="*/ 3195815 w 7928667"/>
                <a:gd name="connsiteY1-1006" fmla="*/ 92199 h 2968653"/>
                <a:gd name="connsiteX2-1007" fmla="*/ 5450451 w 7928667"/>
                <a:gd name="connsiteY2-1008" fmla="*/ 0 h 2968653"/>
                <a:gd name="connsiteX3-1009" fmla="*/ 7873883 w 7928667"/>
                <a:gd name="connsiteY3-1010" fmla="*/ 32655 h 2968653"/>
                <a:gd name="connsiteX4-1011" fmla="*/ 7806586 w 7928667"/>
                <a:gd name="connsiteY4-1012" fmla="*/ 543018 h 2968653"/>
                <a:gd name="connsiteX5-1013" fmla="*/ 7888552 w 7928667"/>
                <a:gd name="connsiteY5-1014" fmla="*/ 961378 h 2968653"/>
                <a:gd name="connsiteX6-1015" fmla="*/ 7768743 w 7928667"/>
                <a:gd name="connsiteY6-1016" fmla="*/ 1908049 h 2968653"/>
                <a:gd name="connsiteX7-1017" fmla="*/ 7917889 w 7928667"/>
                <a:gd name="connsiteY7-1018" fmla="*/ 2495366 h 2968653"/>
                <a:gd name="connsiteX8-1019" fmla="*/ 7873883 w 7928667"/>
                <a:gd name="connsiteY8-1020" fmla="*/ 2928255 h 2968653"/>
                <a:gd name="connsiteX9-1021" fmla="*/ 5482815 w 7928667"/>
                <a:gd name="connsiteY9-1022" fmla="*/ 2950372 h 2968653"/>
                <a:gd name="connsiteX10-1023" fmla="*/ 2170980 w 7928667"/>
                <a:gd name="connsiteY10-1024" fmla="*/ 2858173 h 2968653"/>
                <a:gd name="connsiteX11-1025" fmla="*/ 64538 w 7928667"/>
                <a:gd name="connsiteY11-1026" fmla="*/ 2928255 h 2968653"/>
                <a:gd name="connsiteX12-1027" fmla="*/ 55156 w 7928667"/>
                <a:gd name="connsiteY12-1028" fmla="*/ 1658646 h 2968653"/>
                <a:gd name="connsiteX13-1029" fmla="*/ 223527 w 7928667"/>
                <a:gd name="connsiteY13-1030" fmla="*/ 1048675 h 2968653"/>
                <a:gd name="connsiteX14-1031" fmla="*/ 55155 w 7928667"/>
                <a:gd name="connsiteY14-1032" fmla="*/ 481039 h 2968653"/>
                <a:gd name="connsiteX15-1033" fmla="*/ 64538 w 7928667"/>
                <a:gd name="connsiteY15-1034" fmla="*/ 32655 h 2968653"/>
                <a:gd name="connsiteX0-1035" fmla="*/ 64538 w 7928667"/>
                <a:gd name="connsiteY0-1036" fmla="*/ 32655 h 2968653"/>
                <a:gd name="connsiteX1-1037" fmla="*/ 3195815 w 7928667"/>
                <a:gd name="connsiteY1-1038" fmla="*/ 92199 h 2968653"/>
                <a:gd name="connsiteX2-1039" fmla="*/ 5450451 w 7928667"/>
                <a:gd name="connsiteY2-1040" fmla="*/ 0 h 2968653"/>
                <a:gd name="connsiteX3-1041" fmla="*/ 7873883 w 7928667"/>
                <a:gd name="connsiteY3-1042" fmla="*/ 32655 h 2968653"/>
                <a:gd name="connsiteX4-1043" fmla="*/ 7806586 w 7928667"/>
                <a:gd name="connsiteY4-1044" fmla="*/ 543018 h 2968653"/>
                <a:gd name="connsiteX5-1045" fmla="*/ 7888552 w 7928667"/>
                <a:gd name="connsiteY5-1046" fmla="*/ 961378 h 2968653"/>
                <a:gd name="connsiteX6-1047" fmla="*/ 7768743 w 7928667"/>
                <a:gd name="connsiteY6-1048" fmla="*/ 1908049 h 2968653"/>
                <a:gd name="connsiteX7-1049" fmla="*/ 7917889 w 7928667"/>
                <a:gd name="connsiteY7-1050" fmla="*/ 2495366 h 2968653"/>
                <a:gd name="connsiteX8-1051" fmla="*/ 7873883 w 7928667"/>
                <a:gd name="connsiteY8-1052" fmla="*/ 2928255 h 2968653"/>
                <a:gd name="connsiteX9-1053" fmla="*/ 5482815 w 7928667"/>
                <a:gd name="connsiteY9-1054" fmla="*/ 2950372 h 2968653"/>
                <a:gd name="connsiteX10-1055" fmla="*/ 2170980 w 7928667"/>
                <a:gd name="connsiteY10-1056" fmla="*/ 2858173 h 2968653"/>
                <a:gd name="connsiteX11-1057" fmla="*/ 64538 w 7928667"/>
                <a:gd name="connsiteY11-1058" fmla="*/ 2928255 h 2968653"/>
                <a:gd name="connsiteX12-1059" fmla="*/ 55156 w 7928667"/>
                <a:gd name="connsiteY12-1060" fmla="*/ 1658646 h 2968653"/>
                <a:gd name="connsiteX13-1061" fmla="*/ 223527 w 7928667"/>
                <a:gd name="connsiteY13-1062" fmla="*/ 1048675 h 2968653"/>
                <a:gd name="connsiteX14-1063" fmla="*/ 55155 w 7928667"/>
                <a:gd name="connsiteY14-1064" fmla="*/ 481039 h 2968653"/>
                <a:gd name="connsiteX15-1065" fmla="*/ 64538 w 7928667"/>
                <a:gd name="connsiteY15-1066" fmla="*/ 32655 h 2968653"/>
                <a:gd name="connsiteX0-1067" fmla="*/ 64538 w 7928667"/>
                <a:gd name="connsiteY0-1068" fmla="*/ 32655 h 2968653"/>
                <a:gd name="connsiteX1-1069" fmla="*/ 3195815 w 7928667"/>
                <a:gd name="connsiteY1-1070" fmla="*/ 92199 h 2968653"/>
                <a:gd name="connsiteX2-1071" fmla="*/ 5450451 w 7928667"/>
                <a:gd name="connsiteY2-1072" fmla="*/ 0 h 2968653"/>
                <a:gd name="connsiteX3-1073" fmla="*/ 7873883 w 7928667"/>
                <a:gd name="connsiteY3-1074" fmla="*/ 32655 h 2968653"/>
                <a:gd name="connsiteX4-1075" fmla="*/ 7806586 w 7928667"/>
                <a:gd name="connsiteY4-1076" fmla="*/ 543018 h 2968653"/>
                <a:gd name="connsiteX5-1077" fmla="*/ 7888552 w 7928667"/>
                <a:gd name="connsiteY5-1078" fmla="*/ 961378 h 2968653"/>
                <a:gd name="connsiteX6-1079" fmla="*/ 7768743 w 7928667"/>
                <a:gd name="connsiteY6-1080" fmla="*/ 1908049 h 2968653"/>
                <a:gd name="connsiteX7-1081" fmla="*/ 7917889 w 7928667"/>
                <a:gd name="connsiteY7-1082" fmla="*/ 2495366 h 2968653"/>
                <a:gd name="connsiteX8-1083" fmla="*/ 7873883 w 7928667"/>
                <a:gd name="connsiteY8-1084" fmla="*/ 2928255 h 2968653"/>
                <a:gd name="connsiteX9-1085" fmla="*/ 5482815 w 7928667"/>
                <a:gd name="connsiteY9-1086" fmla="*/ 2950372 h 2968653"/>
                <a:gd name="connsiteX10-1087" fmla="*/ 2170980 w 7928667"/>
                <a:gd name="connsiteY10-1088" fmla="*/ 2858173 h 2968653"/>
                <a:gd name="connsiteX11-1089" fmla="*/ 64538 w 7928667"/>
                <a:gd name="connsiteY11-1090" fmla="*/ 2928255 h 2968653"/>
                <a:gd name="connsiteX12-1091" fmla="*/ 55156 w 7928667"/>
                <a:gd name="connsiteY12-1092" fmla="*/ 1658646 h 2968653"/>
                <a:gd name="connsiteX13-1093" fmla="*/ 180376 w 7928667"/>
                <a:gd name="connsiteY13-1094" fmla="*/ 1048675 h 2968653"/>
                <a:gd name="connsiteX14-1095" fmla="*/ 55155 w 7928667"/>
                <a:gd name="connsiteY14-1096" fmla="*/ 481039 h 2968653"/>
                <a:gd name="connsiteX15-1097" fmla="*/ 64538 w 7928667"/>
                <a:gd name="connsiteY15-1098" fmla="*/ 32655 h 2968653"/>
                <a:gd name="connsiteX0-1099" fmla="*/ 64538 w 7928667"/>
                <a:gd name="connsiteY0-1100" fmla="*/ 32655 h 2968653"/>
                <a:gd name="connsiteX1-1101" fmla="*/ 3195815 w 7928667"/>
                <a:gd name="connsiteY1-1102" fmla="*/ 92199 h 2968653"/>
                <a:gd name="connsiteX2-1103" fmla="*/ 5450451 w 7928667"/>
                <a:gd name="connsiteY2-1104" fmla="*/ 0 h 2968653"/>
                <a:gd name="connsiteX3-1105" fmla="*/ 7873883 w 7928667"/>
                <a:gd name="connsiteY3-1106" fmla="*/ 32655 h 2968653"/>
                <a:gd name="connsiteX4-1107" fmla="*/ 7806586 w 7928667"/>
                <a:gd name="connsiteY4-1108" fmla="*/ 543018 h 2968653"/>
                <a:gd name="connsiteX5-1109" fmla="*/ 7888552 w 7928667"/>
                <a:gd name="connsiteY5-1110" fmla="*/ 961378 h 2968653"/>
                <a:gd name="connsiteX6-1111" fmla="*/ 7768743 w 7928667"/>
                <a:gd name="connsiteY6-1112" fmla="*/ 1908049 h 2968653"/>
                <a:gd name="connsiteX7-1113" fmla="*/ 7917889 w 7928667"/>
                <a:gd name="connsiteY7-1114" fmla="*/ 2495366 h 2968653"/>
                <a:gd name="connsiteX8-1115" fmla="*/ 7873883 w 7928667"/>
                <a:gd name="connsiteY8-1116" fmla="*/ 2928255 h 2968653"/>
                <a:gd name="connsiteX9-1117" fmla="*/ 5482815 w 7928667"/>
                <a:gd name="connsiteY9-1118" fmla="*/ 2950372 h 2968653"/>
                <a:gd name="connsiteX10-1119" fmla="*/ 2170980 w 7928667"/>
                <a:gd name="connsiteY10-1120" fmla="*/ 2858173 h 2968653"/>
                <a:gd name="connsiteX11-1121" fmla="*/ 64538 w 7928667"/>
                <a:gd name="connsiteY11-1122" fmla="*/ 2928255 h 2968653"/>
                <a:gd name="connsiteX12-1123" fmla="*/ 44368 w 7928667"/>
                <a:gd name="connsiteY12-1124" fmla="*/ 1814402 h 2968653"/>
                <a:gd name="connsiteX13-1125" fmla="*/ 180376 w 7928667"/>
                <a:gd name="connsiteY13-1126" fmla="*/ 1048675 h 2968653"/>
                <a:gd name="connsiteX14-1127" fmla="*/ 55155 w 7928667"/>
                <a:gd name="connsiteY14-1128" fmla="*/ 481039 h 2968653"/>
                <a:gd name="connsiteX15-1129" fmla="*/ 64538 w 7928667"/>
                <a:gd name="connsiteY15-1130" fmla="*/ 32655 h 2968653"/>
                <a:gd name="connsiteX0-1131" fmla="*/ 64538 w 7928667"/>
                <a:gd name="connsiteY0-1132" fmla="*/ 32655 h 2968653"/>
                <a:gd name="connsiteX1-1133" fmla="*/ 3195815 w 7928667"/>
                <a:gd name="connsiteY1-1134" fmla="*/ 92199 h 2968653"/>
                <a:gd name="connsiteX2-1135" fmla="*/ 5450451 w 7928667"/>
                <a:gd name="connsiteY2-1136" fmla="*/ 0 h 2968653"/>
                <a:gd name="connsiteX3-1137" fmla="*/ 7873883 w 7928667"/>
                <a:gd name="connsiteY3-1138" fmla="*/ 32655 h 2968653"/>
                <a:gd name="connsiteX4-1139" fmla="*/ 7806586 w 7928667"/>
                <a:gd name="connsiteY4-1140" fmla="*/ 543018 h 2968653"/>
                <a:gd name="connsiteX5-1141" fmla="*/ 7888552 w 7928667"/>
                <a:gd name="connsiteY5-1142" fmla="*/ 961378 h 2968653"/>
                <a:gd name="connsiteX6-1143" fmla="*/ 7768743 w 7928667"/>
                <a:gd name="connsiteY6-1144" fmla="*/ 1908049 h 2968653"/>
                <a:gd name="connsiteX7-1145" fmla="*/ 7917889 w 7928667"/>
                <a:gd name="connsiteY7-1146" fmla="*/ 2495366 h 2968653"/>
                <a:gd name="connsiteX8-1147" fmla="*/ 7873883 w 7928667"/>
                <a:gd name="connsiteY8-1148" fmla="*/ 2928255 h 2968653"/>
                <a:gd name="connsiteX9-1149" fmla="*/ 5482815 w 7928667"/>
                <a:gd name="connsiteY9-1150" fmla="*/ 2950372 h 2968653"/>
                <a:gd name="connsiteX10-1151" fmla="*/ 2170980 w 7928667"/>
                <a:gd name="connsiteY10-1152" fmla="*/ 2858173 h 2968653"/>
                <a:gd name="connsiteX11-1153" fmla="*/ 64538 w 7928667"/>
                <a:gd name="connsiteY11-1154" fmla="*/ 2928255 h 2968653"/>
                <a:gd name="connsiteX12-1155" fmla="*/ 44368 w 7928667"/>
                <a:gd name="connsiteY12-1156" fmla="*/ 1814402 h 2968653"/>
                <a:gd name="connsiteX13-1157" fmla="*/ 180376 w 7928667"/>
                <a:gd name="connsiteY13-1158" fmla="*/ 1048675 h 2968653"/>
                <a:gd name="connsiteX14-1159" fmla="*/ 55155 w 7928667"/>
                <a:gd name="connsiteY14-1160" fmla="*/ 481039 h 2968653"/>
                <a:gd name="connsiteX15-1161" fmla="*/ 64538 w 7928667"/>
                <a:gd name="connsiteY15-1162" fmla="*/ 32655 h 2968653"/>
                <a:gd name="connsiteX0-1163" fmla="*/ 64538 w 7928667"/>
                <a:gd name="connsiteY0-1164" fmla="*/ 32655 h 2968653"/>
                <a:gd name="connsiteX1-1165" fmla="*/ 3195815 w 7928667"/>
                <a:gd name="connsiteY1-1166" fmla="*/ 92199 h 2968653"/>
                <a:gd name="connsiteX2-1167" fmla="*/ 5450451 w 7928667"/>
                <a:gd name="connsiteY2-1168" fmla="*/ 0 h 2968653"/>
                <a:gd name="connsiteX3-1169" fmla="*/ 7873883 w 7928667"/>
                <a:gd name="connsiteY3-1170" fmla="*/ 32655 h 2968653"/>
                <a:gd name="connsiteX4-1171" fmla="*/ 7806586 w 7928667"/>
                <a:gd name="connsiteY4-1172" fmla="*/ 543018 h 2968653"/>
                <a:gd name="connsiteX5-1173" fmla="*/ 7888552 w 7928667"/>
                <a:gd name="connsiteY5-1174" fmla="*/ 961378 h 2968653"/>
                <a:gd name="connsiteX6-1175" fmla="*/ 7768743 w 7928667"/>
                <a:gd name="connsiteY6-1176" fmla="*/ 1908049 h 2968653"/>
                <a:gd name="connsiteX7-1177" fmla="*/ 7917889 w 7928667"/>
                <a:gd name="connsiteY7-1178" fmla="*/ 2495366 h 2968653"/>
                <a:gd name="connsiteX8-1179" fmla="*/ 7873883 w 7928667"/>
                <a:gd name="connsiteY8-1180" fmla="*/ 2928255 h 2968653"/>
                <a:gd name="connsiteX9-1181" fmla="*/ 5482815 w 7928667"/>
                <a:gd name="connsiteY9-1182" fmla="*/ 2950372 h 2968653"/>
                <a:gd name="connsiteX10-1183" fmla="*/ 2170980 w 7928667"/>
                <a:gd name="connsiteY10-1184" fmla="*/ 2858173 h 2968653"/>
                <a:gd name="connsiteX11-1185" fmla="*/ 64538 w 7928667"/>
                <a:gd name="connsiteY11-1186" fmla="*/ 2928255 h 2968653"/>
                <a:gd name="connsiteX12-1187" fmla="*/ 44368 w 7928667"/>
                <a:gd name="connsiteY12-1188" fmla="*/ 1814402 h 2968653"/>
                <a:gd name="connsiteX13-1189" fmla="*/ 180376 w 7928667"/>
                <a:gd name="connsiteY13-1190" fmla="*/ 1048675 h 2968653"/>
                <a:gd name="connsiteX14-1191" fmla="*/ 55155 w 7928667"/>
                <a:gd name="connsiteY14-1192" fmla="*/ 469913 h 2968653"/>
                <a:gd name="connsiteX15-1193" fmla="*/ 64538 w 7928667"/>
                <a:gd name="connsiteY15-1194" fmla="*/ 32655 h 2968653"/>
                <a:gd name="connsiteX0-1195" fmla="*/ 196241 w 8060370"/>
                <a:gd name="connsiteY0-1196" fmla="*/ 32655 h 2968653"/>
                <a:gd name="connsiteX1-1197" fmla="*/ 3327518 w 8060370"/>
                <a:gd name="connsiteY1-1198" fmla="*/ 92199 h 2968653"/>
                <a:gd name="connsiteX2-1199" fmla="*/ 5582154 w 8060370"/>
                <a:gd name="connsiteY2-1200" fmla="*/ 0 h 2968653"/>
                <a:gd name="connsiteX3-1201" fmla="*/ 8005586 w 8060370"/>
                <a:gd name="connsiteY3-1202" fmla="*/ 32655 h 2968653"/>
                <a:gd name="connsiteX4-1203" fmla="*/ 7938289 w 8060370"/>
                <a:gd name="connsiteY4-1204" fmla="*/ 543018 h 2968653"/>
                <a:gd name="connsiteX5-1205" fmla="*/ 8020255 w 8060370"/>
                <a:gd name="connsiteY5-1206" fmla="*/ 961378 h 2968653"/>
                <a:gd name="connsiteX6-1207" fmla="*/ 7900446 w 8060370"/>
                <a:gd name="connsiteY6-1208" fmla="*/ 1908049 h 2968653"/>
                <a:gd name="connsiteX7-1209" fmla="*/ 8049592 w 8060370"/>
                <a:gd name="connsiteY7-1210" fmla="*/ 2495366 h 2968653"/>
                <a:gd name="connsiteX8-1211" fmla="*/ 8005586 w 8060370"/>
                <a:gd name="connsiteY8-1212" fmla="*/ 2928255 h 2968653"/>
                <a:gd name="connsiteX9-1213" fmla="*/ 5614518 w 8060370"/>
                <a:gd name="connsiteY9-1214" fmla="*/ 2950372 h 2968653"/>
                <a:gd name="connsiteX10-1215" fmla="*/ 2302683 w 8060370"/>
                <a:gd name="connsiteY10-1216" fmla="*/ 2858173 h 2968653"/>
                <a:gd name="connsiteX11-1217" fmla="*/ 196241 w 8060370"/>
                <a:gd name="connsiteY11-1218" fmla="*/ 2928255 h 2968653"/>
                <a:gd name="connsiteX12-1219" fmla="*/ 176071 w 8060370"/>
                <a:gd name="connsiteY12-1220" fmla="*/ 1814402 h 2968653"/>
                <a:gd name="connsiteX13-1221" fmla="*/ 312079 w 8060370"/>
                <a:gd name="connsiteY13-1222" fmla="*/ 1048675 h 2968653"/>
                <a:gd name="connsiteX14-1223" fmla="*/ 196241 w 8060370"/>
                <a:gd name="connsiteY14-1224" fmla="*/ 32655 h 2968653"/>
                <a:gd name="connsiteX0-1225" fmla="*/ 20335 w 7884464"/>
                <a:gd name="connsiteY0-1226" fmla="*/ 32655 h 2968653"/>
                <a:gd name="connsiteX1-1227" fmla="*/ 3151612 w 7884464"/>
                <a:gd name="connsiteY1-1228" fmla="*/ 92199 h 2968653"/>
                <a:gd name="connsiteX2-1229" fmla="*/ 5406248 w 7884464"/>
                <a:gd name="connsiteY2-1230" fmla="*/ 0 h 2968653"/>
                <a:gd name="connsiteX3-1231" fmla="*/ 7829680 w 7884464"/>
                <a:gd name="connsiteY3-1232" fmla="*/ 32655 h 2968653"/>
                <a:gd name="connsiteX4-1233" fmla="*/ 7762383 w 7884464"/>
                <a:gd name="connsiteY4-1234" fmla="*/ 543018 h 2968653"/>
                <a:gd name="connsiteX5-1235" fmla="*/ 7844349 w 7884464"/>
                <a:gd name="connsiteY5-1236" fmla="*/ 961378 h 2968653"/>
                <a:gd name="connsiteX6-1237" fmla="*/ 7724540 w 7884464"/>
                <a:gd name="connsiteY6-1238" fmla="*/ 1908049 h 2968653"/>
                <a:gd name="connsiteX7-1239" fmla="*/ 7873686 w 7884464"/>
                <a:gd name="connsiteY7-1240" fmla="*/ 2495366 h 2968653"/>
                <a:gd name="connsiteX8-1241" fmla="*/ 7829680 w 7884464"/>
                <a:gd name="connsiteY8-1242" fmla="*/ 2928255 h 2968653"/>
                <a:gd name="connsiteX9-1243" fmla="*/ 5438612 w 7884464"/>
                <a:gd name="connsiteY9-1244" fmla="*/ 2950372 h 2968653"/>
                <a:gd name="connsiteX10-1245" fmla="*/ 2126777 w 7884464"/>
                <a:gd name="connsiteY10-1246" fmla="*/ 2858173 h 2968653"/>
                <a:gd name="connsiteX11-1247" fmla="*/ 20335 w 7884464"/>
                <a:gd name="connsiteY11-1248" fmla="*/ 2928255 h 2968653"/>
                <a:gd name="connsiteX12-1249" fmla="*/ 165 w 7884464"/>
                <a:gd name="connsiteY12-1250" fmla="*/ 1814402 h 2968653"/>
                <a:gd name="connsiteX13-1251" fmla="*/ 136173 w 7884464"/>
                <a:gd name="connsiteY13-1252" fmla="*/ 1048675 h 2968653"/>
                <a:gd name="connsiteX14-1253" fmla="*/ 20335 w 7884464"/>
                <a:gd name="connsiteY14-1254" fmla="*/ 32655 h 2968653"/>
                <a:gd name="connsiteX0-1255" fmla="*/ 20335 w 7873686"/>
                <a:gd name="connsiteY0-1256" fmla="*/ 32655 h 2968653"/>
                <a:gd name="connsiteX1-1257" fmla="*/ 3151612 w 7873686"/>
                <a:gd name="connsiteY1-1258" fmla="*/ 92199 h 2968653"/>
                <a:gd name="connsiteX2-1259" fmla="*/ 5406248 w 7873686"/>
                <a:gd name="connsiteY2-1260" fmla="*/ 0 h 2968653"/>
                <a:gd name="connsiteX3-1261" fmla="*/ 7829680 w 7873686"/>
                <a:gd name="connsiteY3-1262" fmla="*/ 32655 h 2968653"/>
                <a:gd name="connsiteX4-1263" fmla="*/ 7762383 w 7873686"/>
                <a:gd name="connsiteY4-1264" fmla="*/ 543018 h 2968653"/>
                <a:gd name="connsiteX5-1265" fmla="*/ 7844349 w 7873686"/>
                <a:gd name="connsiteY5-1266" fmla="*/ 961378 h 2968653"/>
                <a:gd name="connsiteX6-1267" fmla="*/ 7724540 w 7873686"/>
                <a:gd name="connsiteY6-1268" fmla="*/ 1908049 h 2968653"/>
                <a:gd name="connsiteX7-1269" fmla="*/ 7873686 w 7873686"/>
                <a:gd name="connsiteY7-1270" fmla="*/ 2495366 h 2968653"/>
                <a:gd name="connsiteX8-1271" fmla="*/ 7829680 w 7873686"/>
                <a:gd name="connsiteY8-1272" fmla="*/ 2928255 h 2968653"/>
                <a:gd name="connsiteX9-1273" fmla="*/ 5438612 w 7873686"/>
                <a:gd name="connsiteY9-1274" fmla="*/ 2950372 h 2968653"/>
                <a:gd name="connsiteX10-1275" fmla="*/ 2126777 w 7873686"/>
                <a:gd name="connsiteY10-1276" fmla="*/ 2858173 h 2968653"/>
                <a:gd name="connsiteX11-1277" fmla="*/ 20335 w 7873686"/>
                <a:gd name="connsiteY11-1278" fmla="*/ 2928255 h 2968653"/>
                <a:gd name="connsiteX12-1279" fmla="*/ 165 w 7873686"/>
                <a:gd name="connsiteY12-1280" fmla="*/ 1814402 h 2968653"/>
                <a:gd name="connsiteX13-1281" fmla="*/ 136173 w 7873686"/>
                <a:gd name="connsiteY13-1282" fmla="*/ 1048675 h 2968653"/>
                <a:gd name="connsiteX14-1283" fmla="*/ 20335 w 7873686"/>
                <a:gd name="connsiteY14-1284" fmla="*/ 32655 h 2968653"/>
                <a:gd name="connsiteX0-1285" fmla="*/ 20335 w 7873686"/>
                <a:gd name="connsiteY0-1286" fmla="*/ 32655 h 2968653"/>
                <a:gd name="connsiteX1-1287" fmla="*/ 3151612 w 7873686"/>
                <a:gd name="connsiteY1-1288" fmla="*/ 92199 h 2968653"/>
                <a:gd name="connsiteX2-1289" fmla="*/ 5406248 w 7873686"/>
                <a:gd name="connsiteY2-1290" fmla="*/ 0 h 2968653"/>
                <a:gd name="connsiteX3-1291" fmla="*/ 7829680 w 7873686"/>
                <a:gd name="connsiteY3-1292" fmla="*/ 32655 h 2968653"/>
                <a:gd name="connsiteX4-1293" fmla="*/ 7762383 w 7873686"/>
                <a:gd name="connsiteY4-1294" fmla="*/ 543018 h 2968653"/>
                <a:gd name="connsiteX5-1295" fmla="*/ 7844349 w 7873686"/>
                <a:gd name="connsiteY5-1296" fmla="*/ 961378 h 2968653"/>
                <a:gd name="connsiteX6-1297" fmla="*/ 7724540 w 7873686"/>
                <a:gd name="connsiteY6-1298" fmla="*/ 1908049 h 2968653"/>
                <a:gd name="connsiteX7-1299" fmla="*/ 7873686 w 7873686"/>
                <a:gd name="connsiteY7-1300" fmla="*/ 2495366 h 2968653"/>
                <a:gd name="connsiteX8-1301" fmla="*/ 7829680 w 7873686"/>
                <a:gd name="connsiteY8-1302" fmla="*/ 2928255 h 2968653"/>
                <a:gd name="connsiteX9-1303" fmla="*/ 5438612 w 7873686"/>
                <a:gd name="connsiteY9-1304" fmla="*/ 2950372 h 2968653"/>
                <a:gd name="connsiteX10-1305" fmla="*/ 2126777 w 7873686"/>
                <a:gd name="connsiteY10-1306" fmla="*/ 2858173 h 2968653"/>
                <a:gd name="connsiteX11-1307" fmla="*/ 20335 w 7873686"/>
                <a:gd name="connsiteY11-1308" fmla="*/ 2928255 h 2968653"/>
                <a:gd name="connsiteX12-1309" fmla="*/ 165 w 7873686"/>
                <a:gd name="connsiteY12-1310" fmla="*/ 1814402 h 2968653"/>
                <a:gd name="connsiteX13-1311" fmla="*/ 136173 w 7873686"/>
                <a:gd name="connsiteY13-1312" fmla="*/ 1048675 h 2968653"/>
                <a:gd name="connsiteX14-1313" fmla="*/ 20335 w 7873686"/>
                <a:gd name="connsiteY14-1314" fmla="*/ 32655 h 296865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71" y="connsiteY6-72"/>
                </a:cxn>
                <a:cxn ang="0">
                  <a:pos x="connsiteX7-129" y="connsiteY7-130"/>
                </a:cxn>
                <a:cxn ang="0">
                  <a:pos x="connsiteX8-163" y="connsiteY8-164"/>
                </a:cxn>
                <a:cxn ang="0">
                  <a:pos x="connsiteX9-183" y="connsiteY9-184"/>
                </a:cxn>
                <a:cxn ang="0">
                  <a:pos x="connsiteX10-205" y="connsiteY10-206"/>
                </a:cxn>
                <a:cxn ang="0">
                  <a:pos x="connsiteX11-229" y="connsiteY11-230"/>
                </a:cxn>
                <a:cxn ang="0">
                  <a:pos x="connsiteX12-879" y="connsiteY12-880"/>
                </a:cxn>
                <a:cxn ang="0">
                  <a:pos x="connsiteX13-907" y="connsiteY13-908"/>
                </a:cxn>
                <a:cxn ang="0">
                  <a:pos x="connsiteX14-937" y="connsiteY14-938"/>
                </a:cxn>
              </a:cxnLst>
              <a:rect l="l" t="t" r="r" b="b"/>
              <a:pathLst>
                <a:path w="7873686" h="2968653">
                  <a:moveTo>
                    <a:pt x="20335" y="32655"/>
                  </a:moveTo>
                  <a:cubicBezTo>
                    <a:pt x="1060498" y="33295"/>
                    <a:pt x="2111449" y="91559"/>
                    <a:pt x="3151612" y="92199"/>
                  </a:cubicBezTo>
                  <a:cubicBezTo>
                    <a:pt x="3903157" y="80674"/>
                    <a:pt x="4654703" y="11525"/>
                    <a:pt x="5406248" y="0"/>
                  </a:cubicBezTo>
                  <a:lnTo>
                    <a:pt x="7829680" y="32655"/>
                  </a:lnTo>
                  <a:cubicBezTo>
                    <a:pt x="7824790" y="202776"/>
                    <a:pt x="7767273" y="372897"/>
                    <a:pt x="7762383" y="543018"/>
                  </a:cubicBezTo>
                  <a:cubicBezTo>
                    <a:pt x="7757493" y="666977"/>
                    <a:pt x="7805232" y="759944"/>
                    <a:pt x="7844349" y="961378"/>
                  </a:cubicBezTo>
                  <a:cubicBezTo>
                    <a:pt x="7868798" y="1281605"/>
                    <a:pt x="7758771" y="1525843"/>
                    <a:pt x="7724540" y="1908049"/>
                  </a:cubicBezTo>
                  <a:cubicBezTo>
                    <a:pt x="7778327" y="2279925"/>
                    <a:pt x="7815363" y="2189838"/>
                    <a:pt x="7873686" y="2495366"/>
                  </a:cubicBezTo>
                  <a:cubicBezTo>
                    <a:pt x="7867584" y="2766412"/>
                    <a:pt x="7844349" y="2783959"/>
                    <a:pt x="7829680" y="2928255"/>
                  </a:cubicBezTo>
                  <a:cubicBezTo>
                    <a:pt x="7423834" y="2994485"/>
                    <a:pt x="6389096" y="2962052"/>
                    <a:pt x="5438612" y="2950372"/>
                  </a:cubicBezTo>
                  <a:cubicBezTo>
                    <a:pt x="4488128" y="2938692"/>
                    <a:pt x="3029823" y="2852255"/>
                    <a:pt x="2126777" y="2858173"/>
                  </a:cubicBezTo>
                  <a:cubicBezTo>
                    <a:pt x="1273601" y="2858484"/>
                    <a:pt x="873511" y="2927944"/>
                    <a:pt x="20335" y="2928255"/>
                  </a:cubicBezTo>
                  <a:cubicBezTo>
                    <a:pt x="318610" y="2494562"/>
                    <a:pt x="-8353" y="2127665"/>
                    <a:pt x="165" y="1814402"/>
                  </a:cubicBezTo>
                  <a:cubicBezTo>
                    <a:pt x="8683" y="1501139"/>
                    <a:pt x="103495" y="1317252"/>
                    <a:pt x="136173" y="1048675"/>
                  </a:cubicBezTo>
                  <a:cubicBezTo>
                    <a:pt x="139535" y="751717"/>
                    <a:pt x="100299" y="425703"/>
                    <a:pt x="20335" y="3265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grpSp>
      <p:sp>
        <p:nvSpPr>
          <p:cNvPr id="21" name="Oval 20"/>
          <p:cNvSpPr/>
          <p:nvPr/>
        </p:nvSpPr>
        <p:spPr>
          <a:xfrm>
            <a:off x="117764" y="361950"/>
            <a:ext cx="609600" cy="609600"/>
          </a:xfrm>
          <a:prstGeom prst="ellipse">
            <a:avLst/>
          </a:prstGeom>
          <a:solidFill>
            <a:srgbClr val="009E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solidFill>
                  <a:schemeClr val="bg1"/>
                </a:solidFill>
                <a:latin typeface="Times New Roman" panose="02020603050405020304" pitchFamily="18" charset="0"/>
                <a:cs typeface="Times New Roman" panose="02020603050405020304" pitchFamily="18" charset="0"/>
              </a:rPr>
              <a:t>7</a:t>
            </a:r>
          </a:p>
        </p:txBody>
      </p:sp>
      <p:sp>
        <p:nvSpPr>
          <p:cNvPr id="22" name="TextBox 21"/>
          <p:cNvSpPr txBox="1"/>
          <p:nvPr/>
        </p:nvSpPr>
        <p:spPr>
          <a:xfrm>
            <a:off x="744682" y="449148"/>
            <a:ext cx="2379518" cy="523208"/>
          </a:xfrm>
          <a:prstGeom prst="rect">
            <a:avLst/>
          </a:prstGeom>
          <a:noFill/>
        </p:spPr>
        <p:txBody>
          <a:bodyPr wrap="square" lIns="91428" tIns="45714" rIns="91428" bIns="45714" rtlCol="0">
            <a:spAutoFit/>
          </a:bodyPr>
          <a:lstStyle/>
          <a:p>
            <a:pPr algn="just"/>
            <a:r>
              <a:rPr lang="en-US" sz="2800" b="1">
                <a:latin typeface="Times New Roman" panose="02020603050405020304" pitchFamily="18" charset="0"/>
                <a:ea typeface="Arial-Rounded" pitchFamily="34" charset="0"/>
                <a:cs typeface="Times New Roman" panose="02020603050405020304" pitchFamily="18" charset="0"/>
              </a:rPr>
              <a:t>Nghe viết</a:t>
            </a:r>
          </a:p>
        </p:txBody>
      </p:sp>
      <p:sp>
        <p:nvSpPr>
          <p:cNvPr id="6" name="TextBox 5"/>
          <p:cNvSpPr txBox="1"/>
          <p:nvPr/>
        </p:nvSpPr>
        <p:spPr>
          <a:xfrm>
            <a:off x="1429657" y="1488714"/>
            <a:ext cx="6342743" cy="523208"/>
          </a:xfrm>
          <a:prstGeom prst="rect">
            <a:avLst/>
          </a:prstGeom>
          <a:noFill/>
        </p:spPr>
        <p:txBody>
          <a:bodyPr wrap="square" lIns="91428" tIns="45714" rIns="91428" bIns="45714" rtlCol="0">
            <a:spAutoFit/>
          </a:bodyPr>
          <a:lstStyle/>
          <a:p>
            <a:pPr algn="just"/>
            <a:r>
              <a:rPr lang="en-US" sz="2800">
                <a:latin typeface="Times New Roman" panose="02020603050405020304" pitchFamily="18" charset="0"/>
                <a:ea typeface="Arial-Rounded" pitchFamily="34" charset="0"/>
                <a:cs typeface="Times New Roman" panose="02020603050405020304" pitchFamily="18" charset="0"/>
              </a:rPr>
              <a:t>Các bạn chúc mừng sinh nhật voi con.</a:t>
            </a:r>
          </a:p>
        </p:txBody>
      </p:sp>
      <p:sp>
        <p:nvSpPr>
          <p:cNvPr id="29" name="TextBox 28"/>
          <p:cNvSpPr txBox="1"/>
          <p:nvPr/>
        </p:nvSpPr>
        <p:spPr>
          <a:xfrm>
            <a:off x="939918" y="2027901"/>
            <a:ext cx="5769313" cy="523208"/>
          </a:xfrm>
          <a:prstGeom prst="rect">
            <a:avLst/>
          </a:prstGeom>
          <a:noFill/>
        </p:spPr>
        <p:txBody>
          <a:bodyPr wrap="square" lIns="91428" tIns="45714" rIns="91428" bIns="45714" rtlCol="0">
            <a:spAutoFit/>
          </a:bodyPr>
          <a:lstStyle/>
          <a:p>
            <a:pPr algn="just"/>
            <a:r>
              <a:rPr lang="en-US" sz="2800">
                <a:latin typeface="Times New Roman" panose="02020603050405020304" pitchFamily="18" charset="0"/>
                <a:ea typeface="Arial-Rounded" pitchFamily="34" charset="0"/>
                <a:cs typeface="Times New Roman" panose="02020603050405020304" pitchFamily="18" charset="0"/>
              </a:rPr>
              <a:t>Nó huơ vòi cảm ơn các bạn.</a:t>
            </a:r>
          </a:p>
        </p:txBody>
      </p:sp>
      <p:pic>
        <p:nvPicPr>
          <p:cNvPr id="2050"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42501" t="33134" r="36862" b="45636"/>
          <a:stretch>
            <a:fillRect/>
          </a:stretch>
        </p:blipFill>
        <p:spPr bwMode="auto">
          <a:xfrm>
            <a:off x="3116943" y="2550201"/>
            <a:ext cx="3461128" cy="20018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grpSp>
        <p:nvGrpSpPr>
          <p:cNvPr id="6" name="Group 5"/>
          <p:cNvGrpSpPr/>
          <p:nvPr/>
        </p:nvGrpSpPr>
        <p:grpSpPr>
          <a:xfrm>
            <a:off x="152400" y="1362348"/>
            <a:ext cx="9736610" cy="2147323"/>
            <a:chOff x="85929" y="3503807"/>
            <a:chExt cx="9736610" cy="2147323"/>
          </a:xfrm>
        </p:grpSpPr>
        <p:pic>
          <p:nvPicPr>
            <p:cNvPr id="7"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5314" y="3503807"/>
              <a:ext cx="8743950" cy="2147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p:nvPr/>
          </p:nvSpPr>
          <p:spPr>
            <a:xfrm>
              <a:off x="735440" y="3971178"/>
              <a:ext cx="9087099" cy="584775"/>
            </a:xfrm>
            <a:prstGeom prst="rect">
              <a:avLst/>
            </a:prstGeom>
          </p:spPr>
          <p:txBody>
            <a:bodyPr wrap="square">
              <a:spAutoFit/>
            </a:bodyPr>
            <a:lstStyle/>
            <a:p>
              <a:pPr algn="just"/>
              <a:r>
                <a:rPr lang="vi-VN" sz="3200" b="1">
                  <a:solidFill>
                    <a:srgbClr val="7030A0"/>
                  </a:solidFill>
                  <a:latin typeface="HP001 4 hàng" panose="020B0603050302020204" pitchFamily="34" charset="0"/>
                </a:rPr>
                <a:t>Các</a:t>
              </a:r>
              <a:r>
                <a:rPr lang="en-US" sz="3200" b="1">
                  <a:solidFill>
                    <a:srgbClr val="7030A0"/>
                  </a:solidFill>
                  <a:latin typeface="HP001 4 hàng" panose="020B0603050302020204" pitchFamily="34" charset="0"/>
                </a:rPr>
                <a:t> bạn</a:t>
              </a:r>
              <a:r>
                <a:rPr lang="vi-VN" sz="3200" b="1">
                  <a:solidFill>
                    <a:srgbClr val="7030A0"/>
                  </a:solidFill>
                  <a:latin typeface="HP001 4 hàng" panose="020B0603050302020204" pitchFamily="34" charset="0"/>
                </a:rPr>
                <a:t> </a:t>
              </a:r>
              <a:r>
                <a:rPr lang="el-GR" sz="3200" b="1">
                  <a:solidFill>
                    <a:srgbClr val="7030A0"/>
                  </a:solidFill>
                  <a:latin typeface="HP001 4 hàng" panose="020B0603050302020204" pitchFamily="34" charset="0"/>
                </a:rPr>
                <a:t>ε</a:t>
              </a:r>
              <a:r>
                <a:rPr lang="vi-VN" sz="3200" b="1">
                  <a:solidFill>
                    <a:srgbClr val="7030A0"/>
                  </a:solidFill>
                  <a:latin typeface="HP001 4 hàng" panose="020B0603050302020204" pitchFamily="34" charset="0"/>
                </a:rPr>
                <a:t>úc jừng ǧ</a:t>
              </a:r>
              <a:r>
                <a:rPr lang="el-GR" sz="3200" b="1">
                  <a:solidFill>
                    <a:srgbClr val="7030A0"/>
                  </a:solidFill>
                  <a:latin typeface="HP001 4 hàng" panose="020B0603050302020204" pitchFamily="34" charset="0"/>
                </a:rPr>
                <a:t>΅ζ η</a:t>
              </a:r>
              <a:r>
                <a:rPr lang="vi-VN" sz="3200" b="1">
                  <a:solidFill>
                    <a:srgbClr val="7030A0"/>
                  </a:solidFill>
                  <a:latin typeface="HP001 4 hàng" panose="020B0603050302020204" pitchFamily="34" charset="0"/>
                </a:rPr>
                <a:t>ật v</a:t>
              </a:r>
              <a:r>
                <a:rPr lang="el-GR" sz="3200" b="1">
                  <a:solidFill>
                    <a:srgbClr val="7030A0"/>
                  </a:solidFill>
                  <a:latin typeface="HP001 4 hàng" panose="020B0603050302020204" pitchFamily="34" charset="0"/>
                </a:rPr>
                <a:t>Ρ </a:t>
              </a:r>
              <a:r>
                <a:rPr lang="vi-VN" sz="3200" b="1">
                  <a:solidFill>
                    <a:srgbClr val="7030A0"/>
                  </a:solidFill>
                  <a:latin typeface="HP001 4 hàng" panose="020B0603050302020204" pitchFamily="34" charset="0"/>
                </a:rPr>
                <a:t>c</a:t>
              </a:r>
              <a:r>
                <a:rPr lang="el-GR" sz="3200" b="1">
                  <a:solidFill>
                    <a:srgbClr val="7030A0"/>
                  </a:solidFill>
                  <a:latin typeface="HP001 4 hàng" panose="020B0603050302020204" pitchFamily="34" charset="0"/>
                </a:rPr>
                <a:t>Ϊ</a:t>
              </a:r>
              <a:r>
                <a:rPr lang="en-US" sz="3200" b="1">
                  <a:solidFill>
                    <a:srgbClr val="7030A0"/>
                  </a:solidFill>
                  <a:latin typeface="HP001 4 hàng" panose="020B0603050302020204" pitchFamily="34" charset="0"/>
                </a:rPr>
                <a:t>.</a:t>
              </a:r>
            </a:p>
          </p:txBody>
        </p:sp>
        <p:sp>
          <p:nvSpPr>
            <p:cNvPr id="9" name="Rectangle 8"/>
            <p:cNvSpPr/>
            <p:nvPr/>
          </p:nvSpPr>
          <p:spPr>
            <a:xfrm>
              <a:off x="85929" y="4635524"/>
              <a:ext cx="9087099" cy="584775"/>
            </a:xfrm>
            <a:prstGeom prst="rect">
              <a:avLst/>
            </a:prstGeom>
          </p:spPr>
          <p:txBody>
            <a:bodyPr wrap="square">
              <a:spAutoFit/>
            </a:bodyPr>
            <a:lstStyle/>
            <a:p>
              <a:pPr algn="just"/>
              <a:r>
                <a:rPr lang="vi-VN" sz="3200" b="1">
                  <a:solidFill>
                    <a:srgbClr val="7030A0"/>
                  </a:solidFill>
                  <a:latin typeface="HP001 4 hàng" panose="020B0603050302020204" pitchFamily="34" charset="0"/>
                </a:rPr>
                <a:t>Nó huơ vā cảm </a:t>
              </a:r>
              <a:r>
                <a:rPr lang="el-GR" sz="3200" b="1">
                  <a:solidFill>
                    <a:srgbClr val="7030A0"/>
                  </a:solidFill>
                  <a:latin typeface="HP001 4 hàng" panose="020B0603050302020204" pitchFamily="34" charset="0"/>
                </a:rPr>
                <a:t>Ω </a:t>
              </a:r>
              <a:r>
                <a:rPr lang="vi-VN" sz="3200" b="1">
                  <a:solidFill>
                    <a:srgbClr val="7030A0"/>
                  </a:solidFill>
                  <a:latin typeface="HP001 4 hàng" panose="020B0603050302020204" pitchFamily="34" charset="0"/>
                </a:rPr>
                <a:t>các bạn</a:t>
              </a:r>
              <a:r>
                <a:rPr lang="en-US" sz="3200" b="1">
                  <a:solidFill>
                    <a:srgbClr val="7030A0"/>
                  </a:solidFill>
                  <a:latin typeface="HP001 4 hàng" panose="020B0603050302020204" pitchFamily="34" charset="0"/>
                </a:rPr>
                <a:t>.</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5" name="Oval 4"/>
          <p:cNvSpPr/>
          <p:nvPr/>
        </p:nvSpPr>
        <p:spPr>
          <a:xfrm>
            <a:off x="25976" y="895266"/>
            <a:ext cx="609600" cy="609600"/>
          </a:xfrm>
          <a:prstGeom prst="ellipse">
            <a:avLst/>
          </a:prstGeom>
          <a:solidFill>
            <a:srgbClr val="009E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solidFill>
                  <a:schemeClr val="bg1"/>
                </a:solidFill>
                <a:latin typeface="Times New Roman" panose="02020603050405020304" pitchFamily="18" charset="0"/>
                <a:cs typeface="Times New Roman" panose="02020603050405020304" pitchFamily="18" charset="0"/>
              </a:rPr>
              <a:t>8</a:t>
            </a:r>
          </a:p>
        </p:txBody>
      </p:sp>
      <p:sp>
        <p:nvSpPr>
          <p:cNvPr id="6" name="TextBox 5"/>
          <p:cNvSpPr txBox="1"/>
          <p:nvPr/>
        </p:nvSpPr>
        <p:spPr>
          <a:xfrm>
            <a:off x="692726" y="895350"/>
            <a:ext cx="8251825" cy="1077206"/>
          </a:xfrm>
          <a:prstGeom prst="rect">
            <a:avLst/>
          </a:prstGeom>
          <a:noFill/>
        </p:spPr>
        <p:txBody>
          <a:bodyPr wrap="square" lIns="91428" tIns="45714" rIns="91428" bIns="45714" rtlCol="0">
            <a:spAutoFit/>
          </a:bodyPr>
          <a:lstStyle/>
          <a:p>
            <a:pPr algn="just"/>
            <a:r>
              <a:rPr lang="en-US" sz="3200" b="1">
                <a:latin typeface="Times New Roman" panose="02020603050405020304" pitchFamily="18" charset="0"/>
                <a:ea typeface="Arial-Rounded" pitchFamily="34" charset="0"/>
                <a:cs typeface="Times New Roman" panose="02020603050405020304" pitchFamily="18" charset="0"/>
              </a:rPr>
              <a:t>Tìm trong hoặc ngoài bài đọc </a:t>
            </a:r>
            <a:r>
              <a:rPr lang="en-US" sz="3200" b="1" i="1">
                <a:latin typeface="Times New Roman" panose="02020603050405020304" pitchFamily="18" charset="0"/>
                <a:ea typeface="Arial-Rounded" pitchFamily="34" charset="0"/>
                <a:cs typeface="Times New Roman" panose="02020603050405020304" pitchFamily="18" charset="0"/>
              </a:rPr>
              <a:t>Sinh nhật của voi con  </a:t>
            </a:r>
            <a:r>
              <a:rPr lang="en-US" sz="3200" b="1">
                <a:latin typeface="Times New Roman" panose="02020603050405020304" pitchFamily="18" charset="0"/>
                <a:ea typeface="Arial-Rounded" pitchFamily="34" charset="0"/>
                <a:cs typeface="Times New Roman" panose="02020603050405020304" pitchFamily="18" charset="0"/>
              </a:rPr>
              <a:t>từ ngữ có tiếng chứa vần </a:t>
            </a:r>
            <a:r>
              <a:rPr lang="en-US" sz="3200" b="1" i="1">
                <a:latin typeface="Times New Roman" panose="02020603050405020304" pitchFamily="18" charset="0"/>
                <a:ea typeface="Arial-Rounded" pitchFamily="34" charset="0"/>
                <a:cs typeface="Times New Roman" panose="02020603050405020304" pitchFamily="18" charset="0"/>
              </a:rPr>
              <a:t>oăc, oac, uơ, ua</a:t>
            </a:r>
            <a:endParaRPr lang="en-US" sz="3200" b="1">
              <a:latin typeface="Times New Roman" panose="02020603050405020304" pitchFamily="18" charset="0"/>
              <a:ea typeface="Arial-Rounded" pitchFamily="34" charset="0"/>
              <a:cs typeface="Times New Roman" panose="02020603050405020304" pitchFamily="18" charset="0"/>
            </a:endParaRPr>
          </a:p>
        </p:txBody>
      </p:sp>
      <p:sp>
        <p:nvSpPr>
          <p:cNvPr id="2" name="Explosion 1 1"/>
          <p:cNvSpPr/>
          <p:nvPr/>
        </p:nvSpPr>
        <p:spPr>
          <a:xfrm>
            <a:off x="2057400" y="2190750"/>
            <a:ext cx="4572000" cy="2286000"/>
          </a:xfrm>
          <a:prstGeom prst="irregularSeal1">
            <a:avLst/>
          </a:prstGeom>
          <a:solidFill>
            <a:srgbClr val="BEE39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a:solidFill>
                  <a:schemeClr val="tx1"/>
                </a:solidFill>
                <a:latin typeface="Times New Roman" panose="02020603050405020304" pitchFamily="18" charset="0"/>
                <a:ea typeface="Arial-Rounded" pitchFamily="34" charset="0"/>
                <a:cs typeface="Times New Roman" panose="02020603050405020304" pitchFamily="18" charset="0"/>
              </a:rPr>
              <a:t>Thi đua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8" name="Oval 7"/>
          <p:cNvSpPr/>
          <p:nvPr/>
        </p:nvSpPr>
        <p:spPr>
          <a:xfrm>
            <a:off x="25977" y="356663"/>
            <a:ext cx="609600" cy="609600"/>
          </a:xfrm>
          <a:prstGeom prst="ellipse">
            <a:avLst/>
          </a:prstGeom>
          <a:solidFill>
            <a:srgbClr val="009E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solidFill>
                  <a:schemeClr val="bg1"/>
                </a:solidFill>
                <a:latin typeface="Times New Roman" panose="02020603050405020304" pitchFamily="18" charset="0"/>
                <a:cs typeface="Times New Roman" panose="02020603050405020304" pitchFamily="18" charset="0"/>
              </a:rPr>
              <a:t>9</a:t>
            </a:r>
          </a:p>
        </p:txBody>
      </p:sp>
      <p:sp>
        <p:nvSpPr>
          <p:cNvPr id="9" name="TextBox 8"/>
          <p:cNvSpPr txBox="1"/>
          <p:nvPr/>
        </p:nvSpPr>
        <p:spPr>
          <a:xfrm>
            <a:off x="692727" y="404395"/>
            <a:ext cx="8146473" cy="1077206"/>
          </a:xfrm>
          <a:prstGeom prst="rect">
            <a:avLst/>
          </a:prstGeom>
          <a:noFill/>
        </p:spPr>
        <p:txBody>
          <a:bodyPr wrap="square" lIns="91428" tIns="45714" rIns="91428" bIns="45714" rtlCol="0">
            <a:spAutoFit/>
          </a:bodyPr>
          <a:lstStyle/>
          <a:p>
            <a:pPr algn="just"/>
            <a:r>
              <a:rPr lang="en-US" sz="3200" b="1">
                <a:latin typeface="Times New Roman" panose="02020603050405020304" pitchFamily="18" charset="0"/>
                <a:ea typeface="Arial-Rounded" pitchFamily="34" charset="0"/>
                <a:cs typeface="Times New Roman" panose="02020603050405020304" pitchFamily="18" charset="0"/>
              </a:rPr>
              <a:t>Nói lời chúc mừng sinh nhật một người bạn của em</a:t>
            </a:r>
          </a:p>
        </p:txBody>
      </p:sp>
      <p:pic>
        <p:nvPicPr>
          <p:cNvPr id="3074"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22311" t="22024" r="22471" b="22222"/>
          <a:stretch>
            <a:fillRect/>
          </a:stretch>
        </p:blipFill>
        <p:spPr bwMode="auto">
          <a:xfrm>
            <a:off x="2057400" y="1451665"/>
            <a:ext cx="5760762" cy="3270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1000" b="-21000"/>
          </a:stretch>
        </a:blipFill>
        <a:effectLst/>
      </p:bgPr>
    </p:bg>
    <p:spTree>
      <p:nvGrpSpPr>
        <p:cNvPr id="1" name=""/>
        <p:cNvGrpSpPr/>
        <p:nvPr/>
      </p:nvGrpSpPr>
      <p:grpSpPr>
        <a:xfrm>
          <a:off x="0" y="0"/>
          <a:ext cx="0" cy="0"/>
          <a:chOff x="0" y="0"/>
          <a:chExt cx="0" cy="0"/>
        </a:xfrm>
      </p:grpSpPr>
      <p:sp>
        <p:nvSpPr>
          <p:cNvPr id="4" name="TextBox 3"/>
          <p:cNvSpPr txBox="1"/>
          <p:nvPr/>
        </p:nvSpPr>
        <p:spPr>
          <a:xfrm>
            <a:off x="3196937" y="1581150"/>
            <a:ext cx="2971800" cy="646331"/>
          </a:xfrm>
          <a:prstGeom prst="rect">
            <a:avLst/>
          </a:prstGeom>
          <a:solidFill>
            <a:srgbClr val="EBF6F9"/>
          </a:solidFill>
        </p:spPr>
        <p:txBody>
          <a:bodyPr wrap="square" rtlCol="0">
            <a:spAutoFit/>
          </a:bodyPr>
          <a:lstStyle/>
          <a:p>
            <a:pPr algn="ctr"/>
            <a:r>
              <a:rPr lang="en-US" sz="3600" b="1">
                <a:latin typeface="Arial-Rounded" pitchFamily="34" charset="0"/>
                <a:ea typeface="Arial-Rounded" pitchFamily="34" charset="0"/>
                <a:cs typeface="Arial-Rounded" pitchFamily="34" charset="0"/>
              </a:rPr>
              <a:t>Củng cố</a:t>
            </a:r>
          </a:p>
        </p:txBody>
      </p:sp>
      <p:grpSp>
        <p:nvGrpSpPr>
          <p:cNvPr id="3" name="Group 2"/>
          <p:cNvGrpSpPr/>
          <p:nvPr/>
        </p:nvGrpSpPr>
        <p:grpSpPr>
          <a:xfrm>
            <a:off x="2815937" y="1538035"/>
            <a:ext cx="1143000" cy="732560"/>
            <a:chOff x="-10391" y="474426"/>
            <a:chExt cx="1143000" cy="732560"/>
          </a:xfrm>
        </p:grpSpPr>
        <p:sp>
          <p:nvSpPr>
            <p:cNvPr id="5" name="Oval 4"/>
            <p:cNvSpPr/>
            <p:nvPr/>
          </p:nvSpPr>
          <p:spPr>
            <a:xfrm>
              <a:off x="205220" y="474426"/>
              <a:ext cx="732560" cy="732560"/>
            </a:xfrm>
            <a:prstGeom prst="ellipse">
              <a:avLst/>
            </a:prstGeom>
            <a:solidFill>
              <a:srgbClr val="009E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00" b="1">
                <a:solidFill>
                  <a:schemeClr val="bg1"/>
                </a:solidFill>
                <a:latin typeface="Arial Rounded MT Bold" pitchFamily="34" charset="0"/>
                <a:cs typeface="Times New Roman" panose="02020603050405020304" pitchFamily="18" charset="0"/>
              </a:endParaRPr>
            </a:p>
          </p:txBody>
        </p:sp>
        <p:sp>
          <p:nvSpPr>
            <p:cNvPr id="6" name="TextBox 5"/>
            <p:cNvSpPr txBox="1"/>
            <p:nvPr/>
          </p:nvSpPr>
          <p:spPr>
            <a:xfrm>
              <a:off x="-10391" y="542558"/>
              <a:ext cx="1143000" cy="584763"/>
            </a:xfrm>
            <a:prstGeom prst="rect">
              <a:avLst/>
            </a:prstGeom>
            <a:noFill/>
          </p:spPr>
          <p:txBody>
            <a:bodyPr wrap="square" lIns="91428" tIns="45714" rIns="91428" bIns="45714" rtlCol="0">
              <a:spAutoFit/>
            </a:bodyPr>
            <a:lstStyle/>
            <a:p>
              <a:pPr algn="ctr"/>
              <a:r>
                <a:rPr lang="en-US" sz="3200" b="1">
                  <a:solidFill>
                    <a:schemeClr val="bg1"/>
                  </a:solidFill>
                  <a:latin typeface="Arial Rounded MT Bold" pitchFamily="34" charset="0"/>
                  <a:cs typeface="Times New Roman" panose="02020603050405020304" pitchFamily="18" charset="0"/>
                </a:rPr>
                <a:t>10</a:t>
              </a: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8000" b="-38000"/>
          </a:stretch>
        </a:blipFill>
        <a:effectLst/>
      </p:bgPr>
    </p:bg>
    <p:spTree>
      <p:nvGrpSpPr>
        <p:cNvPr id="1" name=""/>
        <p:cNvGrpSpPr/>
        <p:nvPr/>
      </p:nvGrpSpPr>
      <p:grpSpPr>
        <a:xfrm>
          <a:off x="0" y="0"/>
          <a:ext cx="0" cy="0"/>
          <a:chOff x="0" y="0"/>
          <a:chExt cx="0" cy="0"/>
        </a:xfrm>
      </p:grpSpPr>
      <p:sp>
        <p:nvSpPr>
          <p:cNvPr id="4" name="TextBox 3"/>
          <p:cNvSpPr txBox="1"/>
          <p:nvPr/>
        </p:nvSpPr>
        <p:spPr>
          <a:xfrm>
            <a:off x="838200" y="133350"/>
            <a:ext cx="7162800" cy="954107"/>
          </a:xfrm>
          <a:prstGeom prst="rect">
            <a:avLst/>
          </a:prstGeom>
          <a:solidFill>
            <a:schemeClr val="accent5">
              <a:lumMod val="20000"/>
              <a:lumOff val="80000"/>
            </a:schemeClr>
          </a:solidFill>
        </p:spPr>
        <p:txBody>
          <a:bodyPr wrap="square" rtlCol="0">
            <a:spAutoFit/>
          </a:bodyPr>
          <a:lstStyle/>
          <a:p>
            <a:pPr algn="ctr"/>
            <a:r>
              <a:rPr lang="en-US" sz="2800" b="1">
                <a:latin typeface="Arial-Rounded" pitchFamily="34" charset="0"/>
                <a:ea typeface="Arial-Rounded" pitchFamily="34" charset="0"/>
                <a:cs typeface="Arial-Rounded" pitchFamily="34" charset="0"/>
              </a:rPr>
              <a:t>Dặn dò: + Xem lại bài trang 18      trang 21</a:t>
            </a:r>
          </a:p>
          <a:p>
            <a:pPr algn="ctr"/>
            <a:r>
              <a:rPr lang="en-US" sz="2800" b="1">
                <a:latin typeface="Arial-Rounded" pitchFamily="34" charset="0"/>
                <a:ea typeface="Arial-Rounded" pitchFamily="34" charset="0"/>
                <a:cs typeface="Arial-Rounded" pitchFamily="34" charset="0"/>
              </a:rPr>
              <a:t>+ Xem bài </a:t>
            </a:r>
            <a:r>
              <a:rPr lang="en-US" sz="2800" b="1" i="1">
                <a:latin typeface="Arial-Rounded" pitchFamily="34" charset="0"/>
                <a:ea typeface="Arial-Rounded" pitchFamily="34" charset="0"/>
                <a:cs typeface="Arial-Rounded" pitchFamily="34" charset="0"/>
              </a:rPr>
              <a:t>ÔN TẬP  </a:t>
            </a:r>
            <a:r>
              <a:rPr lang="en-US" sz="2800" b="1">
                <a:latin typeface="Arial-Rounded" pitchFamily="34" charset="0"/>
                <a:ea typeface="Arial-Rounded" pitchFamily="34" charset="0"/>
                <a:cs typeface="Arial-Rounded" pitchFamily="34" charset="0"/>
              </a:rPr>
              <a:t>(trang 22 + 23)</a:t>
            </a:r>
          </a:p>
        </p:txBody>
      </p:sp>
      <p:cxnSp>
        <p:nvCxnSpPr>
          <p:cNvPr id="3" name="Straight Arrow Connector 2"/>
          <p:cNvCxnSpPr/>
          <p:nvPr/>
        </p:nvCxnSpPr>
        <p:spPr>
          <a:xfrm>
            <a:off x="5898573" y="429491"/>
            <a:ext cx="30480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322</Words>
  <Application>Microsoft Office PowerPoint</Application>
  <PresentationFormat>On-screen Show (16:9)</PresentationFormat>
  <Paragraphs>47</Paragraphs>
  <Slides>11</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Arial</vt:lpstr>
      <vt:lpstr>Arial Rounded MT Bold</vt:lpstr>
      <vt:lpstr>Arial-Rounded</vt:lpstr>
      <vt:lpstr>Calibri</vt:lpstr>
      <vt:lpstr>HP001 4 hàng</vt:lpstr>
      <vt:lpstr>Times New Roman</vt:lpstr>
      <vt:lpstr>Office Theme</vt:lpstr>
      <vt:lpstr>TIẾNG VIỆT 1</vt:lpstr>
      <vt:lpstr>PowerPoint Presentation</vt:lpstr>
      <vt:lpstr>Ôn và khởi động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PC</dc:creator>
  <cp:lastModifiedBy>TH Nguyễn Du</cp:lastModifiedBy>
  <cp:revision>138</cp:revision>
  <dcterms:created xsi:type="dcterms:W3CDTF">2020-12-08T15:48:00Z</dcterms:created>
  <dcterms:modified xsi:type="dcterms:W3CDTF">2026-06-17T20:53:12Z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B7C732395C584266A0FB574587CA0A1E_12</vt:lpwstr>
  </property>
  <property fmtid="{D5CDD505-2E9C-101B-9397-08002B2CF9AE}" pid="3" name="KSOProductBuildVer">
    <vt:lpwstr>1033-12.2.0.21179</vt:lpwstr>
  </property>
</Properties>
</file>