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</p:sldMasterIdLst>
  <p:sldIdLst>
    <p:sldId id="268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97" d="100"/>
          <a:sy n="97" d="100"/>
        </p:scale>
        <p:origin x="104" y="2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2" y="273052"/>
            <a:ext cx="6815668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1A2381-B563-4F09-922B-CF4B20ADD68C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GIF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GIF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GIF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GIF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GIF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GIF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GIF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GIF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9.png"/><Relationship Id="rId2" Type="http://schemas.openxmlformats.org/officeDocument/2006/relationships/image" Target="../media/image2.GIF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GIF"/><Relationship Id="rId15" Type="http://schemas.openxmlformats.org/officeDocument/2006/relationships/image" Target="../media/image14.png"/><Relationship Id="rId10" Type="http://schemas.openxmlformats.org/officeDocument/2006/relationships/image" Target="../media/image10.png"/><Relationship Id="rId4" Type="http://schemas.openxmlformats.org/officeDocument/2006/relationships/image" Target="../media/image4.GIF"/><Relationship Id="rId9" Type="http://schemas.openxmlformats.org/officeDocument/2006/relationships/image" Target="../media/image9.png"/><Relationship Id="rId14" Type="http://schemas.openxmlformats.org/officeDocument/2006/relationships/image" Target="../media/image13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3073895" y="638928"/>
            <a:ext cx="8980730" cy="2802772"/>
          </a:xfrm>
          <a:prstGeom prst="roundRect">
            <a:avLst/>
          </a:prstGeom>
          <a:solidFill>
            <a:srgbClr val="FFFFCC"/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000" b="1" dirty="0" err="1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Kieu 2 5H" pitchFamily="34" charset="0"/>
                <a:cs typeface="Times New Roman" panose="02020603050405020304" pitchFamily="18" charset="0"/>
              </a:rPr>
              <a:t>Toán</a:t>
            </a:r>
            <a:r>
              <a:rPr lang="en-US" sz="8000" b="1" dirty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Kieu 2 5H" pitchFamily="34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Kieu 2 5H" pitchFamily="34" charset="0"/>
                <a:cs typeface="Times New Roman" panose="02020603050405020304" pitchFamily="18" charset="0"/>
              </a:rPr>
              <a:t>lớp</a:t>
            </a:r>
            <a:r>
              <a:rPr lang="en-US" sz="8000" b="1" dirty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Kieu 2 5H" pitchFamily="34" charset="0"/>
                <a:cs typeface="Times New Roman" panose="02020603050405020304" pitchFamily="18" charset="0"/>
              </a:rPr>
              <a:t> 1</a:t>
            </a:r>
          </a:p>
          <a:p>
            <a:pPr algn="ctr"/>
            <a:endParaRPr lang="en-US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501900"/>
            <a:ext cx="12192000" cy="43815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40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967" y="2445485"/>
            <a:ext cx="368300" cy="34544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616015"/>
            <a:ext cx="3927231" cy="3286739"/>
          </a:xfrm>
          <a:prstGeom prst="rect">
            <a:avLst/>
          </a:prstGeom>
        </p:spPr>
      </p:pic>
      <p:sp>
        <p:nvSpPr>
          <p:cNvPr id="5" name="Rectangle 12"/>
          <p:cNvSpPr/>
          <p:nvPr/>
        </p:nvSpPr>
        <p:spPr>
          <a:xfrm>
            <a:off x="0" y="-25400"/>
            <a:ext cx="12192000" cy="3320415"/>
          </a:xfrm>
          <a:custGeom>
            <a:avLst/>
            <a:gdLst>
              <a:gd name="connsiteX0" fmla="*/ 0 w 9144000"/>
              <a:gd name="connsiteY0" fmla="*/ 0 h 2780928"/>
              <a:gd name="connsiteX1" fmla="*/ 9144000 w 9144000"/>
              <a:gd name="connsiteY1" fmla="*/ 0 h 2780928"/>
              <a:gd name="connsiteX2" fmla="*/ 9144000 w 9144000"/>
              <a:gd name="connsiteY2" fmla="*/ 2780928 h 2780928"/>
              <a:gd name="connsiteX3" fmla="*/ 0 w 9144000"/>
              <a:gd name="connsiteY3" fmla="*/ 2780928 h 2780928"/>
              <a:gd name="connsiteX4" fmla="*/ 0 w 9144000"/>
              <a:gd name="connsiteY4" fmla="*/ 0 h 2780928"/>
              <a:gd name="connsiteX0-1" fmla="*/ 0 w 9144000"/>
              <a:gd name="connsiteY0-2" fmla="*/ 0 h 3162373"/>
              <a:gd name="connsiteX1-3" fmla="*/ 9144000 w 9144000"/>
              <a:gd name="connsiteY1-4" fmla="*/ 0 h 3162373"/>
              <a:gd name="connsiteX2-5" fmla="*/ 9144000 w 9144000"/>
              <a:gd name="connsiteY2-6" fmla="*/ 2780928 h 3162373"/>
              <a:gd name="connsiteX3-7" fmla="*/ 6477000 w 9144000"/>
              <a:gd name="connsiteY3-8" fmla="*/ 3162300 h 3162373"/>
              <a:gd name="connsiteX4-9" fmla="*/ 0 w 9144000"/>
              <a:gd name="connsiteY4-10" fmla="*/ 2780928 h 3162373"/>
              <a:gd name="connsiteX5" fmla="*/ 0 w 9144000"/>
              <a:gd name="connsiteY5" fmla="*/ 0 h 3162373"/>
              <a:gd name="connsiteX0-11" fmla="*/ 0 w 9144000"/>
              <a:gd name="connsiteY0-12" fmla="*/ 0 h 3162373"/>
              <a:gd name="connsiteX1-13" fmla="*/ 9144000 w 9144000"/>
              <a:gd name="connsiteY1-14" fmla="*/ 0 h 3162373"/>
              <a:gd name="connsiteX2-15" fmla="*/ 9144000 w 9144000"/>
              <a:gd name="connsiteY2-16" fmla="*/ 2780928 h 3162373"/>
              <a:gd name="connsiteX3-17" fmla="*/ 6477000 w 9144000"/>
              <a:gd name="connsiteY3-18" fmla="*/ 3162300 h 3162373"/>
              <a:gd name="connsiteX4-19" fmla="*/ 5105400 w 9144000"/>
              <a:gd name="connsiteY4-20" fmla="*/ 2781300 h 3162373"/>
              <a:gd name="connsiteX5-21" fmla="*/ 0 w 9144000"/>
              <a:gd name="connsiteY5-22" fmla="*/ 2780928 h 3162373"/>
              <a:gd name="connsiteX6" fmla="*/ 0 w 9144000"/>
              <a:gd name="connsiteY6" fmla="*/ 0 h 3162373"/>
              <a:gd name="connsiteX0-23" fmla="*/ 0 w 9144000"/>
              <a:gd name="connsiteY0-24" fmla="*/ 0 h 3162373"/>
              <a:gd name="connsiteX1-25" fmla="*/ 9144000 w 9144000"/>
              <a:gd name="connsiteY1-26" fmla="*/ 0 h 3162373"/>
              <a:gd name="connsiteX2-27" fmla="*/ 9144000 w 9144000"/>
              <a:gd name="connsiteY2-28" fmla="*/ 2780928 h 3162373"/>
              <a:gd name="connsiteX3-29" fmla="*/ 6477000 w 9144000"/>
              <a:gd name="connsiteY3-30" fmla="*/ 3162300 h 3162373"/>
              <a:gd name="connsiteX4-31" fmla="*/ 5105400 w 9144000"/>
              <a:gd name="connsiteY4-32" fmla="*/ 2781300 h 3162373"/>
              <a:gd name="connsiteX5-33" fmla="*/ 2286000 w 9144000"/>
              <a:gd name="connsiteY5-34" fmla="*/ 2952750 h 3162373"/>
              <a:gd name="connsiteX6-35" fmla="*/ 0 w 9144000"/>
              <a:gd name="connsiteY6-36" fmla="*/ 2780928 h 3162373"/>
              <a:gd name="connsiteX7" fmla="*/ 0 w 9144000"/>
              <a:gd name="connsiteY7" fmla="*/ 0 h 3162373"/>
              <a:gd name="connsiteX0-37" fmla="*/ 0 w 9144000"/>
              <a:gd name="connsiteY0-38" fmla="*/ 0 h 3162373"/>
              <a:gd name="connsiteX1-39" fmla="*/ 9144000 w 9144000"/>
              <a:gd name="connsiteY1-40" fmla="*/ 0 h 3162373"/>
              <a:gd name="connsiteX2-41" fmla="*/ 9144000 w 9144000"/>
              <a:gd name="connsiteY2-42" fmla="*/ 2780928 h 3162373"/>
              <a:gd name="connsiteX3-43" fmla="*/ 6477000 w 9144000"/>
              <a:gd name="connsiteY3-44" fmla="*/ 3162300 h 3162373"/>
              <a:gd name="connsiteX4-45" fmla="*/ 6096000 w 9144000"/>
              <a:gd name="connsiteY4-46" fmla="*/ 2647950 h 3162373"/>
              <a:gd name="connsiteX5-47" fmla="*/ 2286000 w 9144000"/>
              <a:gd name="connsiteY5-48" fmla="*/ 2952750 h 3162373"/>
              <a:gd name="connsiteX6-49" fmla="*/ 0 w 9144000"/>
              <a:gd name="connsiteY6-50" fmla="*/ 2780928 h 3162373"/>
              <a:gd name="connsiteX7-51" fmla="*/ 0 w 9144000"/>
              <a:gd name="connsiteY7-52" fmla="*/ 0 h 3162373"/>
              <a:gd name="connsiteX0-53" fmla="*/ 0 w 9144000"/>
              <a:gd name="connsiteY0-54" fmla="*/ 0 h 3162373"/>
              <a:gd name="connsiteX1-55" fmla="*/ 9144000 w 9144000"/>
              <a:gd name="connsiteY1-56" fmla="*/ 0 h 3162373"/>
              <a:gd name="connsiteX2-57" fmla="*/ 9144000 w 9144000"/>
              <a:gd name="connsiteY2-58" fmla="*/ 2780928 h 3162373"/>
              <a:gd name="connsiteX3-59" fmla="*/ 6477000 w 9144000"/>
              <a:gd name="connsiteY3-60" fmla="*/ 3162300 h 3162373"/>
              <a:gd name="connsiteX4-61" fmla="*/ 5619750 w 9144000"/>
              <a:gd name="connsiteY4-62" fmla="*/ 2762250 h 3162373"/>
              <a:gd name="connsiteX5-63" fmla="*/ 2286000 w 9144000"/>
              <a:gd name="connsiteY5-64" fmla="*/ 2952750 h 3162373"/>
              <a:gd name="connsiteX6-65" fmla="*/ 0 w 9144000"/>
              <a:gd name="connsiteY6-66" fmla="*/ 2780928 h 3162373"/>
              <a:gd name="connsiteX7-67" fmla="*/ 0 w 9144000"/>
              <a:gd name="connsiteY7-68" fmla="*/ 0 h 3162373"/>
              <a:gd name="connsiteX0-69" fmla="*/ 0 w 9144000"/>
              <a:gd name="connsiteY0-70" fmla="*/ 0 h 3333801"/>
              <a:gd name="connsiteX1-71" fmla="*/ 9144000 w 9144000"/>
              <a:gd name="connsiteY1-72" fmla="*/ 0 h 3333801"/>
              <a:gd name="connsiteX2-73" fmla="*/ 9144000 w 9144000"/>
              <a:gd name="connsiteY2-74" fmla="*/ 2780928 h 3333801"/>
              <a:gd name="connsiteX3-75" fmla="*/ 6400800 w 9144000"/>
              <a:gd name="connsiteY3-76" fmla="*/ 3333750 h 3333801"/>
              <a:gd name="connsiteX4-77" fmla="*/ 5619750 w 9144000"/>
              <a:gd name="connsiteY4-78" fmla="*/ 2762250 h 3333801"/>
              <a:gd name="connsiteX5-79" fmla="*/ 2286000 w 9144000"/>
              <a:gd name="connsiteY5-80" fmla="*/ 2952750 h 3333801"/>
              <a:gd name="connsiteX6-81" fmla="*/ 0 w 9144000"/>
              <a:gd name="connsiteY6-82" fmla="*/ 2780928 h 3333801"/>
              <a:gd name="connsiteX7-83" fmla="*/ 0 w 9144000"/>
              <a:gd name="connsiteY7-84" fmla="*/ 0 h 3333801"/>
              <a:gd name="connsiteX0-85" fmla="*/ 0 w 9144000"/>
              <a:gd name="connsiteY0-86" fmla="*/ 0 h 3333801"/>
              <a:gd name="connsiteX1-87" fmla="*/ 9144000 w 9144000"/>
              <a:gd name="connsiteY1-88" fmla="*/ 0 h 3333801"/>
              <a:gd name="connsiteX2-89" fmla="*/ 9144000 w 9144000"/>
              <a:gd name="connsiteY2-90" fmla="*/ 2780928 h 3333801"/>
              <a:gd name="connsiteX3-91" fmla="*/ 6400800 w 9144000"/>
              <a:gd name="connsiteY3-92" fmla="*/ 3333750 h 3333801"/>
              <a:gd name="connsiteX4-93" fmla="*/ 4622224 w 9144000"/>
              <a:gd name="connsiteY4-94" fmla="*/ 2790662 h 3333801"/>
              <a:gd name="connsiteX5-95" fmla="*/ 2286000 w 9144000"/>
              <a:gd name="connsiteY5-96" fmla="*/ 2952750 h 3333801"/>
              <a:gd name="connsiteX6-97" fmla="*/ 0 w 9144000"/>
              <a:gd name="connsiteY6-98" fmla="*/ 2780928 h 3333801"/>
              <a:gd name="connsiteX7-99" fmla="*/ 0 w 9144000"/>
              <a:gd name="connsiteY7-100" fmla="*/ 0 h 3333801"/>
              <a:gd name="connsiteX0-101" fmla="*/ 0 w 9144000"/>
              <a:gd name="connsiteY0-102" fmla="*/ 0 h 3518474"/>
              <a:gd name="connsiteX1-103" fmla="*/ 9144000 w 9144000"/>
              <a:gd name="connsiteY1-104" fmla="*/ 0 h 3518474"/>
              <a:gd name="connsiteX2-105" fmla="*/ 9144000 w 9144000"/>
              <a:gd name="connsiteY2-106" fmla="*/ 2780928 h 3518474"/>
              <a:gd name="connsiteX3-107" fmla="*/ 5056909 w 9144000"/>
              <a:gd name="connsiteY3-108" fmla="*/ 3518436 h 3518474"/>
              <a:gd name="connsiteX4-109" fmla="*/ 4622224 w 9144000"/>
              <a:gd name="connsiteY4-110" fmla="*/ 2790662 h 3518474"/>
              <a:gd name="connsiteX5-111" fmla="*/ 2286000 w 9144000"/>
              <a:gd name="connsiteY5-112" fmla="*/ 2952750 h 3518474"/>
              <a:gd name="connsiteX6-113" fmla="*/ 0 w 9144000"/>
              <a:gd name="connsiteY6-114" fmla="*/ 2780928 h 3518474"/>
              <a:gd name="connsiteX7-115" fmla="*/ 0 w 9144000"/>
              <a:gd name="connsiteY7-116" fmla="*/ 0 h 3518474"/>
              <a:gd name="connsiteX0-117" fmla="*/ 0 w 9144000"/>
              <a:gd name="connsiteY0-118" fmla="*/ 0 h 3518474"/>
              <a:gd name="connsiteX1-119" fmla="*/ 9144000 w 9144000"/>
              <a:gd name="connsiteY1-120" fmla="*/ 0 h 3518474"/>
              <a:gd name="connsiteX2-121" fmla="*/ 9144000 w 9144000"/>
              <a:gd name="connsiteY2-122" fmla="*/ 2780928 h 3518474"/>
              <a:gd name="connsiteX3-123" fmla="*/ 5056909 w 9144000"/>
              <a:gd name="connsiteY3-124" fmla="*/ 3518436 h 3518474"/>
              <a:gd name="connsiteX4-125" fmla="*/ 4428260 w 9144000"/>
              <a:gd name="connsiteY4-126" fmla="*/ 2748042 h 3518474"/>
              <a:gd name="connsiteX5-127" fmla="*/ 2286000 w 9144000"/>
              <a:gd name="connsiteY5-128" fmla="*/ 2952750 h 3518474"/>
              <a:gd name="connsiteX6-129" fmla="*/ 0 w 9144000"/>
              <a:gd name="connsiteY6-130" fmla="*/ 2780928 h 3518474"/>
              <a:gd name="connsiteX7-131" fmla="*/ 0 w 9144000"/>
              <a:gd name="connsiteY7-132" fmla="*/ 0 h 3518474"/>
              <a:gd name="connsiteX0-133" fmla="*/ 0 w 9144000"/>
              <a:gd name="connsiteY0-134" fmla="*/ 0 h 3404828"/>
              <a:gd name="connsiteX1-135" fmla="*/ 9144000 w 9144000"/>
              <a:gd name="connsiteY1-136" fmla="*/ 0 h 3404828"/>
              <a:gd name="connsiteX2-137" fmla="*/ 9144000 w 9144000"/>
              <a:gd name="connsiteY2-138" fmla="*/ 2780928 h 3404828"/>
              <a:gd name="connsiteX3-139" fmla="*/ 5306291 w 9144000"/>
              <a:gd name="connsiteY3-140" fmla="*/ 3404782 h 3404828"/>
              <a:gd name="connsiteX4-141" fmla="*/ 4428260 w 9144000"/>
              <a:gd name="connsiteY4-142" fmla="*/ 2748042 h 3404828"/>
              <a:gd name="connsiteX5-143" fmla="*/ 2286000 w 9144000"/>
              <a:gd name="connsiteY5-144" fmla="*/ 2952750 h 3404828"/>
              <a:gd name="connsiteX6-145" fmla="*/ 0 w 9144000"/>
              <a:gd name="connsiteY6-146" fmla="*/ 2780928 h 3404828"/>
              <a:gd name="connsiteX7-147" fmla="*/ 0 w 9144000"/>
              <a:gd name="connsiteY7-148" fmla="*/ 0 h 340482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  <a:cxn ang="0">
                <a:pos x="connsiteX7-51" y="connsiteY7-52"/>
              </a:cxn>
            </a:cxnLst>
            <a:rect l="l" t="t" r="r" b="b"/>
            <a:pathLst>
              <a:path w="9144000" h="3404828">
                <a:moveTo>
                  <a:pt x="0" y="0"/>
                </a:moveTo>
                <a:lnTo>
                  <a:pt x="9144000" y="0"/>
                </a:lnTo>
                <a:lnTo>
                  <a:pt x="9144000" y="2780928"/>
                </a:lnTo>
                <a:cubicBezTo>
                  <a:pt x="8248650" y="2774702"/>
                  <a:pt x="6201641" y="3411008"/>
                  <a:pt x="5306291" y="3404782"/>
                </a:cubicBezTo>
                <a:cubicBezTo>
                  <a:pt x="4423641" y="3353982"/>
                  <a:pt x="5310910" y="2798842"/>
                  <a:pt x="4428260" y="2748042"/>
                </a:cubicBezTo>
                <a:cubicBezTo>
                  <a:pt x="3488460" y="2748042"/>
                  <a:pt x="3225800" y="2952750"/>
                  <a:pt x="2286000" y="2952750"/>
                </a:cubicBezTo>
                <a:lnTo>
                  <a:pt x="0" y="27809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40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0623" y="3523089"/>
            <a:ext cx="2482924" cy="186219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7587523" y="3615949"/>
            <a:ext cx="336551" cy="56832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544" y="3056599"/>
            <a:ext cx="2285047" cy="38243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444" y="1197937"/>
            <a:ext cx="2365052" cy="3567897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0703169" y="5267397"/>
            <a:ext cx="1796403" cy="1089217"/>
            <a:chOff x="9540552" y="4420621"/>
            <a:chExt cx="1619672" cy="982061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10094177" y="4633824"/>
              <a:ext cx="598865" cy="6005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vi-VN" sz="3735">
                  <a:solidFill>
                    <a:schemeClr val="bg1"/>
                  </a:solidFill>
                </a:rPr>
                <a:t>23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0728016" y="3293128"/>
            <a:ext cx="1580752" cy="958463"/>
            <a:chOff x="9540552" y="4420621"/>
            <a:chExt cx="1619672" cy="98206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10070625" y="4590511"/>
              <a:ext cx="680564" cy="6825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vi-VN" sz="3735">
                  <a:solidFill>
                    <a:schemeClr val="bg1"/>
                  </a:solidFill>
                </a:rPr>
                <a:t>22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 flipH="1">
            <a:off x="-75867" y="5432315"/>
            <a:ext cx="1580752" cy="958463"/>
            <a:chOff x="9540552" y="4420621"/>
            <a:chExt cx="1619672" cy="982061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10107107" y="4619525"/>
              <a:ext cx="680564" cy="6825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vi-VN" sz="3735">
                  <a:solidFill>
                    <a:schemeClr val="bg1"/>
                  </a:solidFill>
                </a:rPr>
                <a:t>21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 flipH="1">
            <a:off x="-254411" y="3641115"/>
            <a:ext cx="1700211" cy="1030895"/>
            <a:chOff x="9540552" y="4420621"/>
            <a:chExt cx="1619672" cy="982061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9989405" y="4665786"/>
              <a:ext cx="632746" cy="6345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735">
                  <a:solidFill>
                    <a:schemeClr val="bg1"/>
                  </a:solidFill>
                </a:rPr>
                <a:t>20</a:t>
              </a: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860" y="937919"/>
            <a:ext cx="4226211" cy="2153741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 flipH="1">
            <a:off x="7547829" y="480299"/>
            <a:ext cx="1234671" cy="740061"/>
            <a:chOff x="9540552" y="4420621"/>
            <a:chExt cx="1619672" cy="982061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10068103" y="4557691"/>
              <a:ext cx="465652" cy="6656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5">
                  <a:solidFill>
                    <a:schemeClr val="bg1"/>
                  </a:solidFill>
                </a:rPr>
                <a:t>1</a:t>
              </a:r>
              <a:endParaRPr lang="vi-VN" sz="2665">
                <a:solidFill>
                  <a:schemeClr val="bg1"/>
                </a:solidFill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8323260" y="4352664"/>
            <a:ext cx="270331" cy="253551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3429000"/>
            <a:ext cx="368300" cy="34544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604760" y="2503687"/>
            <a:ext cx="742680" cy="345084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523" y="2213277"/>
            <a:ext cx="620819" cy="62081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8421" y="517017"/>
            <a:ext cx="6243320" cy="6661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735">
                <a:solidFill>
                  <a:srgbClr val="002060"/>
                </a:solidFill>
              </a:rPr>
              <a:t>Em đếm xem có bao nhiêu cây?</a:t>
            </a: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6675" y="2534067"/>
            <a:ext cx="457405" cy="45740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6109" y="3596284"/>
            <a:ext cx="345053" cy="58268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190355" y="480695"/>
            <a:ext cx="2903855" cy="22047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045E-16 1.85185E-6 L -1.17031 -0.01459 " pathEditMode="relative" rAng="0" ptsTypes="AA">
                                      <p:cBhvr>
                                        <p:cTn id="15" dur="1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24" y="-741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07407E-6 1.11022E-16 L -1.18842 0.05648 " pathEditMode="relative" rAng="0" ptsTypes="AA">
                                      <p:cBhvr>
                                        <p:cTn id="17" dur="1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421" y="2809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7037E-7 L 1.22639 0.01065 " pathEditMode="relative" rAng="0" ptsTypes="AA">
                                      <p:cBhvr>
                                        <p:cTn id="19" dur="7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19" y="532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19753E-6 L 1.21875 0.16389 " pathEditMode="relative" rAng="0" ptsTypes="AA">
                                      <p:cBhvr>
                                        <p:cTn id="21" dur="1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926" y="8179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35802E-6 L 0.01024 1.35802E-6 L 0.01024 0.33025 L -2.77778E-7 0.33025 L -2.77778E-7 1.35802E-6 Z " pathEditMode="relative" rAng="0" ptsTypes="FFFFF">
                                      <p:cBhvr>
                                        <p:cTn id="23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20469E-6 L 0.53924 -3.20469E-6 L 0.53924 0.01791 L -5.55556E-7 0.01791 L -5.55556E-7 -3.20469E-6 Z " pathEditMode="relative" rAng="0" ptsTypes="FFFFF">
                                      <p:cBhvr>
                                        <p:cTn id="25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8148E-6 3.33333E-6 L 0.01018 3.33333E-6 L 0.01018 0.33024 L 1.48148E-6 0.33024 L 1.48148E-6 3.33333E-6 Z " pathEditMode="relative" rAng="0" ptsTypes="AAAAA">
                                      <p:cBhvr>
                                        <p:cTn id="27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9" y="165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bldLvl="0" animBg="1"/>
      <p:bldP spid="7" grpId="0"/>
      <p:bldP spid="7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8575" y="2501900"/>
            <a:ext cx="12220575" cy="43815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40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967" y="2445485"/>
            <a:ext cx="368300" cy="34544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616015"/>
            <a:ext cx="3927231" cy="3286739"/>
          </a:xfrm>
          <a:prstGeom prst="rect">
            <a:avLst/>
          </a:prstGeom>
        </p:spPr>
      </p:pic>
      <p:sp>
        <p:nvSpPr>
          <p:cNvPr id="5" name="Rectangle 12"/>
          <p:cNvSpPr/>
          <p:nvPr/>
        </p:nvSpPr>
        <p:spPr>
          <a:xfrm>
            <a:off x="0" y="-25400"/>
            <a:ext cx="12192000" cy="3320415"/>
          </a:xfrm>
          <a:custGeom>
            <a:avLst/>
            <a:gdLst>
              <a:gd name="connsiteX0" fmla="*/ 0 w 9144000"/>
              <a:gd name="connsiteY0" fmla="*/ 0 h 2780928"/>
              <a:gd name="connsiteX1" fmla="*/ 9144000 w 9144000"/>
              <a:gd name="connsiteY1" fmla="*/ 0 h 2780928"/>
              <a:gd name="connsiteX2" fmla="*/ 9144000 w 9144000"/>
              <a:gd name="connsiteY2" fmla="*/ 2780928 h 2780928"/>
              <a:gd name="connsiteX3" fmla="*/ 0 w 9144000"/>
              <a:gd name="connsiteY3" fmla="*/ 2780928 h 2780928"/>
              <a:gd name="connsiteX4" fmla="*/ 0 w 9144000"/>
              <a:gd name="connsiteY4" fmla="*/ 0 h 2780928"/>
              <a:gd name="connsiteX0-1" fmla="*/ 0 w 9144000"/>
              <a:gd name="connsiteY0-2" fmla="*/ 0 h 3162373"/>
              <a:gd name="connsiteX1-3" fmla="*/ 9144000 w 9144000"/>
              <a:gd name="connsiteY1-4" fmla="*/ 0 h 3162373"/>
              <a:gd name="connsiteX2-5" fmla="*/ 9144000 w 9144000"/>
              <a:gd name="connsiteY2-6" fmla="*/ 2780928 h 3162373"/>
              <a:gd name="connsiteX3-7" fmla="*/ 6477000 w 9144000"/>
              <a:gd name="connsiteY3-8" fmla="*/ 3162300 h 3162373"/>
              <a:gd name="connsiteX4-9" fmla="*/ 0 w 9144000"/>
              <a:gd name="connsiteY4-10" fmla="*/ 2780928 h 3162373"/>
              <a:gd name="connsiteX5" fmla="*/ 0 w 9144000"/>
              <a:gd name="connsiteY5" fmla="*/ 0 h 3162373"/>
              <a:gd name="connsiteX0-11" fmla="*/ 0 w 9144000"/>
              <a:gd name="connsiteY0-12" fmla="*/ 0 h 3162373"/>
              <a:gd name="connsiteX1-13" fmla="*/ 9144000 w 9144000"/>
              <a:gd name="connsiteY1-14" fmla="*/ 0 h 3162373"/>
              <a:gd name="connsiteX2-15" fmla="*/ 9144000 w 9144000"/>
              <a:gd name="connsiteY2-16" fmla="*/ 2780928 h 3162373"/>
              <a:gd name="connsiteX3-17" fmla="*/ 6477000 w 9144000"/>
              <a:gd name="connsiteY3-18" fmla="*/ 3162300 h 3162373"/>
              <a:gd name="connsiteX4-19" fmla="*/ 5105400 w 9144000"/>
              <a:gd name="connsiteY4-20" fmla="*/ 2781300 h 3162373"/>
              <a:gd name="connsiteX5-21" fmla="*/ 0 w 9144000"/>
              <a:gd name="connsiteY5-22" fmla="*/ 2780928 h 3162373"/>
              <a:gd name="connsiteX6" fmla="*/ 0 w 9144000"/>
              <a:gd name="connsiteY6" fmla="*/ 0 h 3162373"/>
              <a:gd name="connsiteX0-23" fmla="*/ 0 w 9144000"/>
              <a:gd name="connsiteY0-24" fmla="*/ 0 h 3162373"/>
              <a:gd name="connsiteX1-25" fmla="*/ 9144000 w 9144000"/>
              <a:gd name="connsiteY1-26" fmla="*/ 0 h 3162373"/>
              <a:gd name="connsiteX2-27" fmla="*/ 9144000 w 9144000"/>
              <a:gd name="connsiteY2-28" fmla="*/ 2780928 h 3162373"/>
              <a:gd name="connsiteX3-29" fmla="*/ 6477000 w 9144000"/>
              <a:gd name="connsiteY3-30" fmla="*/ 3162300 h 3162373"/>
              <a:gd name="connsiteX4-31" fmla="*/ 5105400 w 9144000"/>
              <a:gd name="connsiteY4-32" fmla="*/ 2781300 h 3162373"/>
              <a:gd name="connsiteX5-33" fmla="*/ 2286000 w 9144000"/>
              <a:gd name="connsiteY5-34" fmla="*/ 2952750 h 3162373"/>
              <a:gd name="connsiteX6-35" fmla="*/ 0 w 9144000"/>
              <a:gd name="connsiteY6-36" fmla="*/ 2780928 h 3162373"/>
              <a:gd name="connsiteX7" fmla="*/ 0 w 9144000"/>
              <a:gd name="connsiteY7" fmla="*/ 0 h 3162373"/>
              <a:gd name="connsiteX0-37" fmla="*/ 0 w 9144000"/>
              <a:gd name="connsiteY0-38" fmla="*/ 0 h 3162373"/>
              <a:gd name="connsiteX1-39" fmla="*/ 9144000 w 9144000"/>
              <a:gd name="connsiteY1-40" fmla="*/ 0 h 3162373"/>
              <a:gd name="connsiteX2-41" fmla="*/ 9144000 w 9144000"/>
              <a:gd name="connsiteY2-42" fmla="*/ 2780928 h 3162373"/>
              <a:gd name="connsiteX3-43" fmla="*/ 6477000 w 9144000"/>
              <a:gd name="connsiteY3-44" fmla="*/ 3162300 h 3162373"/>
              <a:gd name="connsiteX4-45" fmla="*/ 6096000 w 9144000"/>
              <a:gd name="connsiteY4-46" fmla="*/ 2647950 h 3162373"/>
              <a:gd name="connsiteX5-47" fmla="*/ 2286000 w 9144000"/>
              <a:gd name="connsiteY5-48" fmla="*/ 2952750 h 3162373"/>
              <a:gd name="connsiteX6-49" fmla="*/ 0 w 9144000"/>
              <a:gd name="connsiteY6-50" fmla="*/ 2780928 h 3162373"/>
              <a:gd name="connsiteX7-51" fmla="*/ 0 w 9144000"/>
              <a:gd name="connsiteY7-52" fmla="*/ 0 h 3162373"/>
              <a:gd name="connsiteX0-53" fmla="*/ 0 w 9144000"/>
              <a:gd name="connsiteY0-54" fmla="*/ 0 h 3162373"/>
              <a:gd name="connsiteX1-55" fmla="*/ 9144000 w 9144000"/>
              <a:gd name="connsiteY1-56" fmla="*/ 0 h 3162373"/>
              <a:gd name="connsiteX2-57" fmla="*/ 9144000 w 9144000"/>
              <a:gd name="connsiteY2-58" fmla="*/ 2780928 h 3162373"/>
              <a:gd name="connsiteX3-59" fmla="*/ 6477000 w 9144000"/>
              <a:gd name="connsiteY3-60" fmla="*/ 3162300 h 3162373"/>
              <a:gd name="connsiteX4-61" fmla="*/ 5619750 w 9144000"/>
              <a:gd name="connsiteY4-62" fmla="*/ 2762250 h 3162373"/>
              <a:gd name="connsiteX5-63" fmla="*/ 2286000 w 9144000"/>
              <a:gd name="connsiteY5-64" fmla="*/ 2952750 h 3162373"/>
              <a:gd name="connsiteX6-65" fmla="*/ 0 w 9144000"/>
              <a:gd name="connsiteY6-66" fmla="*/ 2780928 h 3162373"/>
              <a:gd name="connsiteX7-67" fmla="*/ 0 w 9144000"/>
              <a:gd name="connsiteY7-68" fmla="*/ 0 h 3162373"/>
              <a:gd name="connsiteX0-69" fmla="*/ 0 w 9144000"/>
              <a:gd name="connsiteY0-70" fmla="*/ 0 h 3333801"/>
              <a:gd name="connsiteX1-71" fmla="*/ 9144000 w 9144000"/>
              <a:gd name="connsiteY1-72" fmla="*/ 0 h 3333801"/>
              <a:gd name="connsiteX2-73" fmla="*/ 9144000 w 9144000"/>
              <a:gd name="connsiteY2-74" fmla="*/ 2780928 h 3333801"/>
              <a:gd name="connsiteX3-75" fmla="*/ 6400800 w 9144000"/>
              <a:gd name="connsiteY3-76" fmla="*/ 3333750 h 3333801"/>
              <a:gd name="connsiteX4-77" fmla="*/ 5619750 w 9144000"/>
              <a:gd name="connsiteY4-78" fmla="*/ 2762250 h 3333801"/>
              <a:gd name="connsiteX5-79" fmla="*/ 2286000 w 9144000"/>
              <a:gd name="connsiteY5-80" fmla="*/ 2952750 h 3333801"/>
              <a:gd name="connsiteX6-81" fmla="*/ 0 w 9144000"/>
              <a:gd name="connsiteY6-82" fmla="*/ 2780928 h 3333801"/>
              <a:gd name="connsiteX7-83" fmla="*/ 0 w 9144000"/>
              <a:gd name="connsiteY7-84" fmla="*/ 0 h 3333801"/>
              <a:gd name="connsiteX0-85" fmla="*/ 0 w 9144000"/>
              <a:gd name="connsiteY0-86" fmla="*/ 0 h 3333801"/>
              <a:gd name="connsiteX1-87" fmla="*/ 9144000 w 9144000"/>
              <a:gd name="connsiteY1-88" fmla="*/ 0 h 3333801"/>
              <a:gd name="connsiteX2-89" fmla="*/ 9144000 w 9144000"/>
              <a:gd name="connsiteY2-90" fmla="*/ 2780928 h 3333801"/>
              <a:gd name="connsiteX3-91" fmla="*/ 6400800 w 9144000"/>
              <a:gd name="connsiteY3-92" fmla="*/ 3333750 h 3333801"/>
              <a:gd name="connsiteX4-93" fmla="*/ 4622224 w 9144000"/>
              <a:gd name="connsiteY4-94" fmla="*/ 2790662 h 3333801"/>
              <a:gd name="connsiteX5-95" fmla="*/ 2286000 w 9144000"/>
              <a:gd name="connsiteY5-96" fmla="*/ 2952750 h 3333801"/>
              <a:gd name="connsiteX6-97" fmla="*/ 0 w 9144000"/>
              <a:gd name="connsiteY6-98" fmla="*/ 2780928 h 3333801"/>
              <a:gd name="connsiteX7-99" fmla="*/ 0 w 9144000"/>
              <a:gd name="connsiteY7-100" fmla="*/ 0 h 3333801"/>
              <a:gd name="connsiteX0-101" fmla="*/ 0 w 9144000"/>
              <a:gd name="connsiteY0-102" fmla="*/ 0 h 3518474"/>
              <a:gd name="connsiteX1-103" fmla="*/ 9144000 w 9144000"/>
              <a:gd name="connsiteY1-104" fmla="*/ 0 h 3518474"/>
              <a:gd name="connsiteX2-105" fmla="*/ 9144000 w 9144000"/>
              <a:gd name="connsiteY2-106" fmla="*/ 2780928 h 3518474"/>
              <a:gd name="connsiteX3-107" fmla="*/ 5056909 w 9144000"/>
              <a:gd name="connsiteY3-108" fmla="*/ 3518436 h 3518474"/>
              <a:gd name="connsiteX4-109" fmla="*/ 4622224 w 9144000"/>
              <a:gd name="connsiteY4-110" fmla="*/ 2790662 h 3518474"/>
              <a:gd name="connsiteX5-111" fmla="*/ 2286000 w 9144000"/>
              <a:gd name="connsiteY5-112" fmla="*/ 2952750 h 3518474"/>
              <a:gd name="connsiteX6-113" fmla="*/ 0 w 9144000"/>
              <a:gd name="connsiteY6-114" fmla="*/ 2780928 h 3518474"/>
              <a:gd name="connsiteX7-115" fmla="*/ 0 w 9144000"/>
              <a:gd name="connsiteY7-116" fmla="*/ 0 h 3518474"/>
              <a:gd name="connsiteX0-117" fmla="*/ 0 w 9144000"/>
              <a:gd name="connsiteY0-118" fmla="*/ 0 h 3518474"/>
              <a:gd name="connsiteX1-119" fmla="*/ 9144000 w 9144000"/>
              <a:gd name="connsiteY1-120" fmla="*/ 0 h 3518474"/>
              <a:gd name="connsiteX2-121" fmla="*/ 9144000 w 9144000"/>
              <a:gd name="connsiteY2-122" fmla="*/ 2780928 h 3518474"/>
              <a:gd name="connsiteX3-123" fmla="*/ 5056909 w 9144000"/>
              <a:gd name="connsiteY3-124" fmla="*/ 3518436 h 3518474"/>
              <a:gd name="connsiteX4-125" fmla="*/ 4428260 w 9144000"/>
              <a:gd name="connsiteY4-126" fmla="*/ 2748042 h 3518474"/>
              <a:gd name="connsiteX5-127" fmla="*/ 2286000 w 9144000"/>
              <a:gd name="connsiteY5-128" fmla="*/ 2952750 h 3518474"/>
              <a:gd name="connsiteX6-129" fmla="*/ 0 w 9144000"/>
              <a:gd name="connsiteY6-130" fmla="*/ 2780928 h 3518474"/>
              <a:gd name="connsiteX7-131" fmla="*/ 0 w 9144000"/>
              <a:gd name="connsiteY7-132" fmla="*/ 0 h 3518474"/>
              <a:gd name="connsiteX0-133" fmla="*/ 0 w 9144000"/>
              <a:gd name="connsiteY0-134" fmla="*/ 0 h 3404828"/>
              <a:gd name="connsiteX1-135" fmla="*/ 9144000 w 9144000"/>
              <a:gd name="connsiteY1-136" fmla="*/ 0 h 3404828"/>
              <a:gd name="connsiteX2-137" fmla="*/ 9144000 w 9144000"/>
              <a:gd name="connsiteY2-138" fmla="*/ 2780928 h 3404828"/>
              <a:gd name="connsiteX3-139" fmla="*/ 5306291 w 9144000"/>
              <a:gd name="connsiteY3-140" fmla="*/ 3404782 h 3404828"/>
              <a:gd name="connsiteX4-141" fmla="*/ 4428260 w 9144000"/>
              <a:gd name="connsiteY4-142" fmla="*/ 2748042 h 3404828"/>
              <a:gd name="connsiteX5-143" fmla="*/ 2286000 w 9144000"/>
              <a:gd name="connsiteY5-144" fmla="*/ 2952750 h 3404828"/>
              <a:gd name="connsiteX6-145" fmla="*/ 0 w 9144000"/>
              <a:gd name="connsiteY6-146" fmla="*/ 2780928 h 3404828"/>
              <a:gd name="connsiteX7-147" fmla="*/ 0 w 9144000"/>
              <a:gd name="connsiteY7-148" fmla="*/ 0 h 340482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  <a:cxn ang="0">
                <a:pos x="connsiteX7-51" y="connsiteY7-52"/>
              </a:cxn>
            </a:cxnLst>
            <a:rect l="l" t="t" r="r" b="b"/>
            <a:pathLst>
              <a:path w="9144000" h="3404828">
                <a:moveTo>
                  <a:pt x="0" y="0"/>
                </a:moveTo>
                <a:lnTo>
                  <a:pt x="9144000" y="0"/>
                </a:lnTo>
                <a:lnTo>
                  <a:pt x="9144000" y="2780928"/>
                </a:lnTo>
                <a:cubicBezTo>
                  <a:pt x="8248650" y="2774702"/>
                  <a:pt x="6201641" y="3411008"/>
                  <a:pt x="5306291" y="3404782"/>
                </a:cubicBezTo>
                <a:cubicBezTo>
                  <a:pt x="4423641" y="3353982"/>
                  <a:pt x="5310910" y="2798842"/>
                  <a:pt x="4428260" y="2748042"/>
                </a:cubicBezTo>
                <a:cubicBezTo>
                  <a:pt x="3488460" y="2748042"/>
                  <a:pt x="3225800" y="2952750"/>
                  <a:pt x="2286000" y="2952750"/>
                </a:cubicBezTo>
                <a:lnTo>
                  <a:pt x="0" y="27809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40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0623" y="3523089"/>
            <a:ext cx="2482924" cy="186219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7587523" y="3615949"/>
            <a:ext cx="336551" cy="56832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544" y="3056599"/>
            <a:ext cx="2285047" cy="38243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444" y="1197937"/>
            <a:ext cx="2365052" cy="3567897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0636211" y="3355503"/>
            <a:ext cx="1796403" cy="1089217"/>
            <a:chOff x="9540552" y="4420621"/>
            <a:chExt cx="1619672" cy="982061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10094177" y="4633824"/>
              <a:ext cx="598865" cy="6005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735">
                  <a:solidFill>
                    <a:schemeClr val="bg1"/>
                  </a:solidFill>
                </a:rPr>
                <a:t>16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 flipH="1">
            <a:off x="-28764" y="3873432"/>
            <a:ext cx="1580752" cy="958463"/>
            <a:chOff x="9540552" y="4420621"/>
            <a:chExt cx="1619672" cy="98206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10070625" y="4590511"/>
              <a:ext cx="680564" cy="6825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735">
                  <a:solidFill>
                    <a:schemeClr val="bg1"/>
                  </a:solidFill>
                </a:rPr>
                <a:t>14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 flipH="1">
            <a:off x="-75867" y="5432315"/>
            <a:ext cx="1580752" cy="958463"/>
            <a:chOff x="9540552" y="4420621"/>
            <a:chExt cx="1619672" cy="982061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10107107" y="4619525"/>
              <a:ext cx="680564" cy="6825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735">
                  <a:solidFill>
                    <a:schemeClr val="bg1"/>
                  </a:solidFill>
                </a:rPr>
                <a:t>17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0718536" y="5337044"/>
            <a:ext cx="1700211" cy="1030895"/>
            <a:chOff x="9540552" y="4420621"/>
            <a:chExt cx="1619672" cy="982061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9989405" y="4665786"/>
              <a:ext cx="632746" cy="6345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735">
                  <a:solidFill>
                    <a:schemeClr val="bg1"/>
                  </a:solidFill>
                </a:rPr>
                <a:t>15</a:t>
              </a: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860" y="937919"/>
            <a:ext cx="4226211" cy="2153741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 flipH="1">
            <a:off x="7547829" y="480299"/>
            <a:ext cx="1234671" cy="740061"/>
            <a:chOff x="9540552" y="4420621"/>
            <a:chExt cx="1619672" cy="982061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10068103" y="4557691"/>
              <a:ext cx="465652" cy="6656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5">
                  <a:solidFill>
                    <a:schemeClr val="bg1"/>
                  </a:solidFill>
                </a:rPr>
                <a:t>2</a:t>
              </a:r>
              <a:endParaRPr lang="vi-VN" sz="2665">
                <a:solidFill>
                  <a:schemeClr val="bg1"/>
                </a:solidFill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8323260" y="4352664"/>
            <a:ext cx="270331" cy="253551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3429000"/>
            <a:ext cx="368300" cy="3454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34216" y="727837"/>
            <a:ext cx="4591050" cy="6661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735">
                <a:solidFill>
                  <a:srgbClr val="002060"/>
                </a:solidFill>
              </a:rPr>
              <a:t>Có bao nhiêu chậu hoa</a:t>
            </a: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604760" y="2503687"/>
            <a:ext cx="742680" cy="34508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523" y="2213277"/>
            <a:ext cx="620819" cy="620819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6675" y="2534067"/>
            <a:ext cx="457405" cy="457405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6109" y="3596284"/>
            <a:ext cx="345053" cy="58268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782685" y="480060"/>
            <a:ext cx="3503930" cy="23685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2.71605E-6 L 0 -0.07222 " pathEditMode="relative" rAng="0" ptsTypes="AA">
                                      <p:cBhvr>
                                        <p:cTn id="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045E-16 1.85185E-6 L -1.17031 -0.01459 " pathEditMode="relative" rAng="0" ptsTypes="AA">
                                      <p:cBhvr>
                                        <p:cTn id="15" dur="1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24" y="-741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7037E-7 L 1.22639 0.01065 " pathEditMode="relative" rAng="0" ptsTypes="AA">
                                      <p:cBhvr>
                                        <p:cTn id="17" dur="1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19" y="532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7037E-7 L 1.22639 0.01065 " pathEditMode="relative" rAng="0" ptsTypes="AA">
                                      <p:cBhvr>
                                        <p:cTn id="19" dur="7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19" y="532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045E-16 1.85185E-6 L -1.17031 -0.01459 " pathEditMode="relative" rAng="0" ptsTypes="AA">
                                      <p:cBhvr>
                                        <p:cTn id="21" dur="1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24" y="-741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35802E-6 L 0.01024 1.35802E-6 L 0.01024 0.33025 L -2.77778E-7 0.33025 L -2.77778E-7 1.35802E-6 Z " pathEditMode="relative" rAng="0" ptsTypes="FFFFF">
                                      <p:cBhvr>
                                        <p:cTn id="23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20469E-6 L 0.53924 -3.20469E-6 L 0.53924 0.01791 L -5.55556E-7 0.01791 L -5.55556E-7 -3.20469E-6 Z " pathEditMode="relative" rAng="0" ptsTypes="FFFFF">
                                      <p:cBhvr>
                                        <p:cTn id="25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8148E-6 3.33333E-6 L 0.01018 3.33333E-6 L 0.01018 0.33024 L 1.48148E-6 0.33024 L 1.48148E-6 3.33333E-6 Z " pathEditMode="relative" rAng="0" ptsTypes="AAAAA">
                                      <p:cBhvr>
                                        <p:cTn id="27" dur="1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9" y="165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bldLvl="0" animBg="1"/>
      <p:bldP spid="7" grpId="0"/>
      <p:bldP spid="7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501900"/>
            <a:ext cx="12192000" cy="43815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40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967" y="2445485"/>
            <a:ext cx="368300" cy="34544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616015"/>
            <a:ext cx="3927231" cy="3286739"/>
          </a:xfrm>
          <a:prstGeom prst="rect">
            <a:avLst/>
          </a:prstGeom>
        </p:spPr>
      </p:pic>
      <p:sp>
        <p:nvSpPr>
          <p:cNvPr id="5" name="Rectangle 12"/>
          <p:cNvSpPr/>
          <p:nvPr/>
        </p:nvSpPr>
        <p:spPr>
          <a:xfrm>
            <a:off x="0" y="-25400"/>
            <a:ext cx="12192000" cy="3320415"/>
          </a:xfrm>
          <a:custGeom>
            <a:avLst/>
            <a:gdLst>
              <a:gd name="connsiteX0" fmla="*/ 0 w 9144000"/>
              <a:gd name="connsiteY0" fmla="*/ 0 h 2780928"/>
              <a:gd name="connsiteX1" fmla="*/ 9144000 w 9144000"/>
              <a:gd name="connsiteY1" fmla="*/ 0 h 2780928"/>
              <a:gd name="connsiteX2" fmla="*/ 9144000 w 9144000"/>
              <a:gd name="connsiteY2" fmla="*/ 2780928 h 2780928"/>
              <a:gd name="connsiteX3" fmla="*/ 0 w 9144000"/>
              <a:gd name="connsiteY3" fmla="*/ 2780928 h 2780928"/>
              <a:gd name="connsiteX4" fmla="*/ 0 w 9144000"/>
              <a:gd name="connsiteY4" fmla="*/ 0 h 2780928"/>
              <a:gd name="connsiteX0-1" fmla="*/ 0 w 9144000"/>
              <a:gd name="connsiteY0-2" fmla="*/ 0 h 3162373"/>
              <a:gd name="connsiteX1-3" fmla="*/ 9144000 w 9144000"/>
              <a:gd name="connsiteY1-4" fmla="*/ 0 h 3162373"/>
              <a:gd name="connsiteX2-5" fmla="*/ 9144000 w 9144000"/>
              <a:gd name="connsiteY2-6" fmla="*/ 2780928 h 3162373"/>
              <a:gd name="connsiteX3-7" fmla="*/ 6477000 w 9144000"/>
              <a:gd name="connsiteY3-8" fmla="*/ 3162300 h 3162373"/>
              <a:gd name="connsiteX4-9" fmla="*/ 0 w 9144000"/>
              <a:gd name="connsiteY4-10" fmla="*/ 2780928 h 3162373"/>
              <a:gd name="connsiteX5" fmla="*/ 0 w 9144000"/>
              <a:gd name="connsiteY5" fmla="*/ 0 h 3162373"/>
              <a:gd name="connsiteX0-11" fmla="*/ 0 w 9144000"/>
              <a:gd name="connsiteY0-12" fmla="*/ 0 h 3162373"/>
              <a:gd name="connsiteX1-13" fmla="*/ 9144000 w 9144000"/>
              <a:gd name="connsiteY1-14" fmla="*/ 0 h 3162373"/>
              <a:gd name="connsiteX2-15" fmla="*/ 9144000 w 9144000"/>
              <a:gd name="connsiteY2-16" fmla="*/ 2780928 h 3162373"/>
              <a:gd name="connsiteX3-17" fmla="*/ 6477000 w 9144000"/>
              <a:gd name="connsiteY3-18" fmla="*/ 3162300 h 3162373"/>
              <a:gd name="connsiteX4-19" fmla="*/ 5105400 w 9144000"/>
              <a:gd name="connsiteY4-20" fmla="*/ 2781300 h 3162373"/>
              <a:gd name="connsiteX5-21" fmla="*/ 0 w 9144000"/>
              <a:gd name="connsiteY5-22" fmla="*/ 2780928 h 3162373"/>
              <a:gd name="connsiteX6" fmla="*/ 0 w 9144000"/>
              <a:gd name="connsiteY6" fmla="*/ 0 h 3162373"/>
              <a:gd name="connsiteX0-23" fmla="*/ 0 w 9144000"/>
              <a:gd name="connsiteY0-24" fmla="*/ 0 h 3162373"/>
              <a:gd name="connsiteX1-25" fmla="*/ 9144000 w 9144000"/>
              <a:gd name="connsiteY1-26" fmla="*/ 0 h 3162373"/>
              <a:gd name="connsiteX2-27" fmla="*/ 9144000 w 9144000"/>
              <a:gd name="connsiteY2-28" fmla="*/ 2780928 h 3162373"/>
              <a:gd name="connsiteX3-29" fmla="*/ 6477000 w 9144000"/>
              <a:gd name="connsiteY3-30" fmla="*/ 3162300 h 3162373"/>
              <a:gd name="connsiteX4-31" fmla="*/ 5105400 w 9144000"/>
              <a:gd name="connsiteY4-32" fmla="*/ 2781300 h 3162373"/>
              <a:gd name="connsiteX5-33" fmla="*/ 2286000 w 9144000"/>
              <a:gd name="connsiteY5-34" fmla="*/ 2952750 h 3162373"/>
              <a:gd name="connsiteX6-35" fmla="*/ 0 w 9144000"/>
              <a:gd name="connsiteY6-36" fmla="*/ 2780928 h 3162373"/>
              <a:gd name="connsiteX7" fmla="*/ 0 w 9144000"/>
              <a:gd name="connsiteY7" fmla="*/ 0 h 3162373"/>
              <a:gd name="connsiteX0-37" fmla="*/ 0 w 9144000"/>
              <a:gd name="connsiteY0-38" fmla="*/ 0 h 3162373"/>
              <a:gd name="connsiteX1-39" fmla="*/ 9144000 w 9144000"/>
              <a:gd name="connsiteY1-40" fmla="*/ 0 h 3162373"/>
              <a:gd name="connsiteX2-41" fmla="*/ 9144000 w 9144000"/>
              <a:gd name="connsiteY2-42" fmla="*/ 2780928 h 3162373"/>
              <a:gd name="connsiteX3-43" fmla="*/ 6477000 w 9144000"/>
              <a:gd name="connsiteY3-44" fmla="*/ 3162300 h 3162373"/>
              <a:gd name="connsiteX4-45" fmla="*/ 6096000 w 9144000"/>
              <a:gd name="connsiteY4-46" fmla="*/ 2647950 h 3162373"/>
              <a:gd name="connsiteX5-47" fmla="*/ 2286000 w 9144000"/>
              <a:gd name="connsiteY5-48" fmla="*/ 2952750 h 3162373"/>
              <a:gd name="connsiteX6-49" fmla="*/ 0 w 9144000"/>
              <a:gd name="connsiteY6-50" fmla="*/ 2780928 h 3162373"/>
              <a:gd name="connsiteX7-51" fmla="*/ 0 w 9144000"/>
              <a:gd name="connsiteY7-52" fmla="*/ 0 h 3162373"/>
              <a:gd name="connsiteX0-53" fmla="*/ 0 w 9144000"/>
              <a:gd name="connsiteY0-54" fmla="*/ 0 h 3162373"/>
              <a:gd name="connsiteX1-55" fmla="*/ 9144000 w 9144000"/>
              <a:gd name="connsiteY1-56" fmla="*/ 0 h 3162373"/>
              <a:gd name="connsiteX2-57" fmla="*/ 9144000 w 9144000"/>
              <a:gd name="connsiteY2-58" fmla="*/ 2780928 h 3162373"/>
              <a:gd name="connsiteX3-59" fmla="*/ 6477000 w 9144000"/>
              <a:gd name="connsiteY3-60" fmla="*/ 3162300 h 3162373"/>
              <a:gd name="connsiteX4-61" fmla="*/ 5619750 w 9144000"/>
              <a:gd name="connsiteY4-62" fmla="*/ 2762250 h 3162373"/>
              <a:gd name="connsiteX5-63" fmla="*/ 2286000 w 9144000"/>
              <a:gd name="connsiteY5-64" fmla="*/ 2952750 h 3162373"/>
              <a:gd name="connsiteX6-65" fmla="*/ 0 w 9144000"/>
              <a:gd name="connsiteY6-66" fmla="*/ 2780928 h 3162373"/>
              <a:gd name="connsiteX7-67" fmla="*/ 0 w 9144000"/>
              <a:gd name="connsiteY7-68" fmla="*/ 0 h 3162373"/>
              <a:gd name="connsiteX0-69" fmla="*/ 0 w 9144000"/>
              <a:gd name="connsiteY0-70" fmla="*/ 0 h 3333801"/>
              <a:gd name="connsiteX1-71" fmla="*/ 9144000 w 9144000"/>
              <a:gd name="connsiteY1-72" fmla="*/ 0 h 3333801"/>
              <a:gd name="connsiteX2-73" fmla="*/ 9144000 w 9144000"/>
              <a:gd name="connsiteY2-74" fmla="*/ 2780928 h 3333801"/>
              <a:gd name="connsiteX3-75" fmla="*/ 6400800 w 9144000"/>
              <a:gd name="connsiteY3-76" fmla="*/ 3333750 h 3333801"/>
              <a:gd name="connsiteX4-77" fmla="*/ 5619750 w 9144000"/>
              <a:gd name="connsiteY4-78" fmla="*/ 2762250 h 3333801"/>
              <a:gd name="connsiteX5-79" fmla="*/ 2286000 w 9144000"/>
              <a:gd name="connsiteY5-80" fmla="*/ 2952750 h 3333801"/>
              <a:gd name="connsiteX6-81" fmla="*/ 0 w 9144000"/>
              <a:gd name="connsiteY6-82" fmla="*/ 2780928 h 3333801"/>
              <a:gd name="connsiteX7-83" fmla="*/ 0 w 9144000"/>
              <a:gd name="connsiteY7-84" fmla="*/ 0 h 3333801"/>
              <a:gd name="connsiteX0-85" fmla="*/ 0 w 9144000"/>
              <a:gd name="connsiteY0-86" fmla="*/ 0 h 3333801"/>
              <a:gd name="connsiteX1-87" fmla="*/ 9144000 w 9144000"/>
              <a:gd name="connsiteY1-88" fmla="*/ 0 h 3333801"/>
              <a:gd name="connsiteX2-89" fmla="*/ 9144000 w 9144000"/>
              <a:gd name="connsiteY2-90" fmla="*/ 2780928 h 3333801"/>
              <a:gd name="connsiteX3-91" fmla="*/ 6400800 w 9144000"/>
              <a:gd name="connsiteY3-92" fmla="*/ 3333750 h 3333801"/>
              <a:gd name="connsiteX4-93" fmla="*/ 4622224 w 9144000"/>
              <a:gd name="connsiteY4-94" fmla="*/ 2790662 h 3333801"/>
              <a:gd name="connsiteX5-95" fmla="*/ 2286000 w 9144000"/>
              <a:gd name="connsiteY5-96" fmla="*/ 2952750 h 3333801"/>
              <a:gd name="connsiteX6-97" fmla="*/ 0 w 9144000"/>
              <a:gd name="connsiteY6-98" fmla="*/ 2780928 h 3333801"/>
              <a:gd name="connsiteX7-99" fmla="*/ 0 w 9144000"/>
              <a:gd name="connsiteY7-100" fmla="*/ 0 h 3333801"/>
              <a:gd name="connsiteX0-101" fmla="*/ 0 w 9144000"/>
              <a:gd name="connsiteY0-102" fmla="*/ 0 h 3518474"/>
              <a:gd name="connsiteX1-103" fmla="*/ 9144000 w 9144000"/>
              <a:gd name="connsiteY1-104" fmla="*/ 0 h 3518474"/>
              <a:gd name="connsiteX2-105" fmla="*/ 9144000 w 9144000"/>
              <a:gd name="connsiteY2-106" fmla="*/ 2780928 h 3518474"/>
              <a:gd name="connsiteX3-107" fmla="*/ 5056909 w 9144000"/>
              <a:gd name="connsiteY3-108" fmla="*/ 3518436 h 3518474"/>
              <a:gd name="connsiteX4-109" fmla="*/ 4622224 w 9144000"/>
              <a:gd name="connsiteY4-110" fmla="*/ 2790662 h 3518474"/>
              <a:gd name="connsiteX5-111" fmla="*/ 2286000 w 9144000"/>
              <a:gd name="connsiteY5-112" fmla="*/ 2952750 h 3518474"/>
              <a:gd name="connsiteX6-113" fmla="*/ 0 w 9144000"/>
              <a:gd name="connsiteY6-114" fmla="*/ 2780928 h 3518474"/>
              <a:gd name="connsiteX7-115" fmla="*/ 0 w 9144000"/>
              <a:gd name="connsiteY7-116" fmla="*/ 0 h 3518474"/>
              <a:gd name="connsiteX0-117" fmla="*/ 0 w 9144000"/>
              <a:gd name="connsiteY0-118" fmla="*/ 0 h 3518474"/>
              <a:gd name="connsiteX1-119" fmla="*/ 9144000 w 9144000"/>
              <a:gd name="connsiteY1-120" fmla="*/ 0 h 3518474"/>
              <a:gd name="connsiteX2-121" fmla="*/ 9144000 w 9144000"/>
              <a:gd name="connsiteY2-122" fmla="*/ 2780928 h 3518474"/>
              <a:gd name="connsiteX3-123" fmla="*/ 5056909 w 9144000"/>
              <a:gd name="connsiteY3-124" fmla="*/ 3518436 h 3518474"/>
              <a:gd name="connsiteX4-125" fmla="*/ 4428260 w 9144000"/>
              <a:gd name="connsiteY4-126" fmla="*/ 2748042 h 3518474"/>
              <a:gd name="connsiteX5-127" fmla="*/ 2286000 w 9144000"/>
              <a:gd name="connsiteY5-128" fmla="*/ 2952750 h 3518474"/>
              <a:gd name="connsiteX6-129" fmla="*/ 0 w 9144000"/>
              <a:gd name="connsiteY6-130" fmla="*/ 2780928 h 3518474"/>
              <a:gd name="connsiteX7-131" fmla="*/ 0 w 9144000"/>
              <a:gd name="connsiteY7-132" fmla="*/ 0 h 3518474"/>
              <a:gd name="connsiteX0-133" fmla="*/ 0 w 9144000"/>
              <a:gd name="connsiteY0-134" fmla="*/ 0 h 3404828"/>
              <a:gd name="connsiteX1-135" fmla="*/ 9144000 w 9144000"/>
              <a:gd name="connsiteY1-136" fmla="*/ 0 h 3404828"/>
              <a:gd name="connsiteX2-137" fmla="*/ 9144000 w 9144000"/>
              <a:gd name="connsiteY2-138" fmla="*/ 2780928 h 3404828"/>
              <a:gd name="connsiteX3-139" fmla="*/ 5306291 w 9144000"/>
              <a:gd name="connsiteY3-140" fmla="*/ 3404782 h 3404828"/>
              <a:gd name="connsiteX4-141" fmla="*/ 4428260 w 9144000"/>
              <a:gd name="connsiteY4-142" fmla="*/ 2748042 h 3404828"/>
              <a:gd name="connsiteX5-143" fmla="*/ 2286000 w 9144000"/>
              <a:gd name="connsiteY5-144" fmla="*/ 2952750 h 3404828"/>
              <a:gd name="connsiteX6-145" fmla="*/ 0 w 9144000"/>
              <a:gd name="connsiteY6-146" fmla="*/ 2780928 h 3404828"/>
              <a:gd name="connsiteX7-147" fmla="*/ 0 w 9144000"/>
              <a:gd name="connsiteY7-148" fmla="*/ 0 h 340482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  <a:cxn ang="0">
                <a:pos x="connsiteX7-51" y="connsiteY7-52"/>
              </a:cxn>
            </a:cxnLst>
            <a:rect l="l" t="t" r="r" b="b"/>
            <a:pathLst>
              <a:path w="9144000" h="3404828">
                <a:moveTo>
                  <a:pt x="0" y="0"/>
                </a:moveTo>
                <a:lnTo>
                  <a:pt x="9144000" y="0"/>
                </a:lnTo>
                <a:lnTo>
                  <a:pt x="9144000" y="2780928"/>
                </a:lnTo>
                <a:cubicBezTo>
                  <a:pt x="8248650" y="2774702"/>
                  <a:pt x="6201641" y="3411008"/>
                  <a:pt x="5306291" y="3404782"/>
                </a:cubicBezTo>
                <a:cubicBezTo>
                  <a:pt x="4423641" y="3353982"/>
                  <a:pt x="5310910" y="2798842"/>
                  <a:pt x="4428260" y="2748042"/>
                </a:cubicBezTo>
                <a:cubicBezTo>
                  <a:pt x="3488460" y="2748042"/>
                  <a:pt x="3225800" y="2952750"/>
                  <a:pt x="2286000" y="2952750"/>
                </a:cubicBezTo>
                <a:lnTo>
                  <a:pt x="0" y="27809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40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0623" y="3523089"/>
            <a:ext cx="2482924" cy="186219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7587523" y="3615949"/>
            <a:ext cx="336551" cy="56832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544" y="3056599"/>
            <a:ext cx="2285047" cy="382434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6109" y="3596284"/>
            <a:ext cx="345053" cy="58268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444" y="1197937"/>
            <a:ext cx="2365052" cy="3567897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0703169" y="5267397"/>
            <a:ext cx="1796403" cy="1089217"/>
            <a:chOff x="9540552" y="4420621"/>
            <a:chExt cx="1619672" cy="982061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10094177" y="4633824"/>
              <a:ext cx="598865" cy="6005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735">
                  <a:solidFill>
                    <a:schemeClr val="bg1"/>
                  </a:solidFill>
                </a:rPr>
                <a:t>14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0728016" y="3293128"/>
            <a:ext cx="1580752" cy="958463"/>
            <a:chOff x="9540552" y="4420621"/>
            <a:chExt cx="1619672" cy="98206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10070625" y="4590511"/>
              <a:ext cx="680564" cy="6825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735">
                  <a:solidFill>
                    <a:schemeClr val="bg1"/>
                  </a:solidFill>
                </a:rPr>
                <a:t>13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 flipH="1">
            <a:off x="-148868" y="3900112"/>
            <a:ext cx="1580752" cy="958463"/>
            <a:chOff x="9540552" y="4420621"/>
            <a:chExt cx="1619672" cy="982061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10107107" y="4619525"/>
              <a:ext cx="680564" cy="6825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735">
                  <a:solidFill>
                    <a:schemeClr val="bg1"/>
                  </a:solidFill>
                </a:rPr>
                <a:t>10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 flipH="1">
            <a:off x="-299881" y="5304845"/>
            <a:ext cx="1700211" cy="1030895"/>
            <a:chOff x="9540552" y="4420621"/>
            <a:chExt cx="1619672" cy="982061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9989405" y="4665786"/>
              <a:ext cx="632746" cy="6345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735">
                  <a:solidFill>
                    <a:schemeClr val="bg1"/>
                  </a:solidFill>
                </a:rPr>
                <a:t>12</a:t>
              </a: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860" y="937919"/>
            <a:ext cx="4226211" cy="2153741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 flipH="1">
            <a:off x="7547829" y="480299"/>
            <a:ext cx="1234671" cy="740061"/>
            <a:chOff x="9540552" y="4420621"/>
            <a:chExt cx="1619672" cy="982061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10068103" y="4557691"/>
              <a:ext cx="465652" cy="6656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5">
                  <a:solidFill>
                    <a:schemeClr val="bg1"/>
                  </a:solidFill>
                </a:rPr>
                <a:t>4</a:t>
              </a:r>
              <a:endParaRPr lang="vi-VN" sz="2665">
                <a:solidFill>
                  <a:schemeClr val="bg1"/>
                </a:solidFill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8323260" y="4352664"/>
            <a:ext cx="270331" cy="253551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3429000"/>
            <a:ext cx="368300" cy="3454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0801" y="726567"/>
            <a:ext cx="6306820" cy="6661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735">
                <a:solidFill>
                  <a:srgbClr val="002060"/>
                </a:solidFill>
              </a:rPr>
              <a:t>Có bao nhiêu chậu xương rồng?</a:t>
            </a: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497" y="2101368"/>
            <a:ext cx="880324" cy="88032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604760" y="2503687"/>
            <a:ext cx="742680" cy="34508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523" y="2213277"/>
            <a:ext cx="620819" cy="620819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6675" y="2534067"/>
            <a:ext cx="457405" cy="45740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782685" y="479425"/>
            <a:ext cx="3409950" cy="21831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045E-16 1.85185E-6 L -1.17031 -0.01459 " pathEditMode="relative" rAng="0" ptsTypes="AA">
                                      <p:cBhvr>
                                        <p:cTn id="15" dur="1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24" y="-741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07407E-6 1.11022E-16 L -1.18842 0.05648 " pathEditMode="relative" rAng="0" ptsTypes="AA">
                                      <p:cBhvr>
                                        <p:cTn id="17" dur="1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421" y="2809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46914E-7 L 1.22639 0.0108 " pathEditMode="relative" rAng="0" ptsTypes="AA">
                                      <p:cBhvr>
                                        <p:cTn id="19" dur="7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19" y="525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8148E-6 3.20988E-6 L 1.26204 -0.10278 " pathEditMode="relative" rAng="0" ptsTypes="AA">
                                      <p:cBhvr>
                                        <p:cTn id="21" dur="1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102" y="-5154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8148E-6 3.33333E-6 L 0.01018 3.33333E-6 L 0.01018 0.33024 L 1.48148E-6 0.33024 L 1.48148E-6 3.33333E-6 Z " pathEditMode="relative" rAng="0" ptsTypes="AAAAA">
                                      <p:cBhvr>
                                        <p:cTn id="23" dur="1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9" y="16512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35802E-6 L 0.01024 1.35802E-6 L 0.01024 0.33025 L -2.77778E-7 0.33025 L -2.77778E-7 1.35802E-6 Z " pathEditMode="relative" rAng="0" ptsTypes="FFFFF">
                                      <p:cBhvr>
                                        <p:cTn id="25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20469E-6 L 0.53924 -3.20469E-6 L 0.53924 0.01791 L -5.55556E-7 0.01791 L -5.55556E-7 -3.20469E-6 Z " pathEditMode="relative" rAng="0" ptsTypes="FFFFF">
                                      <p:cBhvr>
                                        <p:cTn id="27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bldLvl="0" animBg="1"/>
      <p:bldP spid="7" grpId="0"/>
      <p:bldP spid="7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6000" b="1">
                <a:latin typeface="Times New Roman" panose="02020603050405020304" pitchFamily="18" charset="0"/>
                <a:cs typeface="Times New Roman" panose="02020603050405020304" pitchFamily="18" charset="0"/>
              </a:rPr>
              <a:t>Các số 10, 20, 30, 40, 50, 60, 70, 80, 90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0"/>
            <a:ext cx="10744200" cy="66598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1. a. Có tất cả bao nhiêu hạt?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57170" y="1464310"/>
            <a:ext cx="5907405" cy="215201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9249410" y="1731010"/>
            <a:ext cx="2082165" cy="14484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30 hạt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933190"/>
            <a:ext cx="6638925" cy="2333625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9271635" y="4589145"/>
            <a:ext cx="2322830" cy="14484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40 viên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5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29260" y="1131570"/>
            <a:ext cx="11333480" cy="3792220"/>
          </a:xfrm>
          <a:prstGeom prst="rect">
            <a:avLst/>
          </a:prstGeom>
        </p:spPr>
      </p:pic>
      <p:sp>
        <p:nvSpPr>
          <p:cNvPr id="5" name="Rectangles 4"/>
          <p:cNvSpPr/>
          <p:nvPr/>
        </p:nvSpPr>
        <p:spPr>
          <a:xfrm>
            <a:off x="4495800" y="2983230"/>
            <a:ext cx="965835" cy="13277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</a:p>
        </p:txBody>
      </p:sp>
      <p:sp>
        <p:nvSpPr>
          <p:cNvPr id="6" name="Rectangles 5"/>
          <p:cNvSpPr/>
          <p:nvPr/>
        </p:nvSpPr>
        <p:spPr>
          <a:xfrm>
            <a:off x="6901180" y="2983230"/>
            <a:ext cx="965835" cy="13277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</a:p>
        </p:txBody>
      </p:sp>
      <p:sp>
        <p:nvSpPr>
          <p:cNvPr id="7" name="Rectangles 6"/>
          <p:cNvSpPr/>
          <p:nvPr/>
        </p:nvSpPr>
        <p:spPr>
          <a:xfrm>
            <a:off x="10537825" y="2983230"/>
            <a:ext cx="965835" cy="13277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29335" y="365760"/>
            <a:ext cx="9723755" cy="54349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</Words>
  <Application>Microsoft Office PowerPoint</Application>
  <PresentationFormat>Widescreen</PresentationFormat>
  <Paragraphs>26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 Light</vt:lpstr>
      <vt:lpstr>HP001 Kieu 2 5H</vt:lpstr>
      <vt:lpstr>Times New Roman</vt:lpstr>
      <vt:lpstr>1_Office Theme</vt:lpstr>
      <vt:lpstr>2_Office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a. Có tất cả bao nhiêu hạt?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CON ĐẾN VỚI TIẾT TOÁN</dc:title>
  <dc:creator/>
  <cp:lastModifiedBy>TH Nguyễn Du</cp:lastModifiedBy>
  <cp:revision>4</cp:revision>
  <dcterms:created xsi:type="dcterms:W3CDTF">2020-10-05T09:28:00Z</dcterms:created>
  <dcterms:modified xsi:type="dcterms:W3CDTF">2026-06-17T20:58:55Z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1033-12.2.0.21179</vt:lpwstr>
  </property>
  <property fmtid="{D5CDD505-2E9C-101B-9397-08002B2CF9AE}" pid="3" name="ICV">
    <vt:lpwstr>7419A8BC89F7468FBDBA08739AB7B3FA_12</vt:lpwstr>
  </property>
</Properties>
</file>