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83" r:id="rId3"/>
    <p:sldId id="264" r:id="rId4"/>
    <p:sldId id="303" r:id="rId5"/>
    <p:sldId id="302" r:id="rId6"/>
    <p:sldId id="301" r:id="rId7"/>
    <p:sldId id="300" r:id="rId8"/>
    <p:sldId id="306" r:id="rId9"/>
    <p:sldId id="312" r:id="rId10"/>
    <p:sldId id="286" r:id="rId11"/>
    <p:sldId id="310" r:id="rId12"/>
    <p:sldId id="309" r:id="rId13"/>
    <p:sldId id="289" r:id="rId14"/>
    <p:sldId id="288" r:id="rId15"/>
    <p:sldId id="290" r:id="rId16"/>
    <p:sldId id="291" r:id="rId17"/>
    <p:sldId id="292" r:id="rId18"/>
    <p:sldId id="295" r:id="rId19"/>
    <p:sldId id="296" r:id="rId20"/>
    <p:sldId id="293" r:id="rId21"/>
    <p:sldId id="294" r:id="rId22"/>
    <p:sldId id="297" r:id="rId23"/>
    <p:sldId id="31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68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3316-3748-4391-9F03-4244C7665883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E55CD-7882-4B41-9241-36A7C8BF954D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126E-015B-40E7-8A03-A3589AA023EA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98703-11EC-4AF3-9988-CB0BBFB5CE9C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C1ED-ACFD-43B0-8CDA-81E5DC6F2B50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A6F7E-8838-4DCB-A3A6-54EECC2577A0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42D96-A0DC-4260-BC1F-AE8E097DC8A5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355DF-D2D1-4F8E-A9AD-C3C75B9E778E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C7332-1F1E-46A7-9E53-7B2F89F69757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0E33F-805E-439C-88BB-2042FCDE7F80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D70A-D694-4A3A-937D-BF0275F66383}" type="slidenum">
              <a:rPr lang="vi-VN" altLang="zh-CN"/>
              <a:t>‹#›</a:t>
            </a:fld>
            <a:endParaRPr lang="vi-VN" altLang="zh-CN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8182-8A9B-43C5-BA39-3E860F187521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5D549-BCEC-4591-9D97-D9045A344B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vi-VN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9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vi-VN" altLang="en-US"/>
              <a:t>Click to edit Master text styles</a:t>
            </a:r>
          </a:p>
          <a:p>
            <a:pPr lvl="1"/>
            <a:r>
              <a:rPr lang="vi-VN" altLang="en-US"/>
              <a:t>Second level</a:t>
            </a:r>
          </a:p>
          <a:p>
            <a:pPr lvl="2"/>
            <a:r>
              <a:rPr lang="vi-VN" altLang="en-US"/>
              <a:t>Third level</a:t>
            </a:r>
          </a:p>
          <a:p>
            <a:pPr lvl="3"/>
            <a:r>
              <a:rPr lang="vi-VN" altLang="en-US"/>
              <a:t>Fourth level</a:t>
            </a:r>
          </a:p>
          <a:p>
            <a:pPr lvl="4"/>
            <a:r>
              <a:rPr lang="vi-VN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D38516-1054-4159-8A06-019B72762CEF}" type="slidenum">
              <a:rPr lang="vi-VN" altLang="zh-CN"/>
              <a:t>‹#›</a:t>
            </a:fld>
            <a:endParaRPr lang="vi-V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GIF"/><Relationship Id="rId2" Type="http://schemas.openxmlformats.org/officeDocument/2006/relationships/audio" Target="file:///D:\LOAN%20-%20CD\Nho%20Thay.MP3" TargetMode="External"/><Relationship Id="rId1" Type="http://schemas.microsoft.com/office/2007/relationships/media" Target="file:///D:\LOAN%20-%20CD\Nho%20Thay.MP3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10" Type="http://schemas.openxmlformats.org/officeDocument/2006/relationships/image" Target="../media/image7.jpeg"/><Relationship Id="rId4" Type="http://schemas.openxmlformats.org/officeDocument/2006/relationships/image" Target="../media/image1.w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hoa 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680576" y="5637213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3" descr="hoa 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867400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4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5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6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7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71500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8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9" descr="blumen-pflanzen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20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95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1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25" y="-1143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2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325" y="642939"/>
            <a:ext cx="7810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23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95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4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0" y="-13335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25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26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27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Picture 29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9" name="WordArt 30"/>
          <p:cNvSpPr>
            <a:spLocks noChangeArrowheads="1" noChangeShapeType="1" noTextEdit="1"/>
          </p:cNvSpPr>
          <p:nvPr/>
        </p:nvSpPr>
        <p:spPr bwMode="auto">
          <a:xfrm>
            <a:off x="2978151" y="533401"/>
            <a:ext cx="6219825" cy="1312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nối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tri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AvO"/>
                <a:ea typeface="+mn-ea"/>
                <a:cs typeface="Times New Roman" panose="02020603050405020304" pitchFamily="18" charset="0"/>
              </a:rPr>
              <a:t>sống</a:t>
            </a:r>
            <a:endParaRPr kumimoji="0" lang="en-US" sz="3600" b="0" i="0" u="none" strike="noStrike" kern="10" cap="none" spc="0" normalizeH="0" baseline="0" noProof="0" dirty="0">
              <a:ln w="12700">
                <a:solidFill>
                  <a:srgbClr val="0000FF"/>
                </a:solidFill>
                <a:round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uLnTx/>
              <a:uFillTx/>
              <a:latin typeface="AvO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140" name="Picture 32" descr="butterflies_flowers_md_cl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05200"/>
            <a:ext cx="220980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34" descr="3d butterfl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78752">
            <a:off x="5257801" y="5257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36" descr="3d butterfl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78752">
            <a:off x="1524001" y="2590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3" name="Picture 37" descr="3d butterfl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78752">
            <a:off x="9698038" y="3962400"/>
            <a:ext cx="969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4" name="Picture 39" descr="Fro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Nho Thay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930849"/>
            <a:ext cx="3964852" cy="464730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861" fill="hold"/>
                                        <p:tgtEl>
                                          <p:spTgt spid="20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82222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-40493" y="1637248"/>
            <a:ext cx="1564493" cy="925298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6" t="65431" r="16360" b="12750"/>
          <a:stretch>
            <a:fillRect/>
          </a:stretch>
        </p:blipFill>
        <p:spPr>
          <a:xfrm>
            <a:off x="929390" y="2475610"/>
            <a:ext cx="9738610" cy="4294380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t="58272" r="13412" b="35835"/>
          <a:stretch>
            <a:fillRect/>
          </a:stretch>
        </p:blipFill>
        <p:spPr>
          <a:xfrm>
            <a:off x="1314323" y="1461952"/>
            <a:ext cx="10595454" cy="120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82222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-40493" y="1637248"/>
            <a:ext cx="1564493" cy="925298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5" t="65431" r="16360" b="12750"/>
          <a:stretch>
            <a:fillRect/>
          </a:stretch>
        </p:blipFill>
        <p:spPr>
          <a:xfrm>
            <a:off x="539646" y="2563620"/>
            <a:ext cx="11757285" cy="4294380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t="58272" r="13412" b="35835"/>
          <a:stretch>
            <a:fillRect/>
          </a:stretch>
        </p:blipFill>
        <p:spPr>
          <a:xfrm>
            <a:off x="1314323" y="1461952"/>
            <a:ext cx="10595454" cy="12097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8461" y="5735637"/>
            <a:ext cx="9288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5" t="3424" r="46560" b="87201"/>
          <a:stretch>
            <a:fillRect/>
          </a:stretch>
        </p:blipFill>
        <p:spPr>
          <a:xfrm>
            <a:off x="141111" y="1545662"/>
            <a:ext cx="1499016" cy="68954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0" y="0"/>
            <a:ext cx="11909778" cy="1497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8957" y="1497718"/>
            <a:ext cx="10320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chơi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Bộ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phận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-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gì</a:t>
            </a:r>
            <a:r>
              <a:rPr lang="en-US" sz="40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?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5" t="12391" r="9270" b="40325"/>
          <a:stretch>
            <a:fillRect/>
          </a:stretch>
        </p:blipFill>
        <p:spPr>
          <a:xfrm>
            <a:off x="1588957" y="2253548"/>
            <a:ext cx="9548735" cy="485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5" t="13287" r="10785" b="43461"/>
          <a:stretch>
            <a:fillRect/>
          </a:stretch>
        </p:blipFill>
        <p:spPr>
          <a:xfrm>
            <a:off x="1259174" y="0"/>
            <a:ext cx="102083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82222" y="0"/>
            <a:ext cx="11909778" cy="1497718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0" t="64141" r="20744" b="8735"/>
          <a:stretch>
            <a:fillRect/>
          </a:stretch>
        </p:blipFill>
        <p:spPr>
          <a:xfrm>
            <a:off x="0" y="2440118"/>
            <a:ext cx="12192000" cy="4275247"/>
          </a:xfrm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7" t="57841" r="84732" b="32615"/>
          <a:stretch>
            <a:fillRect/>
          </a:stretch>
        </p:blipFill>
        <p:spPr>
          <a:xfrm>
            <a:off x="282222" y="1357907"/>
            <a:ext cx="1471627" cy="1227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3987" y="1633928"/>
            <a:ext cx="10648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sao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trai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giúp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đỡ</a:t>
            </a:r>
            <a:r>
              <a:rPr lang="en-US" sz="3600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 đường đến trường của “cậu bé xe lăn” – Hội Người Khuyết Tật Thành Phố  Vũng Tà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5 năm tình nguyện làm &quot;đôi chân&quot; đưa bạn đến trường | Báo Công an nhân dân 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ghị lực của một học sinh khuyết tật - Báo Nam Định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2072" cy="69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iáo dục trẻ sẵn sàng giúp đỡ người khác | giaoduc.edu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520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ành trình thắp sáng ước mơ của cô học trò người dân tộc Sán Dìu - Báo Nhân  Dâ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3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" y="2323717"/>
            <a:ext cx="2804403" cy="47816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68699" t="8628" r="1282" b="44065"/>
          <a:stretch>
            <a:fillRect/>
          </a:stretch>
        </p:blipFill>
        <p:spPr>
          <a:xfrm>
            <a:off x="2902690" y="2316163"/>
            <a:ext cx="4107305" cy="4376238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3615" r="67885" b="43587"/>
          <a:stretch>
            <a:fillRect/>
          </a:stretch>
        </p:blipFill>
        <p:spPr>
          <a:xfrm>
            <a:off x="6977794" y="2316163"/>
            <a:ext cx="5211467" cy="43837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Xúc động trước tấm lòng của các thầy cô dành cho trẻ khuyết tật - Diễn đàn  Giáo dục Tiểu học Hà Tĩ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ạo điều kiện người khuyết tật tiếp cận và tham gia các hoạt động của xã h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058728"/>
            <a:ext cx="6400800" cy="4641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68699" t="8628" r="1282" b="66986"/>
          <a:stretch>
            <a:fillRect/>
          </a:stretch>
        </p:blipFill>
        <p:spPr>
          <a:xfrm>
            <a:off x="2902690" y="2319129"/>
            <a:ext cx="7871327" cy="4280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68699" t="31957" r="1282" b="44065"/>
          <a:stretch>
            <a:fillRect/>
          </a:stretch>
        </p:blipFill>
        <p:spPr>
          <a:xfrm>
            <a:off x="2531166" y="2410903"/>
            <a:ext cx="8348870" cy="4289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3615" r="67885" b="65395"/>
          <a:stretch>
            <a:fillRect/>
          </a:stretch>
        </p:blipFill>
        <p:spPr>
          <a:xfrm>
            <a:off x="1524000" y="2414834"/>
            <a:ext cx="8584669" cy="4118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37066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98287" y="1655762"/>
            <a:ext cx="1564493" cy="9252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t="6212" r="18123" b="88458"/>
          <a:stretch>
            <a:fillRect/>
          </a:stretch>
        </p:blipFill>
        <p:spPr>
          <a:xfrm>
            <a:off x="1524000" y="1485604"/>
            <a:ext cx="9952382" cy="925298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35263" r="67885" b="43587"/>
          <a:stretch>
            <a:fillRect/>
          </a:stretch>
        </p:blipFill>
        <p:spPr>
          <a:xfrm>
            <a:off x="2451652" y="2410902"/>
            <a:ext cx="8521148" cy="4771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82222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-40493" y="1637248"/>
            <a:ext cx="1564493" cy="925298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5" t="65431" r="16360" b="12750"/>
          <a:stretch>
            <a:fillRect/>
          </a:stretch>
        </p:blipFill>
        <p:spPr>
          <a:xfrm>
            <a:off x="539646" y="2563620"/>
            <a:ext cx="11757285" cy="4294380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t="58272" r="13412" b="35835"/>
          <a:stretch>
            <a:fillRect/>
          </a:stretch>
        </p:blipFill>
        <p:spPr>
          <a:xfrm>
            <a:off x="1314323" y="1461952"/>
            <a:ext cx="10595454" cy="120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9" t="2305" r="10193" b="75857"/>
          <a:stretch>
            <a:fillRect/>
          </a:stretch>
        </p:blipFill>
        <p:spPr>
          <a:xfrm>
            <a:off x="282222" y="158044"/>
            <a:ext cx="11627555" cy="1497718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784" r="84988" b="86589"/>
          <a:stretch>
            <a:fillRect/>
          </a:stretch>
        </p:blipFill>
        <p:spPr>
          <a:xfrm>
            <a:off x="-40493" y="1637248"/>
            <a:ext cx="1564493" cy="925298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5" t="65431" r="52987" b="12750"/>
          <a:stretch>
            <a:fillRect/>
          </a:stretch>
        </p:blipFill>
        <p:spPr>
          <a:xfrm>
            <a:off x="2323475" y="2563620"/>
            <a:ext cx="8344526" cy="4294380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t="58272" r="13412" b="35835"/>
          <a:stretch>
            <a:fillRect/>
          </a:stretch>
        </p:blipFill>
        <p:spPr>
          <a:xfrm>
            <a:off x="1314323" y="1461952"/>
            <a:ext cx="10595454" cy="120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Widescreen</PresentationFormat>
  <Paragraphs>16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AvantGarde</vt:lpstr>
      <vt:lpstr>AvO</vt:lpstr>
      <vt:lpstr>Calibri</vt:lpstr>
      <vt:lpstr>Calibri Light</vt:lpstr>
      <vt:lpstr>Office Theme</vt:lpstr>
      <vt:lpstr>Default Design</vt:lpstr>
      <vt:lpstr>PowerPoint Presentation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Administrator</dc:creator>
  <cp:lastModifiedBy>TH Nguyễn Du</cp:lastModifiedBy>
  <cp:revision>18</cp:revision>
  <dcterms:created xsi:type="dcterms:W3CDTF">2021-03-10T07:07:00Z</dcterms:created>
  <dcterms:modified xsi:type="dcterms:W3CDTF">2026-06-17T20:56:36Z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24CA7DA97A63495683075CB7C43F1C79_12</vt:lpwstr>
  </property>
  <property fmtid="{D5CDD505-2E9C-101B-9397-08002B2CF9AE}" pid="3" name="KSOProductBuildVer">
    <vt:lpwstr>1033-12.2.0.21179</vt:lpwstr>
  </property>
</Properties>
</file>