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76" r:id="rId2"/>
    <p:sldId id="390" r:id="rId3"/>
    <p:sldId id="391" r:id="rId4"/>
    <p:sldId id="393" r:id="rId5"/>
    <p:sldId id="352" r:id="rId6"/>
    <p:sldId id="392" r:id="rId7"/>
    <p:sldId id="335" r:id="rId8"/>
    <p:sldId id="336" r:id="rId9"/>
    <p:sldId id="304" r:id="rId10"/>
    <p:sldId id="324" r:id="rId11"/>
    <p:sldId id="323" r:id="rId12"/>
    <p:sldId id="380" r:id="rId13"/>
    <p:sldId id="328" r:id="rId14"/>
    <p:sldId id="363" r:id="rId15"/>
    <p:sldId id="326" r:id="rId16"/>
    <p:sldId id="351" r:id="rId17"/>
    <p:sldId id="375" r:id="rId18"/>
    <p:sldId id="374" r:id="rId19"/>
    <p:sldId id="368" r:id="rId20"/>
    <p:sldId id="370" r:id="rId21"/>
    <p:sldId id="369" r:id="rId22"/>
    <p:sldId id="394" r:id="rId23"/>
    <p:sldId id="329" r:id="rId24"/>
    <p:sldId id="332" r:id="rId25"/>
    <p:sldId id="333" r:id="rId26"/>
    <p:sldId id="381" r:id="rId27"/>
    <p:sldId id="383" r:id="rId28"/>
    <p:sldId id="371" r:id="rId29"/>
    <p:sldId id="395" r:id="rId30"/>
    <p:sldId id="344" r:id="rId31"/>
    <p:sldId id="377" r:id="rId32"/>
    <p:sldId id="378" r:id="rId33"/>
    <p:sldId id="388" r:id="rId34"/>
    <p:sldId id="389" r:id="rId35"/>
    <p:sldId id="385" r:id="rId36"/>
    <p:sldId id="359" r:id="rId37"/>
    <p:sldId id="396" r:id="rId38"/>
    <p:sldId id="360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FF00FF"/>
    <a:srgbClr val="FF33CC"/>
    <a:srgbClr val="C5F808"/>
    <a:srgbClr val="4145F7"/>
    <a:srgbClr val="00FF00"/>
    <a:srgbClr val="FF66CC"/>
    <a:srgbClr val="3B40F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7" autoAdjust="0"/>
    <p:restoredTop sz="94660"/>
  </p:normalViewPr>
  <p:slideViewPr>
    <p:cSldViewPr>
      <p:cViewPr varScale="1">
        <p:scale>
          <a:sx n="68" d="100"/>
          <a:sy n="68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FC51E24-87B7-473A-BBC6-85096AA86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38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A751D-1949-4915-AAD0-CF79EE850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1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76421-6629-47C4-89C7-CC9BAD23C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3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19CF-89F5-4DB6-A335-53AE3E8AD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26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9277D-797F-4E5C-9FBB-9B87CE2E0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2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E6BB4-7BA8-4B75-A6BF-1F7D72DEB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1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CA40E-3DF6-4B82-8821-C1AC5184E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3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2041A-3804-4EF9-AFA6-58A509FCC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CCEFF-913D-473A-8880-D3FED1997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5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8B64D-C351-49C9-BE1C-72E6B7B00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4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226D-40DB-4438-AB82-36EB3D22B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85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CE0F2-66E8-4E1A-A55E-28D06CC0F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3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48C23-7E04-4152-953D-3E46BB78C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9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CC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C11837E-E02C-4507-82E0-89527C92B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3.mp4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audio" Target="file:///D:\ghiam\chuc%20mung%20ban%20ban%20da%20chon%20dung%20roi.wma" TargetMode="Externa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3.mp4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audio" Target="file:///D:\ghiam\chuc%20mung%20ban%20ban%20da%20chon%20dung%20roi.wma" TargetMode="Externa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3.mp4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audio" Target="file:///D:\ghiam\chuc%20mung%20ban%20ban%20da%20chon%20dung%20roi.wma" TargetMode="External"/><Relationship Id="rId6" Type="http://schemas.openxmlformats.org/officeDocument/2006/relationships/image" Target="../media/image1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600501" y="1634767"/>
            <a:ext cx="79248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dirty="0" err="1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kern="10" dirty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kern="10" dirty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kern="10" dirty="0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1905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kern="10" dirty="0">
              <a:ln w="19050">
                <a:solidFill>
                  <a:srgbClr val="993366"/>
                </a:solidFill>
                <a:round/>
                <a:headEnd/>
                <a:tailEnd/>
              </a:ln>
              <a:solidFill>
                <a:srgbClr val="FFC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077604" y="3385036"/>
            <a:ext cx="655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4800" b="1" dirty="0" err="1">
                <a:solidFill>
                  <a:srgbClr val="EE1B16"/>
                </a:solidFill>
                <a:latin typeface="VNI-Avo" pitchFamily="2" charset="0"/>
              </a:rPr>
              <a:t>Ñeà</a:t>
            </a:r>
            <a:r>
              <a:rPr lang="en-US" sz="4800" b="1" dirty="0">
                <a:solidFill>
                  <a:srgbClr val="EE1B16"/>
                </a:solidFill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EE1B16"/>
                </a:solidFill>
                <a:latin typeface="VNI-Avo" pitchFamily="2" charset="0"/>
              </a:rPr>
              <a:t>taøi</a:t>
            </a:r>
            <a:r>
              <a:rPr lang="en-US" sz="4800" b="1" dirty="0">
                <a:solidFill>
                  <a:srgbClr val="EE1B16"/>
                </a:solidFill>
                <a:latin typeface="VNI-Avo" pitchFamily="2" charset="0"/>
              </a:rPr>
              <a:t>: </a:t>
            </a:r>
            <a:r>
              <a:rPr lang="en-US" sz="4800" b="1" dirty="0" err="1">
                <a:solidFill>
                  <a:srgbClr val="EE1B16"/>
                </a:solidFill>
                <a:latin typeface=".VnAvant" panose="020B7200000000000000" pitchFamily="34" charset="0"/>
              </a:rPr>
              <a:t>i</a:t>
            </a:r>
            <a:r>
              <a:rPr lang="en-US" sz="4800" b="1" dirty="0">
                <a:solidFill>
                  <a:srgbClr val="EE1B16"/>
                </a:solidFill>
                <a:latin typeface=".VnAvant" panose="020B7200000000000000" pitchFamily="34" charset="0"/>
              </a:rPr>
              <a:t>-t-c</a:t>
            </a:r>
            <a:r>
              <a:rPr lang="en-US" sz="4800" b="1" dirty="0">
                <a:solidFill>
                  <a:srgbClr val="EE1B16"/>
                </a:solidFill>
                <a:latin typeface="VNI-Avo" pitchFamily="2" charset="0"/>
              </a:rPr>
              <a:t> (</a:t>
            </a:r>
            <a:r>
              <a:rPr lang="en-US" sz="4800" b="1" dirty="0" err="1">
                <a:solidFill>
                  <a:srgbClr val="EE1B16"/>
                </a:solidFill>
                <a:latin typeface="VNI-Avo" pitchFamily="2" charset="0"/>
              </a:rPr>
              <a:t>tieát</a:t>
            </a:r>
            <a:r>
              <a:rPr lang="en-US" sz="4800" b="1" dirty="0">
                <a:solidFill>
                  <a:srgbClr val="EE1B16"/>
                </a:solidFill>
                <a:latin typeface="VNI-Avo" pitchFamily="2" charset="0"/>
              </a:rPr>
              <a:t> 1)</a:t>
            </a:r>
            <a:endParaRPr lang="en-US" sz="6000" dirty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91804" y="2554794"/>
            <a:ext cx="83421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EE1B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oaït</a:t>
            </a:r>
            <a:r>
              <a:rPr lang="en-US" sz="40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ñoäng</a:t>
            </a:r>
            <a:r>
              <a:rPr lang="en-US" sz="40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Laøm</a:t>
            </a:r>
            <a:r>
              <a:rPr lang="en-US" sz="40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chöõ</a:t>
            </a:r>
            <a:r>
              <a:rPr lang="en-US" sz="40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vieát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13"/>
          <p:cNvSpPr>
            <a:spLocks noChangeArrowheads="1" noChangeShapeType="1" noTextEdit="1"/>
          </p:cNvSpPr>
          <p:nvPr/>
        </p:nvSpPr>
        <p:spPr bwMode="auto">
          <a:xfrm>
            <a:off x="783608" y="5339595"/>
            <a:ext cx="7141192" cy="3667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8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Th</a:t>
            </a:r>
            <a:r>
              <a:rPr lang="en-US" sz="88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8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Nhanh</a:t>
            </a:r>
            <a:endParaRPr lang="en-US" sz="88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1771" y="365146"/>
            <a:ext cx="927649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kern="1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Hội Thi Giáo viên dạy giỏi </a:t>
            </a:r>
            <a:r>
              <a:rPr lang="it-IT" sz="3200" b="1" kern="1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cấp cơ sở</a:t>
            </a:r>
            <a:endParaRPr lang="it-IT" sz="3200" b="1" kern="1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it-IT" sz="3200" b="1" kern="1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Thủ Dầu Một – tp HCM</a:t>
            </a:r>
            <a:endParaRPr lang="en-US" sz="32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4375110"/>
            <a:ext cx="40727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Löùa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tuoåi</a:t>
            </a:r>
            <a:r>
              <a:rPr lang="en-US" sz="3600" b="1" dirty="0">
                <a:solidFill>
                  <a:srgbClr val="0070C0"/>
                </a:solidFill>
                <a:latin typeface="VNI-Avo" pitchFamily="2" charset="0"/>
              </a:rPr>
              <a:t>: 5-6 </a:t>
            </a:r>
            <a:r>
              <a:rPr lang="en-US" sz="3600" b="1" dirty="0" err="1">
                <a:solidFill>
                  <a:srgbClr val="0070C0"/>
                </a:solidFill>
                <a:latin typeface="VNI-Avo" pitchFamily="2" charset="0"/>
              </a:rPr>
              <a:t>tuoåi</a:t>
            </a:r>
            <a:endParaRPr lang="en-US" sz="4400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2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-25791"/>
            <a:ext cx="166584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1300" b="1" dirty="0" err="1">
                <a:solidFill>
                  <a:srgbClr val="FFC000"/>
                </a:solidFill>
                <a:latin typeface=".VnAvantH" pitchFamily="34" charset="0"/>
              </a:rPr>
              <a:t>i</a:t>
            </a:r>
            <a:endParaRPr lang="en-US" altLang="en-US" sz="41300" b="1" dirty="0">
              <a:solidFill>
                <a:srgbClr val="FFC000"/>
              </a:solidFill>
              <a:latin typeface=".VnAvantH" pitchFamily="34" charset="0"/>
            </a:endParaRPr>
          </a:p>
        </p:txBody>
      </p:sp>
      <p:pic>
        <p:nvPicPr>
          <p:cNvPr id="8" name="Picture 24" descr="chu 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42" y="1524000"/>
            <a:ext cx="2240257" cy="356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33800" y="838200"/>
            <a:ext cx="12442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altLang="en-US" sz="3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0" y="1739704"/>
            <a:ext cx="838200" cy="3657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14800" y="655320"/>
            <a:ext cx="838200" cy="685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14800" y="1739704"/>
            <a:ext cx="838200" cy="3657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14800" y="655320"/>
            <a:ext cx="838200" cy="685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0" b="99403" l="11375" r="8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3124200" cy="3272599"/>
          </a:xfrm>
          <a:prstGeom prst="rect">
            <a:avLst/>
          </a:prstGeom>
        </p:spPr>
      </p:pic>
      <p:sp>
        <p:nvSpPr>
          <p:cNvPr id="5" name="h"/>
          <p:cNvSpPr/>
          <p:nvPr/>
        </p:nvSpPr>
        <p:spPr>
          <a:xfrm>
            <a:off x="425965" y="3487057"/>
            <a:ext cx="650373" cy="205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0000FF"/>
                </a:solidFill>
                <a:latin typeface="+mj-lt"/>
              </a:rPr>
              <a:t>h</a:t>
            </a:r>
          </a:p>
        </p:txBody>
      </p:sp>
      <p:sp>
        <p:nvSpPr>
          <p:cNvPr id="14" name="h"/>
          <p:cNvSpPr/>
          <p:nvPr/>
        </p:nvSpPr>
        <p:spPr>
          <a:xfrm>
            <a:off x="1076339" y="3487057"/>
            <a:ext cx="631373" cy="205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0000FF"/>
                </a:solidFill>
                <a:latin typeface="+mj-lt"/>
              </a:rPr>
              <a:t>o</a:t>
            </a:r>
          </a:p>
        </p:txBody>
      </p:sp>
      <p:sp>
        <p:nvSpPr>
          <p:cNvPr id="15" name="h"/>
          <p:cNvSpPr/>
          <p:nvPr/>
        </p:nvSpPr>
        <p:spPr>
          <a:xfrm>
            <a:off x="1732708" y="3487057"/>
            <a:ext cx="734300" cy="205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0000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6" name="h"/>
          <p:cNvSpPr/>
          <p:nvPr/>
        </p:nvSpPr>
        <p:spPr>
          <a:xfrm>
            <a:off x="2818495" y="3505200"/>
            <a:ext cx="679450" cy="20392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0000FF"/>
                </a:solidFill>
                <a:latin typeface=".VnAvant" panose="020B7200000000000000" pitchFamily="34" charset="0"/>
              </a:rPr>
              <a:t>®</a:t>
            </a:r>
          </a:p>
        </p:txBody>
      </p:sp>
      <p:sp>
        <p:nvSpPr>
          <p:cNvPr id="17" name="h"/>
          <p:cNvSpPr/>
          <p:nvPr/>
        </p:nvSpPr>
        <p:spPr>
          <a:xfrm>
            <a:off x="3497945" y="3519714"/>
            <a:ext cx="693054" cy="20247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0000FF"/>
                </a:solidFill>
                <a:latin typeface=".VnAvant" panose="020B7200000000000000" pitchFamily="34" charset="0"/>
              </a:rPr>
              <a:t>å</a:t>
            </a:r>
          </a:p>
        </p:txBody>
      </p:sp>
      <p:sp>
        <p:nvSpPr>
          <p:cNvPr id="18" name="h"/>
          <p:cNvSpPr/>
          <p:nvPr/>
        </p:nvSpPr>
        <p:spPr>
          <a:xfrm>
            <a:off x="4181469" y="3519714"/>
            <a:ext cx="732971" cy="20283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0000FF"/>
                </a:solidFill>
                <a:latin typeface="+mj-lt"/>
              </a:rPr>
              <a:t>n</a:t>
            </a:r>
          </a:p>
        </p:txBody>
      </p:sp>
      <p:sp>
        <p:nvSpPr>
          <p:cNvPr id="19" name="h"/>
          <p:cNvSpPr/>
          <p:nvPr/>
        </p:nvSpPr>
        <p:spPr>
          <a:xfrm>
            <a:off x="4893583" y="3505200"/>
            <a:ext cx="733876" cy="2042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0000FF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20" name="h"/>
          <p:cNvSpPr/>
          <p:nvPr/>
        </p:nvSpPr>
        <p:spPr>
          <a:xfrm>
            <a:off x="5939971" y="3490686"/>
            <a:ext cx="680357" cy="205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0000FF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21" name="h"/>
          <p:cNvSpPr/>
          <p:nvPr/>
        </p:nvSpPr>
        <p:spPr>
          <a:xfrm>
            <a:off x="6653887" y="3490686"/>
            <a:ext cx="652236" cy="20537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0000FF"/>
                </a:solidFill>
                <a:latin typeface="+mj-lt"/>
              </a:rPr>
              <a:t>i</a:t>
            </a:r>
          </a:p>
        </p:txBody>
      </p:sp>
      <p:sp>
        <p:nvSpPr>
          <p:cNvPr id="22" name="h"/>
          <p:cNvSpPr/>
          <p:nvPr/>
        </p:nvSpPr>
        <p:spPr>
          <a:xfrm>
            <a:off x="7299778" y="3490686"/>
            <a:ext cx="765641" cy="2057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0000FF"/>
                </a:solidFill>
                <a:latin typeface=".VnAvant" panose="020B7200000000000000" pitchFamily="34" charset="0"/>
              </a:rPr>
              <a:t>Ò</a:t>
            </a:r>
          </a:p>
        </p:txBody>
      </p:sp>
      <p:sp>
        <p:nvSpPr>
          <p:cNvPr id="23" name="h"/>
          <p:cNvSpPr/>
          <p:nvPr/>
        </p:nvSpPr>
        <p:spPr>
          <a:xfrm>
            <a:off x="8065419" y="3505200"/>
            <a:ext cx="755666" cy="2042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800" b="1" dirty="0">
                <a:solidFill>
                  <a:srgbClr val="0000FF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" y="5715000"/>
            <a:ext cx="65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33CC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8310" y="5715000"/>
            <a:ext cx="65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33CC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7712" y="5725886"/>
            <a:ext cx="65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33CC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85437" y="5740772"/>
            <a:ext cx="65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33CC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97945" y="5740772"/>
            <a:ext cx="65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33CC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48318" y="5750004"/>
            <a:ext cx="65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33CC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60826" y="5740772"/>
            <a:ext cx="65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33CC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03504" y="5728233"/>
            <a:ext cx="65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33CC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592849" y="5750004"/>
            <a:ext cx="650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33CC"/>
                </a:solidFill>
                <a:latin typeface=".VnAvant" panose="020B7200000000000000" pitchFamily="34" charset="0"/>
              </a:rPr>
              <a:t>9</a:t>
            </a:r>
            <a:endParaRPr lang="en-US" sz="6600" b="1" dirty="0">
              <a:solidFill>
                <a:srgbClr val="FF33CC"/>
              </a:solidFill>
              <a:latin typeface=".VnAvant" panose="020B7200000000000000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06928" y="5762543"/>
            <a:ext cx="1151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33CC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96746" y="5758914"/>
            <a:ext cx="1330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33CC"/>
                </a:solidFill>
                <a:latin typeface=".VnAvant" panose="020B7200000000000000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70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00642 -0.4145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2" animBg="1"/>
      <p:bldP spid="20" grpId="3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410081"/>
            <a:ext cx="1773242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1300" b="1" dirty="0">
                <a:solidFill>
                  <a:srgbClr val="00B050"/>
                </a:solidFill>
                <a:latin typeface=".VnAvant" panose="020B720000000000000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7661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56" b="100000" l="94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1676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64455"/>
            <a:ext cx="1981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FF0000"/>
                </a:solidFill>
                <a:latin typeface=".VnAvant" panose="020B7200000000000000"/>
              </a:rPr>
              <a:t>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1400" y="760595"/>
            <a:ext cx="19812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 dirty="0">
                <a:solidFill>
                  <a:srgbClr val="00B050"/>
                </a:solidFill>
                <a:latin typeface=".VnAvant" panose="020B720000000000000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32439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7200" y="1295400"/>
            <a:ext cx="762000" cy="403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1905000"/>
            <a:ext cx="1981200" cy="609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200" y="1295400"/>
            <a:ext cx="762000" cy="403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57600" y="1905000"/>
            <a:ext cx="1981200" cy="609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685800"/>
            <a:ext cx="6172200" cy="510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7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" y="1676400"/>
            <a:ext cx="7924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Câu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đố</a:t>
            </a:r>
            <a:endParaRPr lang="en-US" sz="5400" b="1" dirty="0">
              <a:solidFill>
                <a:srgbClr val="FF0000"/>
              </a:solidFill>
            </a:endParaRPr>
          </a:p>
          <a:p>
            <a:pPr algn="ctr"/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tươi</a:t>
            </a:r>
            <a:r>
              <a:rPr lang="en-US" sz="3200" dirty="0"/>
              <a:t> </a:t>
            </a:r>
            <a:r>
              <a:rPr lang="en-US" sz="3200" dirty="0" err="1"/>
              <a:t>thắm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 </a:t>
            </a:r>
            <a:r>
              <a:rPr lang="en-US" sz="3200" dirty="0" err="1"/>
              <a:t>vàng</a:t>
            </a:r>
            <a:endParaRPr lang="en-US" sz="3200" dirty="0"/>
          </a:p>
          <a:p>
            <a:r>
              <a:rPr lang="en-US" sz="3200" dirty="0"/>
              <a:t>	</a:t>
            </a:r>
            <a:r>
              <a:rPr lang="en-US" sz="3200" dirty="0" err="1"/>
              <a:t>Cánh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nở</a:t>
            </a:r>
            <a:r>
              <a:rPr lang="en-US" sz="3200" dirty="0"/>
              <a:t> </a:t>
            </a:r>
            <a:r>
              <a:rPr lang="en-US" sz="3200" dirty="0" err="1"/>
              <a:t>muộn</a:t>
            </a:r>
            <a:r>
              <a:rPr lang="en-US" sz="3200" dirty="0"/>
              <a:t> </a:t>
            </a:r>
            <a:r>
              <a:rPr lang="en-US" sz="3200" dirty="0" err="1"/>
              <a:t>màng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thu</a:t>
            </a:r>
            <a:endParaRPr lang="en-US" sz="3200" dirty="0"/>
          </a:p>
          <a:p>
            <a:r>
              <a:rPr lang="en-US" sz="3200" dirty="0"/>
              <a:t>					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9427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1">
                <a:lumMod val="75000"/>
              </a:schemeClr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b="16253"/>
          <a:stretch/>
        </p:blipFill>
        <p:spPr>
          <a:xfrm>
            <a:off x="4768163" y="528937"/>
            <a:ext cx="3181700" cy="2206278"/>
          </a:xfrm>
          <a:prstGeom prst="rect">
            <a:avLst/>
          </a:prstGeom>
        </p:spPr>
      </p:pic>
      <p:pic>
        <p:nvPicPr>
          <p:cNvPr id="5" name="l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63" y="3596647"/>
            <a:ext cx="3461437" cy="2386583"/>
          </a:xfrm>
          <a:prstGeom prst="rect">
            <a:avLst/>
          </a:prstGeom>
        </p:spPr>
      </p:pic>
      <p:pic>
        <p:nvPicPr>
          <p:cNvPr id="2" name="m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7" y="501081"/>
            <a:ext cx="3574614" cy="2234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1947" y="2781106"/>
            <a:ext cx="2314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Hoa</a:t>
            </a:r>
            <a:r>
              <a:rPr lang="en-US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mai</a:t>
            </a:r>
            <a:endParaRPr lang="en-US" sz="3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6693" y="2738973"/>
            <a:ext cx="274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Hoa</a:t>
            </a:r>
            <a:r>
              <a:rPr lang="en-US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hång</a:t>
            </a:r>
            <a:endParaRPr lang="en-US" sz="3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44671" y="5948018"/>
            <a:ext cx="211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Hoa</a:t>
            </a:r>
            <a:r>
              <a:rPr lang="en-US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lan</a:t>
            </a:r>
            <a:endParaRPr lang="en-US" sz="3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9162" y="5945673"/>
            <a:ext cx="2170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Hoa</a:t>
            </a:r>
            <a:r>
              <a:rPr lang="en-US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cóc</a:t>
            </a:r>
            <a:endParaRPr lang="en-US" sz="3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cuc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7" y="3596647"/>
            <a:ext cx="3599873" cy="2386583"/>
          </a:xfrm>
          <a:prstGeom prst="rect">
            <a:avLst/>
          </a:prstGeom>
        </p:spPr>
      </p:pic>
      <p:sp>
        <p:nvSpPr>
          <p:cNvPr id="19" name="so 4"/>
          <p:cNvSpPr/>
          <p:nvPr/>
        </p:nvSpPr>
        <p:spPr>
          <a:xfrm>
            <a:off x="4797913" y="3615405"/>
            <a:ext cx="3665773" cy="2787706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so 3"/>
          <p:cNvSpPr/>
          <p:nvPr/>
        </p:nvSpPr>
        <p:spPr>
          <a:xfrm>
            <a:off x="634003" y="3596647"/>
            <a:ext cx="3959550" cy="2806464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so 2"/>
          <p:cNvSpPr/>
          <p:nvPr/>
        </p:nvSpPr>
        <p:spPr>
          <a:xfrm>
            <a:off x="4797913" y="454183"/>
            <a:ext cx="3678583" cy="2839653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so 1"/>
          <p:cNvSpPr/>
          <p:nvPr/>
        </p:nvSpPr>
        <p:spPr>
          <a:xfrm>
            <a:off x="634003" y="434577"/>
            <a:ext cx="3989728" cy="2839653"/>
          </a:xfrm>
          <a:prstGeom prst="rect">
            <a:avLst/>
          </a:prstGeom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4679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0.23333 -0.245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9" grpId="0" animBg="1"/>
      <p:bldP spid="17" grpId="0" animBg="1"/>
      <p:bldP spid="18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6"/>
          <p:cNvSpPr txBox="1"/>
          <p:nvPr/>
        </p:nvSpPr>
        <p:spPr>
          <a:xfrm>
            <a:off x="6892033" y="5370284"/>
            <a:ext cx="723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9" name="5"/>
          <p:cNvSpPr txBox="1"/>
          <p:nvPr/>
        </p:nvSpPr>
        <p:spPr>
          <a:xfrm>
            <a:off x="5918786" y="5370284"/>
            <a:ext cx="723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38" name="4"/>
          <p:cNvSpPr txBox="1"/>
          <p:nvPr/>
        </p:nvSpPr>
        <p:spPr>
          <a:xfrm>
            <a:off x="4945539" y="5370285"/>
            <a:ext cx="723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37" name="3"/>
          <p:cNvSpPr txBox="1"/>
          <p:nvPr/>
        </p:nvSpPr>
        <p:spPr>
          <a:xfrm>
            <a:off x="3418111" y="5410200"/>
            <a:ext cx="723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36" name="2"/>
          <p:cNvSpPr txBox="1"/>
          <p:nvPr/>
        </p:nvSpPr>
        <p:spPr>
          <a:xfrm>
            <a:off x="2473402" y="5410200"/>
            <a:ext cx="723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35" name="1"/>
          <p:cNvSpPr txBox="1"/>
          <p:nvPr/>
        </p:nvSpPr>
        <p:spPr>
          <a:xfrm>
            <a:off x="1528693" y="5410200"/>
            <a:ext cx="723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1" name="ccc"/>
          <p:cNvSpPr/>
          <p:nvPr/>
        </p:nvSpPr>
        <p:spPr>
          <a:xfrm>
            <a:off x="6705600" y="3352800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20" name="uu"/>
          <p:cNvSpPr/>
          <p:nvPr/>
        </p:nvSpPr>
        <p:spPr>
          <a:xfrm>
            <a:off x="5781823" y="3352800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ó</a:t>
            </a:r>
          </a:p>
        </p:txBody>
      </p:sp>
      <p:sp>
        <p:nvSpPr>
          <p:cNvPr id="19" name="cc"/>
          <p:cNvSpPr/>
          <p:nvPr/>
        </p:nvSpPr>
        <p:spPr>
          <a:xfrm>
            <a:off x="4860390" y="3352800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aa"/>
          <p:cNvSpPr/>
          <p:nvPr/>
        </p:nvSpPr>
        <p:spPr>
          <a:xfrm>
            <a:off x="3356319" y="3352800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7" name="oo"/>
          <p:cNvSpPr/>
          <p:nvPr/>
        </p:nvSpPr>
        <p:spPr>
          <a:xfrm>
            <a:off x="2452470" y="3352800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5" name="hh"/>
          <p:cNvSpPr/>
          <p:nvPr/>
        </p:nvSpPr>
        <p:spPr>
          <a:xfrm>
            <a:off x="1548621" y="3352800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33" name="u"/>
          <p:cNvSpPr/>
          <p:nvPr/>
        </p:nvSpPr>
        <p:spPr>
          <a:xfrm>
            <a:off x="8077200" y="1721756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ó</a:t>
            </a:r>
          </a:p>
        </p:txBody>
      </p:sp>
      <p:sp>
        <p:nvSpPr>
          <p:cNvPr id="34" name="c2"/>
          <p:cNvSpPr/>
          <p:nvPr/>
        </p:nvSpPr>
        <p:spPr>
          <a:xfrm>
            <a:off x="7453821" y="36286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32" name="c1"/>
          <p:cNvSpPr/>
          <p:nvPr/>
        </p:nvSpPr>
        <p:spPr>
          <a:xfrm>
            <a:off x="6791633" y="1678213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31" name="a"/>
          <p:cNvSpPr/>
          <p:nvPr/>
        </p:nvSpPr>
        <p:spPr>
          <a:xfrm>
            <a:off x="203313" y="2057400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30" name="o"/>
          <p:cNvSpPr/>
          <p:nvPr/>
        </p:nvSpPr>
        <p:spPr>
          <a:xfrm>
            <a:off x="1327891" y="990600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29" name="h"/>
          <p:cNvSpPr/>
          <p:nvPr/>
        </p:nvSpPr>
        <p:spPr>
          <a:xfrm>
            <a:off x="152400" y="226787"/>
            <a:ext cx="924781" cy="1600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09600"/>
            <a:ext cx="3563096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14948 0.70579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3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0.11406 0.6055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4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34514 0.45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1667 0.49422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25052 0.4988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1134 L -0.0724 0.74468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39" grpId="0"/>
      <p:bldP spid="39" grpId="1"/>
      <p:bldP spid="38" grpId="0"/>
      <p:bldP spid="38" grpId="1"/>
      <p:bldP spid="37" grpId="0"/>
      <p:bldP spid="37" grpId="1"/>
      <p:bldP spid="36" grpId="0"/>
      <p:bldP spid="36" grpId="1"/>
      <p:bldP spid="35" grpId="0"/>
      <p:bldP spid="35" grpId="1"/>
      <p:bldP spid="21" grpId="0" animBg="1"/>
      <p:bldP spid="20" grpId="0" animBg="1"/>
      <p:bldP spid="19" grpId="0" animBg="1"/>
      <p:bldP spid="18" grpId="0" animBg="1"/>
      <p:bldP spid="17" grpId="0" animBg="1"/>
      <p:bldP spid="5" grpId="0" animBg="1"/>
      <p:bldP spid="33" grpId="1" animBg="1"/>
      <p:bldP spid="33" grpId="2" animBg="1"/>
      <p:bldP spid="34" grpId="1" animBg="1"/>
      <p:bldP spid="34" grpId="2" animBg="1"/>
      <p:bldP spid="32" grpId="1" animBg="1"/>
      <p:bldP spid="32" grpId="2" animBg="1"/>
      <p:bldP spid="31" grpId="1" animBg="1"/>
      <p:bldP spid="31" grpId="2" animBg="1"/>
      <p:bldP spid="30" grpId="1" animBg="1"/>
      <p:bldP spid="30" grpId="2" animBg="1"/>
      <p:bldP spid="29" grpId="1" animBg="1"/>
      <p:bldP spid="29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971800" y="-457200"/>
            <a:ext cx="40386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7046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457200"/>
            <a:ext cx="8763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i,t,c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i,t,c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i,t,c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lvl="0" indent="-571500"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lvl="0" indent="-571500" algn="just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658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28600" y="-304800"/>
            <a:ext cx="3886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C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733800" y="838200"/>
            <a:ext cx="2438400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7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362200"/>
            <a:ext cx="1447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31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  <p:bldP spid="70661" grpId="1"/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819400" y="-304800"/>
            <a:ext cx="38862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2" name="Smiley Face 1"/>
          <p:cNvSpPr/>
          <p:nvPr/>
        </p:nvSpPr>
        <p:spPr>
          <a:xfrm>
            <a:off x="5334000" y="2291006"/>
            <a:ext cx="457200" cy="533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5 -0.04074 L -0.03455 -0.04074 C -0.03819 -0.04468 -0.04149 -0.04931 -0.04531 -0.05301 C -0.04774 -0.05533 -0.05833 -0.05695 -0.0592 -0.05718 C -0.07604 -0.06158 -0.05 -0.05648 -0.0776 -0.06111 C -0.0908 -0.0669 -0.07482 -0.0588 -0.08541 -0.06736 C -0.0868 -0.06852 -0.08836 -0.06875 -0.08993 -0.06945 C -0.10347 -0.07454 -0.08958 -0.06852 -0.10069 -0.07338 C -0.1151 -0.07292 -0.12951 -0.07269 -0.14375 -0.07153 C -0.14548 -0.0713 -0.14687 -0.06991 -0.14843 -0.06945 C -0.16475 -0.0632 -0.14184 -0.07292 -0.16389 -0.0632 C -0.16389 -0.0632 -0.17309 -0.05903 -0.17309 -0.05903 L -0.18229 -0.05093 C -0.18385 -0.04954 -0.18559 -0.04861 -0.18698 -0.04676 L -0.19305 -0.03866 L -0.19774 -0.03241 C -0.20139 -0.01783 -0.19618 -0.03542 -0.20382 -0.02014 C -0.20972 -0.00834 -0.19965 -0.01898 -0.21007 -0.00996 C -0.21059 -0.00787 -0.21076 -0.00556 -0.21163 -0.00371 C -0.21232 -0.00209 -0.21371 -0.00116 -0.21458 0.00046 C -0.2158 0.00231 -0.21684 0.00439 -0.2177 0.00648 C -0.2217 0.01713 -0.21632 0.00879 -0.22239 0.01666 C -0.22604 0.03148 -0.22152 0.01319 -0.22534 0.03125 C -0.22586 0.0331 -0.22604 0.03541 -0.22691 0.03727 C -0.2276 0.03889 -0.22899 0.04004 -0.23003 0.04143 L -0.23316 0.0537 L -0.23455 0.05995 C -0.2342 0.07824 -0.23437 0.09676 -0.23316 0.11527 C -0.23281 0.11944 -0.23073 0.12338 -0.23003 0.12754 L -0.22847 0.13588 C -0.22795 0.15486 -0.22968 0.1743 -0.22691 0.19328 C -0.22604 0.2 -0.22048 0.20393 -0.2177 0.20972 C -0.21666 0.21157 -0.2158 0.21389 -0.21458 0.21574 C -0.21371 0.21736 -0.2125 0.21852 -0.21163 0.2199 C -0.20625 0.23379 -0.21145 0.22338 -0.20382 0.23217 C -0.19861 0.23819 -0.19878 0.24074 -0.19305 0.24444 C -0.19166 0.24537 -0.18993 0.2456 -0.18854 0.24652 C -0.1868 0.24768 -0.18559 0.24977 -0.18385 0.25069 C -0.17691 0.25463 -0.17899 0.25069 -0.17309 0.25486 C -0.17135 0.25578 -0.17014 0.25787 -0.1684 0.25879 C -0.1684 0.25879 -0.15694 0.26389 -0.15451 0.26504 L -0.14531 0.26921 C -0.14375 0.2699 -0.14236 0.2706 -0.1408 0.27106 C -0.13871 0.27176 -0.13663 0.27222 -0.13455 0.27314 C -0.13194 0.2743 -0.12951 0.27615 -0.12691 0.27731 C -0.1243 0.27824 -0.1217 0.27847 -0.11927 0.27939 C -0.11614 0.28055 -0.11302 0.28217 -0.10989 0.28356 L -0.10538 0.28564 C -0.09409 0.28495 -0.08281 0.28472 -0.07152 0.28356 C -0.06475 0.28287 -0.06857 0.28125 -0.06371 0.27731 C -0.06232 0.27615 -0.06076 0.27592 -0.0592 0.27523 C -0.05816 0.27384 -0.05729 0.27222 -0.05607 0.27106 C -0.05312 0.26828 -0.04948 0.26643 -0.04687 0.26296 C -0.04427 0.25949 -0.04253 0.25416 -0.03923 0.25277 C -0.03767 0.25208 -0.03593 0.25162 -0.03455 0.25069 C -0.03281 0.24953 -0.03159 0.24745 -0.02986 0.24652 C -0.02795 0.24537 -0.02586 0.24514 -0.02378 0.24444 C -0.01475 0.2324 -0.01909 0.23703 -0.01145 0.23009 C -0.01041 0.22801 -0.00972 0.22569 -0.00833 0.22407 C -0.00642 0.22152 -0.00017 0.21597 0.00243 0.21365 C 0.01181 0.19467 -0.00017 0.21805 0.00851 0.20347 C 0.00973 0.20162 0.01042 0.1993 0.01164 0.19722 C 0.0158 0.19074 0.01424 0.1912 0.01789 0.1912 L 0.01789 0.1912 " pathEditMode="relative" ptsTypes="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  <p:bldP spid="2" grpId="0" animBg="1"/>
      <p:bldP spid="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609600"/>
            <a:ext cx="7620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05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1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304800"/>
            <a:ext cx="9615098" cy="6858000"/>
          </a:xfrm>
          <a:prstGeom prst="rect">
            <a:avLst/>
          </a:prstGeom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057400" y="387247"/>
            <a:ext cx="6095999" cy="1517753"/>
          </a:xfrm>
          <a:prstGeom prst="horizontalScroll">
            <a:avLst>
              <a:gd name="adj" fmla="val 12500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590800" y="595249"/>
            <a:ext cx="5562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>
                <a:solidFill>
                  <a:srgbClr val="FF33CC"/>
                </a:solidFill>
                <a:latin typeface=".VnAvant" panose="020B7200000000000000" pitchFamily="34" charset="0"/>
              </a:rPr>
              <a:t>So </a:t>
            </a:r>
            <a:r>
              <a:rPr lang="en-US" sz="6600" b="1" i="1" dirty="0" err="1">
                <a:solidFill>
                  <a:srgbClr val="FF33CC"/>
                </a:solidFill>
                <a:latin typeface=".VnAvant" panose="020B7200000000000000" pitchFamily="34" charset="0"/>
              </a:rPr>
              <a:t>s</a:t>
            </a:r>
            <a:r>
              <a:rPr lang="en-US" sz="6600" b="1" dirty="0" err="1">
                <a:solidFill>
                  <a:srgbClr val="FF33CC"/>
                </a:solidFill>
                <a:latin typeface=".VnAvant" panose="020B7200000000000000" pitchFamily="34" charset="0"/>
              </a:rPr>
              <a:t>¸nh</a:t>
            </a:r>
            <a:r>
              <a:rPr lang="en-US" sz="6600" b="1" i="1" dirty="0">
                <a:solidFill>
                  <a:srgbClr val="FF33CC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2388" y="1642898"/>
            <a:ext cx="1069524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700" b="1" dirty="0" err="1">
                <a:solidFill>
                  <a:srgbClr val="FF0000"/>
                </a:solidFill>
                <a:latin typeface=".VnAvant" panose="020B7200000000000000"/>
              </a:rPr>
              <a:t>i</a:t>
            </a:r>
            <a:endParaRPr lang="en-US" sz="287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0200" y="1642898"/>
            <a:ext cx="1287532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097021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1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WordArt 8"/>
          <p:cNvSpPr>
            <a:spLocks noChangeArrowheads="1" noChangeShapeType="1" noTextEdit="1"/>
          </p:cNvSpPr>
          <p:nvPr/>
        </p:nvSpPr>
        <p:spPr bwMode="auto">
          <a:xfrm>
            <a:off x="1922222" y="426647"/>
            <a:ext cx="4724400" cy="9617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endParaRPr lang="en-US" sz="3600" b="1" kern="10" dirty="0">
              <a:solidFill>
                <a:srgbClr val="FF66CC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171948"/>
            <a:ext cx="463276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3043" y="2855741"/>
            <a:ext cx="690489" cy="29794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81601" y="2186354"/>
            <a:ext cx="685800" cy="36558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4399" y="2862775"/>
            <a:ext cx="1676400" cy="533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57732" y="2148840"/>
            <a:ext cx="685800" cy="4692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53042" y="2826063"/>
            <a:ext cx="690489" cy="3016133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81601" y="2165684"/>
            <a:ext cx="685800" cy="367651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7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3" grpId="0" animBg="1"/>
      <p:bldP spid="4" grpId="0" animBg="1"/>
      <p:bldP spid="5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1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1279770" y="57460"/>
            <a:ext cx="5806830" cy="1696032"/>
          </a:xfrm>
          <a:prstGeom prst="horizontalScroll">
            <a:avLst>
              <a:gd name="adj" fmla="val 12500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922223" y="374674"/>
            <a:ext cx="463276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6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45031" y="2852111"/>
            <a:ext cx="690489" cy="297942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57732" y="2148840"/>
            <a:ext cx="685800" cy="4692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81601" y="2179319"/>
            <a:ext cx="685800" cy="365584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24399" y="2862775"/>
            <a:ext cx="1676400" cy="533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4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2400" y="1295400"/>
            <a:ext cx="1287532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700" b="1" dirty="0">
                <a:solidFill>
                  <a:srgbClr val="0000FF"/>
                </a:solidFill>
                <a:latin typeface=".VnAvant" panose="020B7200000000000000"/>
              </a:rPr>
              <a:t>t</a:t>
            </a:r>
            <a:endParaRPr lang="en-US" sz="9600" b="1" dirty="0">
              <a:solidFill>
                <a:srgbClr val="0000FF"/>
              </a:solidFill>
              <a:latin typeface=".VnAvant" panose="020B720000000000000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000" y="1066800"/>
            <a:ext cx="2541080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700" b="1" dirty="0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1284514"/>
            <a:ext cx="1069524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7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altLang="en-US" sz="287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85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61418" cy="6868886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09600" y="2057400"/>
            <a:ext cx="74676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7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3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-14288"/>
            <a:ext cx="9139943" cy="6858000"/>
          </a:xfrm>
          <a:prstGeom prst="rect">
            <a:avLst/>
          </a:prstGeom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81000" y="1600200"/>
            <a:ext cx="74676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8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MuaXuanCuaBe-Beat_4hek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9228" y="4812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4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81000"/>
            <a:ext cx="8610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..,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i,t,c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i,t,c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42086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1"/>
            <a:ext cx="8763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i,t,c,và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a,o,ô,u,ư,e,ê,m,n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02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1" name="chuc mung ban ban da chon dung roi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826" y="3279952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Qña xoµi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64161" y="414278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</a:rPr>
              <a:t>1. </a:t>
            </a:r>
            <a:r>
              <a:rPr lang="en-US" sz="9600" b="1" dirty="0">
                <a:solidFill>
                  <a:srgbClr val="0000FF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4931" y="2260232"/>
            <a:ext cx="828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</a:rPr>
              <a:t>2.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5355" y="3230940"/>
            <a:ext cx="1943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</a:rPr>
              <a:t>3. </a:t>
            </a:r>
            <a:r>
              <a:rPr lang="en-US" sz="9600" b="1" dirty="0">
                <a:solidFill>
                  <a:srgbClr val="0000FF"/>
                </a:solidFill>
                <a:latin typeface=".VnAvant" panose="020B7200000000000000" pitchFamily="34" charset="0"/>
              </a:rPr>
              <a:t>c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06905" y="1807906"/>
            <a:ext cx="720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00FF"/>
                </a:solidFill>
              </a:rPr>
              <a:t>i </a:t>
            </a:r>
            <a:endParaRPr lang="en-US" sz="13800" b="1" dirty="0">
              <a:solidFill>
                <a:srgbClr val="0000FF"/>
              </a:solidFill>
            </a:endParaRPr>
          </a:p>
        </p:txBody>
      </p:sp>
      <p:pic>
        <p:nvPicPr>
          <p:cNvPr id="7" name="m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3200" y="5388440"/>
            <a:ext cx="2343447" cy="13171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1713" y="4790300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Qña xoµ</a:t>
            </a:r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…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0540"/>
            <a:ext cx="3988626" cy="28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56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32934 0.4076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2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41"/>
                </p:tgtEl>
              </p:cMediaNode>
            </p:audio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2" grpId="0"/>
      <p:bldP spid="10" grpId="0"/>
      <p:bldP spid="11" grpId="0"/>
      <p:bldP spid="12" grpId="0"/>
      <p:bldP spid="12" grpId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1" name="chuc mung ban ban da chon dung roi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219" y="3276599"/>
            <a:ext cx="4881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00FF"/>
                </a:solidFill>
              </a:rPr>
              <a:t>Q</a:t>
            </a:r>
            <a:r>
              <a:rPr lang="en-US" sz="8000" b="1" dirty="0" err="1">
                <a:solidFill>
                  <a:srgbClr val="0000FF"/>
                </a:solidFill>
                <a:latin typeface=".VnAvant" pitchFamily="34" charset="0"/>
              </a:rPr>
              <a:t>ña</a:t>
            </a:r>
            <a:r>
              <a:rPr lang="en-US" sz="8000" b="1" dirty="0">
                <a:solidFill>
                  <a:srgbClr val="0000FF"/>
                </a:solidFill>
                <a:latin typeface=".VnAvant" pitchFamily="34" charset="0"/>
              </a:rPr>
              <a:t> cam</a:t>
            </a:r>
            <a:endParaRPr lang="en-US" sz="80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966" y="4827069"/>
            <a:ext cx="565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00FF"/>
                </a:solidFill>
              </a:rPr>
              <a:t>Q</a:t>
            </a:r>
            <a:r>
              <a:rPr lang="en-US" sz="8000" b="1" dirty="0" err="1">
                <a:solidFill>
                  <a:srgbClr val="0000FF"/>
                </a:solidFill>
                <a:latin typeface=".VnAvant" pitchFamily="34" charset="0"/>
              </a:rPr>
              <a:t>ña</a:t>
            </a:r>
            <a:r>
              <a:rPr lang="en-US" sz="8000" b="1" dirty="0">
                <a:solidFill>
                  <a:srgbClr val="0000FF"/>
                </a:solidFill>
                <a:latin typeface=".VnAvant" panose="020B7200000000000000" pitchFamily="34" charset="0"/>
              </a:rPr>
              <a:t> …am</a:t>
            </a:r>
            <a:endParaRPr lang="en-US" sz="80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64161" y="280391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FF"/>
                </a:solidFill>
              </a:rPr>
              <a:t>1. </a:t>
            </a:r>
            <a:r>
              <a:rPr lang="en-US" sz="9600" b="1" dirty="0">
                <a:solidFill>
                  <a:srgbClr val="FF00FF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3839" y="3493342"/>
            <a:ext cx="828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FF"/>
                </a:solidFill>
              </a:rPr>
              <a:t>3.</a:t>
            </a:r>
            <a:endParaRPr lang="en-US" sz="7200" b="1" dirty="0">
              <a:solidFill>
                <a:srgbClr val="FF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6822" y="1539552"/>
            <a:ext cx="1943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FF"/>
                </a:solidFill>
              </a:rPr>
              <a:t>2. </a:t>
            </a:r>
            <a:r>
              <a:rPr lang="en-US" sz="9600" b="1" dirty="0">
                <a:solidFill>
                  <a:srgbClr val="FF00FF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7888" y="3068501"/>
            <a:ext cx="720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FF"/>
                </a:solidFill>
                <a:latin typeface=".VnAvant" panose="020B7200000000000000" pitchFamily="34" charset="0"/>
              </a:rPr>
              <a:t>c</a:t>
            </a:r>
            <a:r>
              <a:rPr lang="en-US" sz="9600" b="1" dirty="0">
                <a:solidFill>
                  <a:srgbClr val="0000FF"/>
                </a:solidFill>
              </a:rPr>
              <a:t> </a:t>
            </a:r>
            <a:endParaRPr lang="en-US" sz="13800" b="1" dirty="0">
              <a:solidFill>
                <a:srgbClr val="0000FF"/>
              </a:solidFill>
            </a:endParaRPr>
          </a:p>
        </p:txBody>
      </p:sp>
      <p:pic>
        <p:nvPicPr>
          <p:cNvPr id="3" name="m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13839" y="5462319"/>
            <a:ext cx="2304733" cy="1295400"/>
          </a:xfrm>
          <a:prstGeom prst="rect">
            <a:avLst/>
          </a:prstGeom>
        </p:spPr>
      </p:pic>
      <p:pic>
        <p:nvPicPr>
          <p:cNvPr id="5122" name="Picture 2" descr="C:\Users\firefly\Desktop\qua-cam-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500" r="98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46" y="280391"/>
            <a:ext cx="4218472" cy="27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387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41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-0.48402 0.2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1" y="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13" grpId="0"/>
      <p:bldP spid="2" grpId="0"/>
      <p:bldP spid="2" grpId="1"/>
      <p:bldP spid="10" grpId="0"/>
      <p:bldP spid="11" grpId="0"/>
      <p:bldP spid="11" grpId="1"/>
      <p:bldP spid="12" grpId="0"/>
      <p:bldP spid="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1" name="chuc mung ban ban da chon dung roi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2877" y="3576005"/>
            <a:ext cx="3754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Q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ña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t¸o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7224" y="5133770"/>
            <a:ext cx="3935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Q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ña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…¸o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42183" y="113583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</a:rPr>
              <a:t>1. </a:t>
            </a:r>
            <a:r>
              <a:rPr lang="en-US" sz="9600" b="1" dirty="0">
                <a:solidFill>
                  <a:srgbClr val="0000FF"/>
                </a:solidFill>
                <a:latin typeface=".VnAvant" panose="020B7200000000000000" pitchFamily="34" charset="0"/>
              </a:rPr>
              <a:t>c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70758" y="2083739"/>
            <a:ext cx="828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</a:rPr>
              <a:t>2</a:t>
            </a:r>
            <a:r>
              <a:rPr lang="en-US" sz="6000" b="1">
                <a:solidFill>
                  <a:srgbClr val="0000FF"/>
                </a:solidFill>
              </a:rPr>
              <a:t>.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3649" y="3132059"/>
            <a:ext cx="1509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</a:rPr>
              <a:t>3</a:t>
            </a:r>
            <a:r>
              <a:rPr lang="en-US" sz="6000" b="1">
                <a:solidFill>
                  <a:srgbClr val="0000FF"/>
                </a:solidFill>
              </a:rPr>
              <a:t>. </a:t>
            </a:r>
            <a:r>
              <a:rPr lang="en-US" sz="9600" b="1" dirty="0">
                <a:solidFill>
                  <a:srgbClr val="0000FF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8995" y="1645143"/>
            <a:ext cx="720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00FF"/>
                </a:solidFill>
                <a:latin typeface=".VnAvant" panose="020B7200000000000000" pitchFamily="34" charset="0"/>
              </a:rPr>
              <a:t>t</a:t>
            </a:r>
            <a:r>
              <a:rPr lang="en-US" sz="9600" b="1" dirty="0">
                <a:solidFill>
                  <a:srgbClr val="0000FF"/>
                </a:solidFill>
              </a:rPr>
              <a:t> </a:t>
            </a:r>
            <a:endParaRPr lang="en-US" sz="13800" b="1" dirty="0">
              <a:solidFill>
                <a:srgbClr val="0000FF"/>
              </a:solidFill>
            </a:endParaRPr>
          </a:p>
        </p:txBody>
      </p:sp>
      <p:pic>
        <p:nvPicPr>
          <p:cNvPr id="5" name="m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9430" y="5560795"/>
            <a:ext cx="2094570" cy="1177276"/>
          </a:xfrm>
          <a:prstGeom prst="rect">
            <a:avLst/>
          </a:prstGeom>
        </p:spPr>
      </p:pic>
      <p:pic>
        <p:nvPicPr>
          <p:cNvPr id="6146" name="Picture 2" descr="C:\Users\firefly\Desktop\tao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05" b="97075" l="4462" r="90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1938"/>
            <a:ext cx="3324226" cy="279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845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-0.50955 0.4458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86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41"/>
                </p:tgtEl>
              </p:cMediaNode>
            </p:audio>
            <p:video>
              <p:cMediaNode vol="80000" mute="1">
                <p:cTn id="4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13" grpId="0"/>
      <p:bldP spid="2" grpId="0"/>
      <p:bldP spid="10" grpId="0"/>
      <p:bldP spid="11" grpId="0"/>
      <p:bldP spid="12" grpId="0"/>
      <p:bldP spid="1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irefly\Desktop\1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" y="-29678"/>
            <a:ext cx="9183570" cy="688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35480" y="39566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i</a:t>
            </a:r>
          </a:p>
        </p:txBody>
      </p:sp>
      <p:sp>
        <p:nvSpPr>
          <p:cNvPr id="14" name="Parallelogram 13"/>
          <p:cNvSpPr/>
          <p:nvPr/>
        </p:nvSpPr>
        <p:spPr>
          <a:xfrm rot="8027005">
            <a:off x="2680936" y="1450299"/>
            <a:ext cx="367030" cy="1461770"/>
          </a:xfrm>
          <a:prstGeom prst="parallelogram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88752" y="4876799"/>
            <a:ext cx="304800" cy="11396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53080" y="5740218"/>
            <a:ext cx="313690" cy="27622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Parallelogram 16"/>
          <p:cNvSpPr/>
          <p:nvPr/>
        </p:nvSpPr>
        <p:spPr>
          <a:xfrm rot="2978538">
            <a:off x="2810801" y="2829937"/>
            <a:ext cx="396875" cy="1618615"/>
          </a:xfrm>
          <a:prstGeom prst="parallelogram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95400" y="182880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CC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47800" y="3418472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CC"/>
                </a:solidFill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57425" y="5231226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CC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864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1272 L 0.31701 -0.238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-11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07796E-6 L 0.24375 -0.456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228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irefly\Desktop\anh-nen-power-point-132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3"/>
            <a:ext cx="9123947" cy="683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"/>
          <p:cNvSpPr txBox="1"/>
          <p:nvPr/>
        </p:nvSpPr>
        <p:spPr>
          <a:xfrm>
            <a:off x="2514600" y="2622483"/>
            <a:ext cx="1000125" cy="140970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500" b="1" dirty="0">
                <a:solidFill>
                  <a:srgbClr val="FF00FF"/>
                </a:solidFill>
                <a:effectLst/>
                <a:latin typeface=".VnAvant"/>
                <a:ea typeface="Calibri"/>
                <a:cs typeface="Times New Roman"/>
              </a:rPr>
              <a:t>c</a:t>
            </a:r>
            <a:endParaRPr lang="en-US" sz="1600" dirty="0">
              <a:solidFill>
                <a:srgbClr val="FF00FF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14" name="Text Box 2"/>
          <p:cNvSpPr txBox="1"/>
          <p:nvPr/>
        </p:nvSpPr>
        <p:spPr>
          <a:xfrm rot="10800000">
            <a:off x="2582787" y="4978921"/>
            <a:ext cx="1000125" cy="140970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500" b="1" dirty="0">
                <a:solidFill>
                  <a:srgbClr val="FF00FF"/>
                </a:solidFill>
                <a:effectLst/>
                <a:latin typeface=".VnAvant"/>
                <a:ea typeface="Calibri"/>
                <a:cs typeface="Times New Roman"/>
              </a:rPr>
              <a:t>c</a:t>
            </a:r>
            <a:endParaRPr lang="en-US" sz="1600" dirty="0">
              <a:solidFill>
                <a:srgbClr val="FF00FF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13" name="Text Box 3"/>
          <p:cNvSpPr txBox="1"/>
          <p:nvPr/>
        </p:nvSpPr>
        <p:spPr>
          <a:xfrm rot="10800000">
            <a:off x="2711375" y="1917633"/>
            <a:ext cx="1000125" cy="140970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500" b="1" dirty="0">
                <a:solidFill>
                  <a:srgbClr val="FF00FF"/>
                </a:solidFill>
                <a:effectLst/>
                <a:latin typeface=".VnAvant"/>
                <a:ea typeface="Calibri"/>
                <a:cs typeface="Times New Roman"/>
              </a:rPr>
              <a:t>o</a:t>
            </a:r>
            <a:endParaRPr lang="en-US" sz="1600" dirty="0">
              <a:solidFill>
                <a:srgbClr val="FF00FF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4356" y="1699153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06613" y="3327333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9819" y="4760441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4619" y="756584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157996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27031 -0.051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7" y="-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3" grpId="0" animBg="1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irefly\Desktop\n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" y="14438"/>
            <a:ext cx="9166754" cy="68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436352" y="1463341"/>
            <a:ext cx="304800" cy="14668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24037" y="3522995"/>
            <a:ext cx="1333500" cy="295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36352" y="4211305"/>
            <a:ext cx="304800" cy="14668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01215" y="5382880"/>
            <a:ext cx="838200" cy="295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60729" y="1828800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57879" y="3122191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7129" y="4760441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52600" y="59880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 t</a:t>
            </a:r>
          </a:p>
        </p:txBody>
      </p:sp>
    </p:spTree>
    <p:extLst>
      <p:ext uri="{BB962C8B-B14F-4D97-AF65-F5344CB8AC3E}">
        <p14:creationId xmlns:p14="http://schemas.microsoft.com/office/powerpoint/2010/main" val="324850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2285E-6 L 0.35017 -0.2209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110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1356E-6 L 0.27014 -0.3506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7" y="-175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2438400"/>
            <a:ext cx="73914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00FF"/>
                </a:solidFill>
              </a:rPr>
              <a:t>Trò</a:t>
            </a:r>
            <a:r>
              <a:rPr lang="en-US" sz="6600" b="1" dirty="0">
                <a:solidFill>
                  <a:srgbClr val="0000FF"/>
                </a:solidFill>
              </a:rPr>
              <a:t> </a:t>
            </a:r>
            <a:r>
              <a:rPr lang="en-US" sz="6600" b="1" dirty="0" err="1">
                <a:solidFill>
                  <a:srgbClr val="0000FF"/>
                </a:solidFill>
              </a:rPr>
              <a:t>chơi</a:t>
            </a:r>
            <a:endParaRPr lang="en-US" sz="6600" b="1" dirty="0">
              <a:solidFill>
                <a:srgbClr val="0000FF"/>
              </a:solidFill>
            </a:endParaRPr>
          </a:p>
          <a:p>
            <a:pPr algn="ctr"/>
            <a:r>
              <a:rPr lang="en-US" sz="5400" dirty="0" err="1">
                <a:solidFill>
                  <a:srgbClr val="0000FF"/>
                </a:solidFill>
              </a:rPr>
              <a:t>Thi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xem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đội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nào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nhanh</a:t>
            </a:r>
            <a:endParaRPr lang="en-US" sz="5400" dirty="0">
              <a:solidFill>
                <a:srgbClr val="0000FF"/>
              </a:solidFill>
            </a:endParaRPr>
          </a:p>
          <a:p>
            <a:pPr algn="ctr"/>
            <a:endParaRPr lang="en-US" sz="5400" b="1" dirty="0">
              <a:solidFill>
                <a:srgbClr val="4145F7"/>
              </a:solidFill>
            </a:endParaRPr>
          </a:p>
        </p:txBody>
      </p:sp>
      <p:pic>
        <p:nvPicPr>
          <p:cNvPr id="4" name="MuaXuanCuaBe-Beat_4hek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609600"/>
            <a:ext cx="8610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i,t,c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i,t,c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9347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9"/>
            <a:ext cx="9144000" cy="6862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2245083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</a:rPr>
              <a:t>Chào</a:t>
            </a:r>
            <a:r>
              <a:rPr lang="en-US" sz="7200" b="1" dirty="0">
                <a:solidFill>
                  <a:srgbClr val="0070C0"/>
                </a:solidFill>
              </a:rPr>
              <a:t> </a:t>
            </a:r>
            <a:r>
              <a:rPr lang="en-US" sz="7200" b="1" dirty="0" err="1">
                <a:solidFill>
                  <a:srgbClr val="0070C0"/>
                </a:solidFill>
              </a:rPr>
              <a:t>tạm</a:t>
            </a:r>
            <a:r>
              <a:rPr lang="en-US" sz="7200" b="1" dirty="0">
                <a:solidFill>
                  <a:srgbClr val="0070C0"/>
                </a:solidFill>
              </a:rPr>
              <a:t> </a:t>
            </a:r>
            <a:r>
              <a:rPr lang="en-US" sz="7200" b="1" dirty="0" err="1">
                <a:solidFill>
                  <a:srgbClr val="0070C0"/>
                </a:solidFill>
              </a:rPr>
              <a:t>biệt</a:t>
            </a:r>
            <a:endParaRPr lang="en-US" sz="7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7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219200"/>
            <a:ext cx="8153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314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o thu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19050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7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0668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/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t,c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03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47800" y="3886200"/>
            <a:ext cx="640080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1500" b="1" dirty="0" err="1">
                <a:solidFill>
                  <a:srgbClr val="0000FF"/>
                </a:solidFill>
                <a:latin typeface=".VnAvant"/>
              </a:rPr>
              <a:t>Hoa</a:t>
            </a:r>
            <a:r>
              <a:rPr lang="en-US" sz="11500" b="1" dirty="0">
                <a:solidFill>
                  <a:srgbClr val="0000FF"/>
                </a:solidFill>
                <a:latin typeface=".VnAvant"/>
              </a:rPr>
              <a:t> </a:t>
            </a:r>
            <a:r>
              <a:rPr lang="en-US" sz="11500" b="1" dirty="0" err="1">
                <a:solidFill>
                  <a:srgbClr val="0000FF"/>
                </a:solidFill>
                <a:latin typeface=".VnAvant"/>
              </a:rPr>
              <a:t>mai</a:t>
            </a:r>
            <a:endParaRPr lang="en-US" sz="11500" b="1" dirty="0">
              <a:solidFill>
                <a:srgbClr val="0000FF"/>
              </a:solidFill>
              <a:latin typeface=".VnAvant"/>
            </a:endParaRPr>
          </a:p>
        </p:txBody>
      </p:sp>
      <p:sp>
        <p:nvSpPr>
          <p:cNvPr id="4" name="1"/>
          <p:cNvSpPr txBox="1">
            <a:spLocks noChangeArrowheads="1"/>
          </p:cNvSpPr>
          <p:nvPr/>
        </p:nvSpPr>
        <p:spPr bwMode="auto">
          <a:xfrm>
            <a:off x="1600200" y="5558373"/>
            <a:ext cx="73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7200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2590800" y="5558372"/>
            <a:ext cx="73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72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3590925" y="5567897"/>
            <a:ext cx="73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72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162672" y="5567897"/>
            <a:ext cx="73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72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060155" y="5567897"/>
            <a:ext cx="73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72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6949677" y="5553609"/>
            <a:ext cx="733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72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67" b="100000" l="18064" r="72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533400"/>
            <a:ext cx="501071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7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"/>
          <p:cNvSpPr/>
          <p:nvPr/>
        </p:nvSpPr>
        <p:spPr>
          <a:xfrm>
            <a:off x="472549" y="1092591"/>
            <a:ext cx="1203852" cy="23857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800" b="1" dirty="0">
                <a:solidFill>
                  <a:srgbClr val="0000FF"/>
                </a:solidFill>
                <a:latin typeface="+mj-lt"/>
              </a:rPr>
              <a:t>h</a:t>
            </a:r>
          </a:p>
        </p:txBody>
      </p:sp>
      <p:sp>
        <p:nvSpPr>
          <p:cNvPr id="15" name="o"/>
          <p:cNvSpPr/>
          <p:nvPr/>
        </p:nvSpPr>
        <p:spPr>
          <a:xfrm>
            <a:off x="1676401" y="1092591"/>
            <a:ext cx="1203852" cy="23857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800" b="1" dirty="0">
                <a:solidFill>
                  <a:srgbClr val="0000FF"/>
                </a:solidFill>
                <a:latin typeface="+mj-lt"/>
              </a:rPr>
              <a:t>o</a:t>
            </a:r>
          </a:p>
        </p:txBody>
      </p:sp>
      <p:sp>
        <p:nvSpPr>
          <p:cNvPr id="16" name="a1"/>
          <p:cNvSpPr/>
          <p:nvPr/>
        </p:nvSpPr>
        <p:spPr>
          <a:xfrm>
            <a:off x="2897579" y="1092591"/>
            <a:ext cx="1203852" cy="23857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800" b="1" dirty="0">
                <a:solidFill>
                  <a:srgbClr val="0000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7" name="m"/>
          <p:cNvSpPr/>
          <p:nvPr/>
        </p:nvSpPr>
        <p:spPr>
          <a:xfrm>
            <a:off x="4521640" y="1092591"/>
            <a:ext cx="1430989" cy="23857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800" b="1" dirty="0">
                <a:solidFill>
                  <a:srgbClr val="0000FF"/>
                </a:solidFill>
                <a:latin typeface="+mj-lt"/>
              </a:rPr>
              <a:t>m</a:t>
            </a:r>
          </a:p>
        </p:txBody>
      </p:sp>
      <p:sp>
        <p:nvSpPr>
          <p:cNvPr id="18" name="a2"/>
          <p:cNvSpPr/>
          <p:nvPr/>
        </p:nvSpPr>
        <p:spPr>
          <a:xfrm>
            <a:off x="5998049" y="1092591"/>
            <a:ext cx="1203852" cy="23857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800" b="1" dirty="0">
                <a:solidFill>
                  <a:srgbClr val="0000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9" name="i"/>
          <p:cNvSpPr/>
          <p:nvPr/>
        </p:nvSpPr>
        <p:spPr>
          <a:xfrm>
            <a:off x="7247321" y="1092591"/>
            <a:ext cx="1203852" cy="23857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3800" b="1" dirty="0">
                <a:solidFill>
                  <a:srgbClr val="0000FF"/>
                </a:solidFill>
                <a:latin typeface="+mj-lt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296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-0.00833 0.4113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0555 0.4335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-3.05556E-6 0.3891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00243 0.4224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chemeClr val="accent5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0"/>
            <a:ext cx="2168053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altLang="en-US" sz="4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634</Words>
  <Application>Microsoft Office PowerPoint</Application>
  <PresentationFormat>On-screen Show (4:3)</PresentationFormat>
  <Paragraphs>152</Paragraphs>
  <Slides>38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.VnAvant</vt:lpstr>
      <vt:lpstr>.VnAvantH</vt:lpstr>
      <vt:lpstr>Arial</vt:lpstr>
      <vt:lpstr>Calibri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331</cp:revision>
  <dcterms:created xsi:type="dcterms:W3CDTF">2011-10-24T13:12:39Z</dcterms:created>
  <dcterms:modified xsi:type="dcterms:W3CDTF">2026-01-19T14:23:39Z</dcterms:modified>
</cp:coreProperties>
</file>