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6" r:id="rId3"/>
    <p:sldId id="287" r:id="rId4"/>
    <p:sldId id="288" r:id="rId5"/>
    <p:sldId id="289" r:id="rId6"/>
    <p:sldId id="290" r:id="rId7"/>
    <p:sldId id="279" r:id="rId8"/>
    <p:sldId id="259" r:id="rId9"/>
    <p:sldId id="281" r:id="rId10"/>
    <p:sldId id="284" r:id="rId11"/>
    <p:sldId id="258" r:id="rId12"/>
    <p:sldId id="285" r:id="rId13"/>
    <p:sldId id="282" r:id="rId14"/>
    <p:sldId id="260" r:id="rId15"/>
    <p:sldId id="261" r:id="rId16"/>
    <p:sldId id="262" r:id="rId17"/>
    <p:sldId id="264" r:id="rId18"/>
    <p:sldId id="273" r:id="rId1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213CC-BDFE-4A5B-990A-4A3728D670E7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AFCCA-AA89-409A-B4A9-F09DB3A25C9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08778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AFCCA-AA89-409A-B4A9-F09DB3A25C95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44906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C0014F3-CCD1-2E17-3293-62D57FCB0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475658D4-8CB7-D958-77D0-D4561D478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69E7CAC-7346-11C1-D6D2-E23D1ED2C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8F78D069-3A65-E350-ED30-6DC286F52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AC889E9-1011-2C89-4155-E128615F1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0337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2F4B604-D0EA-1710-EA05-4FD973C74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97A3EB63-41A5-E089-8206-24D8BCDF3D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84E513E-D1B3-D2FC-0EFE-7B279EEC3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23A5811-75C8-F347-69AB-924986027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A327EA2-CA2D-A8E3-BDB9-60F45B111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4015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0FA9B05B-2E64-2B33-E01F-BF1AD0FA86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A62596C8-6906-83DA-83FB-6DA094611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81496DE-E6A0-749A-74E1-0D42A58BD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91A8A22-379C-E653-11D0-DD330D5DD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90889D4-E22A-3CED-7507-AFE5A48BC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6331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952BA66-751C-5828-C938-89F88EA72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9B1CF60-FA6D-B1DC-4259-B034FB47F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AF5E7F8-D143-1946-DA1E-7E44CA211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D336B87-2418-FEFE-EC60-316AF96A1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7EADC5D-A36C-E158-B229-5438E37E1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97671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B248222-DDA9-2DDE-1ED3-9DA7F317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073F453E-2085-42BF-84F2-445D60F64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025C3FC-A873-690F-A6D3-D887285CC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11BDFAF-786D-B12E-88FB-0A1D62B94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894BB2E-0879-EA14-573E-6EFA2B085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07743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57E87F8-428E-BA41-5185-EDC7A393C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B9D9CD9-DD0A-0657-328C-D931C3508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DADCCF47-352D-6C1B-F0D9-C2562E981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56CE87B4-DD4B-C135-D6E6-807E64C48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38F6F9E-3887-DDD7-5676-0E482628C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9FBB334-395B-6D83-75D7-F29ED39FA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57348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72BF016-2567-5B4A-96E0-55537307A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44FE872-6585-4A91-1D41-3A6F318B6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2A5DC987-F6BD-5B15-C55F-27274DA5B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C9514AFA-B9A3-3846-21C4-142CE542B4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E3DF9FA6-8CCB-245F-895A-BA7B89937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1406E6C8-8857-9289-2CEB-22C4E4458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0A7A9916-5FB0-336B-DD3E-1E2B7581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BD4C87B-A689-F1C4-45AE-B4FDFD470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312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46FBC72-E700-1A67-F280-CCD052AE6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4BE87EC9-C1D5-FB18-6753-6A7E1EBA3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FC2528DA-BEF6-830F-FD99-B882D56F3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A2C858CB-AB26-C5F4-340C-9D41CD56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495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5C8A7AFD-6A58-0241-F7D8-45CFCAF36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BEBF50E7-301E-4038-3CC9-8A3D0F3F8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ACACFA6-180D-5DA9-F430-EE076B6FA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0011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4EC6FEB-0CC4-B72C-9261-BB3810EAC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9E5422B6-18AF-6055-EF6B-5CB7D413B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C114B04-736E-A975-E9C5-426E6A4BDB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5844904-2D66-3B2A-2E5F-F243CE0E1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726F11C-7449-EA42-532B-56677936E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168B696-EC18-6A02-FBDD-E1CD1106F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47136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0D5D42C-EB40-CDED-D7CB-1EB1AF28C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8D5B15B7-F0FF-1F1F-A70E-6A1829D26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373790F7-CC0B-9DD3-1B12-A66852E92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52F7A53-1924-9627-C58A-302DB8045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79D675E-D345-1D6C-5A0A-60DCC4310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BC898EDF-CF12-CF0D-E0A1-189A418E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8217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3FABA1D0-5D92-F412-A51B-4E9F3198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7313A3C-473C-72BE-239F-BEDDD7342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55A3DE5-E161-2CED-DEBC-FBDE5B34D7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BE024-63B7-4C8D-BDA2-CF18BC0FFA96}" type="datetimeFigureOut">
              <a:rPr lang="vi-VN" smtClean="0"/>
              <a:t>23/01/2026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9E6B54A-3B6C-082C-0163-2894BDE5E7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CBC340A-6AB4-931E-962E-F4D7AC276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34CA3-A142-4134-9AB8-ABACE69AD2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801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3.jpg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openxmlformats.org/officeDocument/2006/relationships/image" Target="../media/image16.png"/><Relationship Id="rId4" Type="http://schemas.openxmlformats.org/officeDocument/2006/relationships/audio" Target="../media/audio1.wav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4.wav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6.png"/><Relationship Id="rId5" Type="http://schemas.openxmlformats.org/officeDocument/2006/relationships/image" Target="../media/image19.jp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jpg"/><Relationship Id="rId12" Type="http://schemas.openxmlformats.org/officeDocument/2006/relationships/audio" Target="../media/audio5.wav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audio" Target="../media/audio1.wav"/><Relationship Id="rId11" Type="http://schemas.openxmlformats.org/officeDocument/2006/relationships/image" Target="../media/image8.png"/><Relationship Id="rId5" Type="http://schemas.openxmlformats.org/officeDocument/2006/relationships/audio" Target="../media/audio2.wav"/><Relationship Id="rId10" Type="http://schemas.openxmlformats.org/officeDocument/2006/relationships/image" Target="../media/image7.png"/><Relationship Id="rId4" Type="http://schemas.openxmlformats.org/officeDocument/2006/relationships/audio" Target="../media/audio5.wav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3.wav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image" Target="../media/image11.jpg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slide" Target="slide7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3.wav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0.png"/><Relationship Id="rId5" Type="http://schemas.openxmlformats.org/officeDocument/2006/relationships/image" Target="../media/image6.jp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EF80C888-7010-201A-2EA0-0B7A63DAC1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" y="119742"/>
            <a:ext cx="1175657" cy="1175657"/>
          </a:xfrm>
          <a:prstGeom prst="ellipse">
            <a:avLst/>
          </a:prstGeom>
        </p:spPr>
      </p:pic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8A4FC05F-7C88-966A-58D1-296485EBBEAC}"/>
              </a:ext>
            </a:extLst>
          </p:cNvPr>
          <p:cNvSpPr/>
          <p:nvPr/>
        </p:nvSpPr>
        <p:spPr>
          <a:xfrm>
            <a:off x="2572307" y="87084"/>
            <a:ext cx="606768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3200" b="0" cap="none" spc="0" dirty="0">
                <a:ln w="0"/>
                <a:solidFill>
                  <a:srgbClr val="0066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UBND PHƯỜNG PHÚ AN</a:t>
            </a:r>
          </a:p>
          <a:p>
            <a:pPr algn="ctr"/>
            <a:r>
              <a:rPr lang="vi-VN" sz="3200" dirty="0">
                <a:ln w="0"/>
                <a:solidFill>
                  <a:srgbClr val="0066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TRƯỜNG MẦM NON TUỔI THƠ</a:t>
            </a:r>
            <a:endParaRPr lang="vi-VN" sz="3200" b="0" cap="none" spc="0" dirty="0">
              <a:ln w="0"/>
              <a:solidFill>
                <a:srgbClr val="0066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3B6477DA-971F-94D4-85B9-C7D9D549164E}"/>
              </a:ext>
            </a:extLst>
          </p:cNvPr>
          <p:cNvSpPr/>
          <p:nvPr/>
        </p:nvSpPr>
        <p:spPr>
          <a:xfrm>
            <a:off x="741577" y="1965850"/>
            <a:ext cx="1051281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HOẠT ĐỘNG LÀM QUEN CHỮ VIẾT</a:t>
            </a:r>
          </a:p>
          <a:p>
            <a:pPr algn="ctr"/>
            <a:r>
              <a:rPr lang="vi-VN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M, N (Tiết 1)</a:t>
            </a:r>
            <a:endParaRPr lang="vi-VN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7ED98180-882C-420C-19E0-E9FA20B9798C}"/>
              </a:ext>
            </a:extLst>
          </p:cNvPr>
          <p:cNvSpPr/>
          <p:nvPr/>
        </p:nvSpPr>
        <p:spPr>
          <a:xfrm>
            <a:off x="2535570" y="3629172"/>
            <a:ext cx="71208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Giáo viên: Nguyễn Thị Bé Huyền</a:t>
            </a:r>
          </a:p>
        </p:txBody>
      </p:sp>
      <p:sp>
        <p:nvSpPr>
          <p:cNvPr id="2" name="Tim 1">
            <a:hlinkClick r:id="rId6" action="ppaction://hlinksldjump"/>
            <a:extLst>
              <a:ext uri="{FF2B5EF4-FFF2-40B4-BE49-F238E27FC236}">
                <a16:creationId xmlns:a16="http://schemas.microsoft.com/office/drawing/2014/main" id="{0104509B-F470-8196-F4A9-7F62A278D616}"/>
              </a:ext>
            </a:extLst>
          </p:cNvPr>
          <p:cNvSpPr/>
          <p:nvPr/>
        </p:nvSpPr>
        <p:spPr>
          <a:xfrm>
            <a:off x="11254390" y="6154220"/>
            <a:ext cx="612262" cy="53425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7175289"/>
      </p:ext>
    </p:extLst>
  </p:cSld>
  <p:clrMapOvr>
    <a:masterClrMapping/>
  </p:clrMapOvr>
  <p:transition spd="slow">
    <p:randomBar dir="vert"/>
    <p:sndAc>
      <p:stSnd>
        <p:snd r:embed="rId3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T M">
            <a:hlinkClick r:id="" action="ppaction://media"/>
            <a:extLst>
              <a:ext uri="{FF2B5EF4-FFF2-40B4-BE49-F238E27FC236}">
                <a16:creationId xmlns:a16="http://schemas.microsoft.com/office/drawing/2014/main" id="{ACC45968-A7AC-21DC-FD7E-A9C1D33EE40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9074" y="400691"/>
            <a:ext cx="8753582" cy="5178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8677332"/>
      </p:ext>
    </p:extLst>
  </p:cSld>
  <p:clrMapOvr>
    <a:masterClrMapping/>
  </p:clrMapOvr>
  <p:transition spd="med">
    <p:dissolve/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 descr="Ảnh có chứa Hình chữ nhật, ảnh chụp màn hình, Xanh điện, màu xanh lam&#10;&#10;Nội dung do AI tạo ra có thể không chính xác.">
            <a:extLst>
              <a:ext uri="{FF2B5EF4-FFF2-40B4-BE49-F238E27FC236}">
                <a16:creationId xmlns:a16="http://schemas.microsoft.com/office/drawing/2014/main" id="{A7F6542A-B697-A7CE-F890-14834F465B5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599" r="9255"/>
          <a:stretch>
            <a:fillRect/>
          </a:stretch>
        </p:blipFill>
        <p:spPr>
          <a:xfrm>
            <a:off x="3390472" y="1331647"/>
            <a:ext cx="811659" cy="3804284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7E9FDB65-CC54-51BC-DBE4-A6CA3ED3DD3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34" r="1209"/>
          <a:stretch>
            <a:fillRect/>
          </a:stretch>
        </p:blipFill>
        <p:spPr bwMode="auto">
          <a:xfrm>
            <a:off x="4195184" y="1331647"/>
            <a:ext cx="2096135" cy="3804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0CEE822F-81A6-73A6-CF6A-2AD3AFAE2E0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34" r="1209"/>
          <a:stretch>
            <a:fillRect/>
          </a:stretch>
        </p:blipFill>
        <p:spPr bwMode="auto">
          <a:xfrm>
            <a:off x="6055017" y="1352195"/>
            <a:ext cx="2096135" cy="3804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CẤU TẠO M">
            <a:hlinkClick r:id="" action="ppaction://media"/>
            <a:extLst>
              <a:ext uri="{FF2B5EF4-FFF2-40B4-BE49-F238E27FC236}">
                <a16:creationId xmlns:a16="http://schemas.microsoft.com/office/drawing/2014/main" id="{E1F3A4DD-5743-1F98-4698-7358FECC45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752315" y="5156480"/>
            <a:ext cx="801670" cy="801670"/>
          </a:xfrm>
          <a:prstGeom prst="rect">
            <a:avLst/>
          </a:prstGeom>
        </p:spPr>
      </p:pic>
      <p:pic>
        <p:nvPicPr>
          <p:cNvPr id="8" name="Hình ảnh 7" descr="Ảnh có chứa biểu tượng, thiết kế&#10;&#10;Nội dung do AI tạo ra có thể không chính xác.">
            <a:extLst>
              <a:ext uri="{FF2B5EF4-FFF2-40B4-BE49-F238E27FC236}">
                <a16:creationId xmlns:a16="http://schemas.microsoft.com/office/drawing/2014/main" id="{3B108453-0ECC-B77A-7A56-3931B861D6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90472" y="1328531"/>
            <a:ext cx="5034337" cy="380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84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AU TAO M">
            <a:hlinkClick r:id="" action="ppaction://media"/>
            <a:extLst>
              <a:ext uri="{FF2B5EF4-FFF2-40B4-BE49-F238E27FC236}">
                <a16:creationId xmlns:a16="http://schemas.microsoft.com/office/drawing/2014/main" id="{2C120B50-1C8E-B03C-0D4B-EBD0ECF88A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7647" y="156753"/>
            <a:ext cx="9901644" cy="5734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4759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4" name="click.wav"/>
          </p:stSnd>
        </p:sndAc>
      </p:transition>
    </mc:Choice>
    <mc:Fallback xmlns="">
      <p:transition spd="slow">
        <p:fade/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F23404CA-90A5-3F06-0DCC-D75C8A44F9BB}"/>
              </a:ext>
            </a:extLst>
          </p:cNvPr>
          <p:cNvSpPr/>
          <p:nvPr/>
        </p:nvSpPr>
        <p:spPr>
          <a:xfrm>
            <a:off x="758643" y="1600872"/>
            <a:ext cx="10674717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7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TRÒ CHƠI</a:t>
            </a:r>
          </a:p>
          <a:p>
            <a:pPr algn="ctr"/>
            <a:r>
              <a:rPr lang="vi-VN" sz="7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NHANH MẮT THÍNH TAI</a:t>
            </a:r>
            <a:endParaRPr lang="vi-VN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18570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airplane"/>
        <p:sndAc>
          <p:stSnd>
            <p:snd r:embed="rId2" name="chimes.wav"/>
          </p:stSnd>
        </p:sndAc>
      </p:transition>
    </mc:Choice>
    <mc:Fallback xmlns="">
      <p:transition spd="med">
        <p:fade/>
        <p:sndAc>
          <p:stSnd>
            <p:snd r:embed="rId4" name="chimes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Ảnh có chứa biểu tượng, thiết kế&#10;&#10;Nội dung do AI tạo ra có thể không chính xác.">
            <a:extLst>
              <a:ext uri="{FF2B5EF4-FFF2-40B4-BE49-F238E27FC236}">
                <a16:creationId xmlns:a16="http://schemas.microsoft.com/office/drawing/2014/main" id="{7AA3AE5D-2023-39A6-DE29-AC1EB0118E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7026" y="739739"/>
            <a:ext cx="7099442" cy="4396192"/>
          </a:xfrm>
          <a:prstGeom prst="rect">
            <a:avLst/>
          </a:prstGeom>
        </p:spPr>
      </p:pic>
      <p:pic>
        <p:nvPicPr>
          <p:cNvPr id="4" name="ĐÓ M">
            <a:hlinkClick r:id="" action="ppaction://media"/>
            <a:extLst>
              <a:ext uri="{FF2B5EF4-FFF2-40B4-BE49-F238E27FC236}">
                <a16:creationId xmlns:a16="http://schemas.microsoft.com/office/drawing/2014/main" id="{D3B60C8D-E7D4-74E9-5911-67A506CDF1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22745" y="329609"/>
            <a:ext cx="9760688" cy="5571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26765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Ô N">
            <a:hlinkClick r:id="" action="ppaction://media"/>
            <a:extLst>
              <a:ext uri="{FF2B5EF4-FFF2-40B4-BE49-F238E27FC236}">
                <a16:creationId xmlns:a16="http://schemas.microsoft.com/office/drawing/2014/main" id="{DA64C641-E052-2BD6-9987-E1AEBA684A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4271" y="369870"/>
            <a:ext cx="9390578" cy="5399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Hình ảnh 4" descr="Ảnh có chứa biểu tượng, Đồ họa, Hình chữ nhật, màu đỏ&#10;&#10;Nội dung do AI tạo ra có thể không chính xác.">
            <a:extLst>
              <a:ext uri="{FF2B5EF4-FFF2-40B4-BE49-F238E27FC236}">
                <a16:creationId xmlns:a16="http://schemas.microsoft.com/office/drawing/2014/main" id="{1F2E81B7-3CC0-B3F4-27C6-129CBBE099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7870" y="457200"/>
            <a:ext cx="5667153" cy="47865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Hình ảnh 8" descr="Ảnh có chứa màu đỏ, Hình chữ nhật, văn phòng phẩm&#10;&#10;Nội dung do AI tạo ra có thể không chính xác.">
            <a:extLst>
              <a:ext uri="{FF2B5EF4-FFF2-40B4-BE49-F238E27FC236}">
                <a16:creationId xmlns:a16="http://schemas.microsoft.com/office/drawing/2014/main" id="{0C10C949-5FDD-67FE-AAE9-C02EAA0713A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4996" t="2074" r="7925"/>
          <a:stretch>
            <a:fillRect/>
          </a:stretch>
        </p:blipFill>
        <p:spPr>
          <a:xfrm>
            <a:off x="3958895" y="993958"/>
            <a:ext cx="1119883" cy="4151322"/>
          </a:xfrm>
          <a:prstGeom prst="rect">
            <a:avLst/>
          </a:prstGeom>
        </p:spPr>
      </p:pic>
      <p:pic>
        <p:nvPicPr>
          <p:cNvPr id="10" name="Hình ảnh 9" descr="Ảnh có chứa Hình chữ nhật, màu đỏ, thiết kế&#10;&#10;Nội dung do AI tạo ra có thể không chính xác.">
            <a:extLst>
              <a:ext uri="{FF2B5EF4-FFF2-40B4-BE49-F238E27FC236}">
                <a16:creationId xmlns:a16="http://schemas.microsoft.com/office/drawing/2014/main" id="{AD48AE2E-6349-3F0A-89F0-E61E5A557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2337"/>
          <a:stretch>
            <a:fillRect/>
          </a:stretch>
        </p:blipFill>
        <p:spPr>
          <a:xfrm>
            <a:off x="5078778" y="884839"/>
            <a:ext cx="2886478" cy="420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008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4" name="bomb.wav"/>
          </p:stSnd>
        </p:sndAc>
      </p:transition>
    </mc:Choice>
    <mc:Fallback xmlns="">
      <p:transition spd="slow">
        <p:fade/>
        <p:sndAc>
          <p:stSnd>
            <p:snd r:embed="rId12" name="bomb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smn">
            <a:hlinkClick r:id="" action="ppaction://media"/>
            <a:extLst>
              <a:ext uri="{FF2B5EF4-FFF2-40B4-BE49-F238E27FC236}">
                <a16:creationId xmlns:a16="http://schemas.microsoft.com/office/drawing/2014/main" id="{7E142AF6-6319-A89E-98ED-E80EAF5FED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11374" r="1577"/>
          <a:stretch>
            <a:fillRect/>
          </a:stretch>
        </p:blipFill>
        <p:spPr>
          <a:xfrm>
            <a:off x="1335640" y="821933"/>
            <a:ext cx="9616612" cy="4848617"/>
          </a:xfrm>
          <a:prstGeom prst="rect">
            <a:avLst/>
          </a:prstGeom>
          <a:ln w="107950" cap="rnd">
            <a:solidFill>
              <a:srgbClr val="00B050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802032205"/>
      </p:ext>
    </p:extLst>
  </p:cSld>
  <p:clrMapOvr>
    <a:masterClrMapping/>
  </p:clrMapOvr>
  <p:transition spd="slow">
    <p:dissolve/>
    <p:sndAc>
      <p:stSnd>
        <p:snd r:embed="rId4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DCE28F9B-ABE6-68DF-924E-70253040AB97}"/>
              </a:ext>
            </a:extLst>
          </p:cNvPr>
          <p:cNvSpPr/>
          <p:nvPr/>
        </p:nvSpPr>
        <p:spPr>
          <a:xfrm>
            <a:off x="1650663" y="1504295"/>
            <a:ext cx="844654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TRÒ CHƠI</a:t>
            </a:r>
          </a:p>
          <a:p>
            <a:pPr algn="ctr"/>
            <a:r>
              <a:rPr lang="vi-VN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THỬ TÀI BÉ YÊU</a:t>
            </a:r>
            <a:endParaRPr lang="vi-VN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2" name="M N cùng nét chữ (3)">
            <a:hlinkClick r:id="" action="ppaction://media"/>
            <a:extLst>
              <a:ext uri="{FF2B5EF4-FFF2-40B4-BE49-F238E27FC236}">
                <a16:creationId xmlns:a16="http://schemas.microsoft.com/office/drawing/2014/main" id="{F4D4BA22-9682-EBE0-BC74-4D7107B6EA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28440" y="5604553"/>
            <a:ext cx="1880456" cy="125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98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airplane"/>
        <p:sndAc>
          <p:stSnd>
            <p:snd r:embed="rId4" name="suction.wav"/>
          </p:stSnd>
        </p:sndAc>
      </p:transition>
    </mc:Choice>
    <mc:Fallback xmlns="">
      <p:transition spd="slow">
        <p:fade/>
        <p:sndAc>
          <p:stSnd>
            <p:snd r:embed="rId7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ình Bầu dục 2">
            <a:hlinkClick r:id="rId5" action="ppaction://hlinksldjump"/>
            <a:extLst>
              <a:ext uri="{FF2B5EF4-FFF2-40B4-BE49-F238E27FC236}">
                <a16:creationId xmlns:a16="http://schemas.microsoft.com/office/drawing/2014/main" id="{BFF4337F-3960-3B7A-4C8B-F458F3564427}"/>
              </a:ext>
            </a:extLst>
          </p:cNvPr>
          <p:cNvSpPr/>
          <p:nvPr/>
        </p:nvSpPr>
        <p:spPr>
          <a:xfrm>
            <a:off x="11455686" y="6051479"/>
            <a:ext cx="657546" cy="67809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A352B399-8BE5-4BD0-DB6C-D5B9E65B654E}"/>
              </a:ext>
            </a:extLst>
          </p:cNvPr>
          <p:cNvSpPr/>
          <p:nvPr/>
        </p:nvSpPr>
        <p:spPr>
          <a:xfrm>
            <a:off x="955438" y="1791678"/>
            <a:ext cx="1031780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TRÒ CHƠI</a:t>
            </a:r>
            <a:endParaRPr lang="vi-VN" sz="5400" b="1" cap="none" spc="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vi-VN" sz="5400" b="1" cap="none" spc="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TÌM ĐƯỜNG VỀ NHÀ</a:t>
            </a:r>
          </a:p>
        </p:txBody>
      </p:sp>
      <p:pic>
        <p:nvPicPr>
          <p:cNvPr id="2" name="M N cùng nét chữ (3)">
            <a:hlinkClick r:id="" action="ppaction://media"/>
            <a:extLst>
              <a:ext uri="{FF2B5EF4-FFF2-40B4-BE49-F238E27FC236}">
                <a16:creationId xmlns:a16="http://schemas.microsoft.com/office/drawing/2014/main" id="{703D7564-F195-6863-9B58-CFADE1C4C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75020" y="5660775"/>
            <a:ext cx="966056" cy="96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6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D2CD6FDD-0D31-D5DB-9696-DEF1DA8E1030}"/>
              </a:ext>
            </a:extLst>
          </p:cNvPr>
          <p:cNvSpPr/>
          <p:nvPr/>
        </p:nvSpPr>
        <p:spPr>
          <a:xfrm>
            <a:off x="2724912" y="1122363"/>
            <a:ext cx="5303520" cy="4535424"/>
          </a:xfrm>
          <a:prstGeom prst="roundRect">
            <a:avLst>
              <a:gd name="adj" fmla="val 30780"/>
            </a:avLst>
          </a:prstGeom>
          <a:solidFill>
            <a:srgbClr val="FF00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3EC06354-DF67-B93E-E460-F0E861E23959}"/>
              </a:ext>
            </a:extLst>
          </p:cNvPr>
          <p:cNvSpPr/>
          <p:nvPr/>
        </p:nvSpPr>
        <p:spPr>
          <a:xfrm rot="1442603">
            <a:off x="2936813" y="1469883"/>
            <a:ext cx="4852122" cy="4142015"/>
          </a:xfrm>
          <a:prstGeom prst="roundRect">
            <a:avLst>
              <a:gd name="adj" fmla="val 30289"/>
            </a:avLst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4B74E75B-FEFF-4B52-4934-5FBE25999C72}"/>
              </a:ext>
            </a:extLst>
          </p:cNvPr>
          <p:cNvSpPr/>
          <p:nvPr/>
        </p:nvSpPr>
        <p:spPr>
          <a:xfrm rot="19241657">
            <a:off x="3359464" y="1454028"/>
            <a:ext cx="4006820" cy="4209750"/>
          </a:xfrm>
          <a:prstGeom prst="roundRect">
            <a:avLst>
              <a:gd name="adj" fmla="val 30289"/>
            </a:avLst>
          </a:prstGeom>
          <a:solidFill>
            <a:srgbClr val="CC00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A931FADF-1119-68F4-54B0-E42E769251AE}"/>
              </a:ext>
            </a:extLst>
          </p:cNvPr>
          <p:cNvSpPr/>
          <p:nvPr/>
        </p:nvSpPr>
        <p:spPr>
          <a:xfrm>
            <a:off x="5168765" y="974969"/>
            <a:ext cx="1023380" cy="847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e</a:t>
            </a:r>
          </a:p>
          <a:p>
            <a:pPr algn="ctr"/>
            <a:r>
              <a:rPr lang="vi-VN" sz="3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redghehisnruyie</a:t>
            </a:r>
            <a:endParaRPr lang="vi-VN" sz="3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7" name="nhac tro choi powerpoint">
            <a:hlinkClick r:id="" action="ppaction://media"/>
            <a:extLst>
              <a:ext uri="{FF2B5EF4-FFF2-40B4-BE49-F238E27FC236}">
                <a16:creationId xmlns:a16="http://schemas.microsoft.com/office/drawing/2014/main" id="{EACFABFE-39D5-16AC-8542-72B305BF1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9674" y="6405796"/>
            <a:ext cx="406400" cy="406400"/>
          </a:xfrm>
          <a:prstGeom prst="rect">
            <a:avLst/>
          </a:prstGeom>
        </p:spPr>
      </p:pic>
      <p:sp>
        <p:nvSpPr>
          <p:cNvPr id="3" name="Hình bình hành 2">
            <a:extLst>
              <a:ext uri="{FF2B5EF4-FFF2-40B4-BE49-F238E27FC236}">
                <a16:creationId xmlns:a16="http://schemas.microsoft.com/office/drawing/2014/main" id="{65F7FE24-69F7-D684-4E70-B210EF2497E8}"/>
              </a:ext>
            </a:extLst>
          </p:cNvPr>
          <p:cNvSpPr/>
          <p:nvPr/>
        </p:nvSpPr>
        <p:spPr>
          <a:xfrm>
            <a:off x="5649978" y="77002"/>
            <a:ext cx="787748" cy="5658635"/>
          </a:xfrm>
          <a:prstGeom prst="parallelogram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2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06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8" grpId="0" animBg="1"/>
      <p:bldP spid="8" grpId="1" animBg="1"/>
      <p:bldP spid="2" grpId="0"/>
      <p:bldP spid="3" grpId="0" animBg="1"/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39EE11D-7162-5AF3-F7BB-80B8B7488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ABADC51-18F2-BA8E-9B80-11F6D66C6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AB946AFE-EB97-AC3F-C0EA-012080500B83}"/>
              </a:ext>
            </a:extLst>
          </p:cNvPr>
          <p:cNvSpPr/>
          <p:nvPr/>
        </p:nvSpPr>
        <p:spPr>
          <a:xfrm>
            <a:off x="2724912" y="1122363"/>
            <a:ext cx="5303520" cy="4535424"/>
          </a:xfrm>
          <a:prstGeom prst="roundRect">
            <a:avLst>
              <a:gd name="adj" fmla="val 30780"/>
            </a:avLst>
          </a:prstGeom>
          <a:solidFill>
            <a:srgbClr val="006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077094E7-6E12-E432-CFB7-96B9FF6BD3F5}"/>
              </a:ext>
            </a:extLst>
          </p:cNvPr>
          <p:cNvSpPr/>
          <p:nvPr/>
        </p:nvSpPr>
        <p:spPr>
          <a:xfrm rot="1442603">
            <a:off x="2936813" y="1469883"/>
            <a:ext cx="4852122" cy="4142015"/>
          </a:xfrm>
          <a:prstGeom prst="roundRect">
            <a:avLst>
              <a:gd name="adj" fmla="val 30289"/>
            </a:avLst>
          </a:prstGeom>
          <a:solidFill>
            <a:srgbClr val="00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DAB6BC25-3F31-8DCA-2A8C-973EC7DACBFE}"/>
              </a:ext>
            </a:extLst>
          </p:cNvPr>
          <p:cNvSpPr/>
          <p:nvPr/>
        </p:nvSpPr>
        <p:spPr>
          <a:xfrm rot="19241657">
            <a:off x="3359464" y="1454028"/>
            <a:ext cx="4006820" cy="4209750"/>
          </a:xfrm>
          <a:prstGeom prst="roundRect">
            <a:avLst>
              <a:gd name="adj" fmla="val 30289"/>
            </a:avLst>
          </a:prstGeom>
          <a:solidFill>
            <a:srgbClr val="00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9E3DA0B5-BDA2-5EA4-ACBF-82407A2E7489}"/>
              </a:ext>
            </a:extLst>
          </p:cNvPr>
          <p:cNvSpPr/>
          <p:nvPr/>
        </p:nvSpPr>
        <p:spPr>
          <a:xfrm>
            <a:off x="4864982" y="1027906"/>
            <a:ext cx="1023380" cy="90086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ê</a:t>
            </a:r>
          </a:p>
          <a:p>
            <a:pPr algn="ctr"/>
            <a:r>
              <a:rPr lang="vi-VN" sz="3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p</a:t>
            </a:r>
          </a:p>
          <a:p>
            <a:pPr algn="ctr"/>
            <a:r>
              <a:rPr lang="vi-VN" sz="3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redghehisnruyie</a:t>
            </a:r>
            <a:endParaRPr lang="vi-VN" sz="3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8" name="nhac tro choi powerpoint">
            <a:hlinkClick r:id="" action="ppaction://media"/>
            <a:extLst>
              <a:ext uri="{FF2B5EF4-FFF2-40B4-BE49-F238E27FC236}">
                <a16:creationId xmlns:a16="http://schemas.microsoft.com/office/drawing/2014/main" id="{4CF311DA-1597-6929-61CB-E9557AAFEA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9674" y="6405796"/>
            <a:ext cx="406400" cy="406400"/>
          </a:xfrm>
          <a:prstGeom prst="rect">
            <a:avLst/>
          </a:prstGeom>
        </p:spPr>
      </p:pic>
      <p:sp>
        <p:nvSpPr>
          <p:cNvPr id="9" name="Sọc Chéo 8">
            <a:extLst>
              <a:ext uri="{FF2B5EF4-FFF2-40B4-BE49-F238E27FC236}">
                <a16:creationId xmlns:a16="http://schemas.microsoft.com/office/drawing/2014/main" id="{CC4D29E9-D8CD-736E-AA7E-4509AAC8A3EB}"/>
              </a:ext>
            </a:extLst>
          </p:cNvPr>
          <p:cNvSpPr/>
          <p:nvPr/>
        </p:nvSpPr>
        <p:spPr>
          <a:xfrm>
            <a:off x="4864982" y="182880"/>
            <a:ext cx="1116531" cy="6675120"/>
          </a:xfrm>
          <a:prstGeom prst="diagStripe">
            <a:avLst>
              <a:gd name="adj" fmla="val 451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77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06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7E06DFD4-12BC-6EFD-A7C3-CCCB5F8824DC}"/>
              </a:ext>
            </a:extLst>
          </p:cNvPr>
          <p:cNvSpPr/>
          <p:nvPr/>
        </p:nvSpPr>
        <p:spPr>
          <a:xfrm>
            <a:off x="2724912" y="1122363"/>
            <a:ext cx="5303520" cy="4535424"/>
          </a:xfrm>
          <a:prstGeom prst="roundRect">
            <a:avLst>
              <a:gd name="adj" fmla="val 30780"/>
            </a:avLst>
          </a:prstGeom>
          <a:solidFill>
            <a:srgbClr val="99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430080BD-9E18-35B6-86A6-18AEE810A3AD}"/>
              </a:ext>
            </a:extLst>
          </p:cNvPr>
          <p:cNvSpPr/>
          <p:nvPr/>
        </p:nvSpPr>
        <p:spPr>
          <a:xfrm rot="1442603">
            <a:off x="2936813" y="1469883"/>
            <a:ext cx="4852122" cy="4142015"/>
          </a:xfrm>
          <a:prstGeom prst="roundRect">
            <a:avLst>
              <a:gd name="adj" fmla="val 30289"/>
            </a:avLst>
          </a:prstGeom>
          <a:solidFill>
            <a:srgbClr val="99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D92E984D-0D69-3700-919F-25E0DE430BB7}"/>
              </a:ext>
            </a:extLst>
          </p:cNvPr>
          <p:cNvSpPr/>
          <p:nvPr/>
        </p:nvSpPr>
        <p:spPr>
          <a:xfrm rot="19241657">
            <a:off x="3359464" y="1454028"/>
            <a:ext cx="4006820" cy="4209750"/>
          </a:xfrm>
          <a:prstGeom prst="roundRect">
            <a:avLst>
              <a:gd name="adj" fmla="val 30289"/>
            </a:avLst>
          </a:prstGeom>
          <a:solidFill>
            <a:srgbClr val="008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DF3F53DA-F850-0C99-8B77-B306B90FC2CE}"/>
              </a:ext>
            </a:extLst>
          </p:cNvPr>
          <p:cNvSpPr/>
          <p:nvPr/>
        </p:nvSpPr>
        <p:spPr>
          <a:xfrm>
            <a:off x="5072620" y="308420"/>
            <a:ext cx="1023380" cy="90086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u</a:t>
            </a:r>
          </a:p>
          <a:p>
            <a:pPr algn="ctr"/>
            <a:r>
              <a:rPr lang="vi-VN" sz="3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p</a:t>
            </a:r>
          </a:p>
          <a:p>
            <a:pPr algn="ctr"/>
            <a:r>
              <a:rPr lang="vi-VN" sz="3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redghehisnruyie</a:t>
            </a:r>
            <a:endParaRPr lang="vi-VN" sz="3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8" name="nhac tro choi powerpoint">
            <a:hlinkClick r:id="" action="ppaction://media"/>
            <a:extLst>
              <a:ext uri="{FF2B5EF4-FFF2-40B4-BE49-F238E27FC236}">
                <a16:creationId xmlns:a16="http://schemas.microsoft.com/office/drawing/2014/main" id="{EF7B1340-DC89-0DAC-03FB-EE0F44E7E8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9674" y="6405796"/>
            <a:ext cx="406400" cy="406400"/>
          </a:xfrm>
          <a:prstGeom prst="rect">
            <a:avLst/>
          </a:prstGeom>
        </p:spPr>
      </p:pic>
      <p:sp>
        <p:nvSpPr>
          <p:cNvPr id="2" name="Hình bình hành 1">
            <a:extLst>
              <a:ext uri="{FF2B5EF4-FFF2-40B4-BE49-F238E27FC236}">
                <a16:creationId xmlns:a16="http://schemas.microsoft.com/office/drawing/2014/main" id="{7DE19E53-E82E-7B3D-40A2-D7F14D42EBD9}"/>
              </a:ext>
            </a:extLst>
          </p:cNvPr>
          <p:cNvSpPr/>
          <p:nvPr/>
        </p:nvSpPr>
        <p:spPr>
          <a:xfrm>
            <a:off x="4668253" y="421577"/>
            <a:ext cx="1427747" cy="5936995"/>
          </a:xfrm>
          <a:prstGeom prst="parallelogram">
            <a:avLst>
              <a:gd name="adj" fmla="val 52481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5415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06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3A2F87DA-5EEA-F5F5-1E80-7643945AF3D4}"/>
              </a:ext>
            </a:extLst>
          </p:cNvPr>
          <p:cNvSpPr/>
          <p:nvPr/>
        </p:nvSpPr>
        <p:spPr>
          <a:xfrm>
            <a:off x="2724912" y="1122363"/>
            <a:ext cx="5303520" cy="4535424"/>
          </a:xfrm>
          <a:prstGeom prst="roundRect">
            <a:avLst>
              <a:gd name="adj" fmla="val 30780"/>
            </a:avLst>
          </a:prstGeom>
          <a:solidFill>
            <a:srgbClr val="006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78F537C2-E685-A501-E937-C4624553C55E}"/>
              </a:ext>
            </a:extLst>
          </p:cNvPr>
          <p:cNvSpPr/>
          <p:nvPr/>
        </p:nvSpPr>
        <p:spPr>
          <a:xfrm rot="1442603">
            <a:off x="2936813" y="1469883"/>
            <a:ext cx="4852122" cy="4142015"/>
          </a:xfrm>
          <a:prstGeom prst="roundRect">
            <a:avLst>
              <a:gd name="adj" fmla="val 30289"/>
            </a:avLst>
          </a:prstGeom>
          <a:solidFill>
            <a:srgbClr val="00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A5C88E6C-9916-3DFC-9FC4-CE5E61131EE3}"/>
              </a:ext>
            </a:extLst>
          </p:cNvPr>
          <p:cNvSpPr/>
          <p:nvPr/>
        </p:nvSpPr>
        <p:spPr>
          <a:xfrm rot="19241657">
            <a:off x="3359464" y="1454028"/>
            <a:ext cx="4006820" cy="4209750"/>
          </a:xfrm>
          <a:prstGeom prst="roundRect">
            <a:avLst>
              <a:gd name="adj" fmla="val 30289"/>
            </a:avLst>
          </a:prstGeom>
          <a:solidFill>
            <a:srgbClr val="00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49E4096C-AD78-0A48-BB63-BF7142000B83}"/>
              </a:ext>
            </a:extLst>
          </p:cNvPr>
          <p:cNvSpPr/>
          <p:nvPr/>
        </p:nvSpPr>
        <p:spPr>
          <a:xfrm>
            <a:off x="5072620" y="308420"/>
            <a:ext cx="1023380" cy="90086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Aptos" panose="020B0004020202020204" pitchFamily="34" charset="0"/>
              </a:rPr>
              <a:t>ư</a:t>
            </a:r>
          </a:p>
          <a:p>
            <a:pPr algn="ctr"/>
            <a:r>
              <a:rPr lang="vi-VN" sz="3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p</a:t>
            </a:r>
          </a:p>
          <a:p>
            <a:pPr algn="ctr"/>
            <a:r>
              <a:rPr lang="vi-VN" sz="3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redghehisnruyie</a:t>
            </a:r>
            <a:endParaRPr lang="vi-VN" sz="3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8" name="nhac tro choi powerpoint">
            <a:hlinkClick r:id="" action="ppaction://media"/>
            <a:extLst>
              <a:ext uri="{FF2B5EF4-FFF2-40B4-BE49-F238E27FC236}">
                <a16:creationId xmlns:a16="http://schemas.microsoft.com/office/drawing/2014/main" id="{0FAB43B7-0D97-2E85-D19B-24E7FB4293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9674" y="6405796"/>
            <a:ext cx="406400" cy="406400"/>
          </a:xfrm>
          <a:prstGeom prst="rect">
            <a:avLst/>
          </a:prstGeom>
        </p:spPr>
      </p:pic>
      <p:sp>
        <p:nvSpPr>
          <p:cNvPr id="9" name="Hình bình hành 8">
            <a:extLst>
              <a:ext uri="{FF2B5EF4-FFF2-40B4-BE49-F238E27FC236}">
                <a16:creationId xmlns:a16="http://schemas.microsoft.com/office/drawing/2014/main" id="{5D71E13F-F52B-A40D-B311-41A60210DDFE}"/>
              </a:ext>
            </a:extLst>
          </p:cNvPr>
          <p:cNvSpPr/>
          <p:nvPr/>
        </p:nvSpPr>
        <p:spPr>
          <a:xfrm rot="20083353">
            <a:off x="5844887" y="-45308"/>
            <a:ext cx="1155032" cy="6097376"/>
          </a:xfrm>
          <a:prstGeom prst="parallelogram">
            <a:avLst/>
          </a:prstGeom>
          <a:solidFill>
            <a:srgbClr val="00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612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06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2C4F2247-5184-0D63-32CE-8F9F84624A10}"/>
              </a:ext>
            </a:extLst>
          </p:cNvPr>
          <p:cNvSpPr/>
          <p:nvPr/>
        </p:nvSpPr>
        <p:spPr>
          <a:xfrm>
            <a:off x="491850" y="1382245"/>
            <a:ext cx="5303520" cy="4535424"/>
          </a:xfrm>
          <a:prstGeom prst="roundRect">
            <a:avLst>
              <a:gd name="adj" fmla="val 30780"/>
            </a:avLst>
          </a:prstGeom>
          <a:solidFill>
            <a:srgbClr val="FF00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C747CDAB-5A19-9FDE-C989-0830CCD9F616}"/>
              </a:ext>
            </a:extLst>
          </p:cNvPr>
          <p:cNvSpPr/>
          <p:nvPr/>
        </p:nvSpPr>
        <p:spPr>
          <a:xfrm rot="1442603">
            <a:off x="703751" y="1729765"/>
            <a:ext cx="4852122" cy="4142015"/>
          </a:xfrm>
          <a:prstGeom prst="roundRect">
            <a:avLst>
              <a:gd name="adj" fmla="val 30289"/>
            </a:avLst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C198EE5C-4189-C8F5-6476-B1AED5A8B5C0}"/>
              </a:ext>
            </a:extLst>
          </p:cNvPr>
          <p:cNvSpPr/>
          <p:nvPr/>
        </p:nvSpPr>
        <p:spPr>
          <a:xfrm rot="19241657">
            <a:off x="1126402" y="1713910"/>
            <a:ext cx="4006820" cy="4209750"/>
          </a:xfrm>
          <a:prstGeom prst="roundRect">
            <a:avLst>
              <a:gd name="adj" fmla="val 30289"/>
            </a:avLst>
          </a:prstGeom>
          <a:solidFill>
            <a:srgbClr val="CC00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AEA066B3-154D-2BE2-41B9-C8C3E5BB9EC0}"/>
              </a:ext>
            </a:extLst>
          </p:cNvPr>
          <p:cNvSpPr/>
          <p:nvPr/>
        </p:nvSpPr>
        <p:spPr>
          <a:xfrm>
            <a:off x="2631920" y="661198"/>
            <a:ext cx="1023380" cy="689111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mhmehisnruyie</a:t>
            </a:r>
            <a:endParaRPr lang="vi-VN" sz="3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4702F95C-3E1D-0110-7632-6F16BC233B60}"/>
              </a:ext>
            </a:extLst>
          </p:cNvPr>
          <p:cNvSpPr/>
          <p:nvPr/>
        </p:nvSpPr>
        <p:spPr>
          <a:xfrm>
            <a:off x="5936858" y="1382244"/>
            <a:ext cx="5303520" cy="4535424"/>
          </a:xfrm>
          <a:prstGeom prst="roundRect">
            <a:avLst>
              <a:gd name="adj" fmla="val 30780"/>
            </a:avLst>
          </a:prstGeom>
          <a:solidFill>
            <a:srgbClr val="99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AEBEA743-FEA2-3477-14E2-EBE96EEE36E6}"/>
              </a:ext>
            </a:extLst>
          </p:cNvPr>
          <p:cNvSpPr/>
          <p:nvPr/>
        </p:nvSpPr>
        <p:spPr>
          <a:xfrm rot="1442603">
            <a:off x="6148759" y="1729764"/>
            <a:ext cx="4852122" cy="4142015"/>
          </a:xfrm>
          <a:prstGeom prst="roundRect">
            <a:avLst>
              <a:gd name="adj" fmla="val 30289"/>
            </a:avLst>
          </a:prstGeom>
          <a:solidFill>
            <a:srgbClr val="99FF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EC51307B-8C9E-DCE4-A971-C4C60142084E}"/>
              </a:ext>
            </a:extLst>
          </p:cNvPr>
          <p:cNvSpPr/>
          <p:nvPr/>
        </p:nvSpPr>
        <p:spPr>
          <a:xfrm rot="19241657">
            <a:off x="6571410" y="1713909"/>
            <a:ext cx="4006820" cy="4209750"/>
          </a:xfrm>
          <a:prstGeom prst="roundRect">
            <a:avLst>
              <a:gd name="adj" fmla="val 30289"/>
            </a:avLst>
          </a:prstGeom>
          <a:solidFill>
            <a:srgbClr val="008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4E8D182B-DBB3-F282-0CE3-17ADECE8AA10}"/>
              </a:ext>
            </a:extLst>
          </p:cNvPr>
          <p:cNvSpPr/>
          <p:nvPr/>
        </p:nvSpPr>
        <p:spPr>
          <a:xfrm>
            <a:off x="8284566" y="568301"/>
            <a:ext cx="1023380" cy="953799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nu</a:t>
            </a:r>
          </a:p>
          <a:p>
            <a:pPr algn="ctr"/>
            <a:r>
              <a:rPr lang="vi-VN" sz="3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p</a:t>
            </a:r>
          </a:p>
          <a:p>
            <a:pPr algn="ctr"/>
            <a:r>
              <a:rPr lang="vi-VN" sz="3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redghehisnruyie</a:t>
            </a:r>
            <a:endParaRPr lang="vi-VN" sz="3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2" name="Hình bình hành 11">
            <a:extLst>
              <a:ext uri="{FF2B5EF4-FFF2-40B4-BE49-F238E27FC236}">
                <a16:creationId xmlns:a16="http://schemas.microsoft.com/office/drawing/2014/main" id="{A648FE8F-0F8B-D16B-02F6-3009BFA9A278}"/>
              </a:ext>
            </a:extLst>
          </p:cNvPr>
          <p:cNvSpPr/>
          <p:nvPr/>
        </p:nvSpPr>
        <p:spPr>
          <a:xfrm rot="5400000">
            <a:off x="2094233" y="1432300"/>
            <a:ext cx="1428762" cy="4977728"/>
          </a:xfrm>
          <a:prstGeom prst="parallelogram">
            <a:avLst/>
          </a:prstGeom>
          <a:solidFill>
            <a:srgbClr val="FF33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Hình bình hành 12">
            <a:extLst>
              <a:ext uri="{FF2B5EF4-FFF2-40B4-BE49-F238E27FC236}">
                <a16:creationId xmlns:a16="http://schemas.microsoft.com/office/drawing/2014/main" id="{E939DFBD-69FA-12FF-07FE-B58AD2564534}"/>
              </a:ext>
            </a:extLst>
          </p:cNvPr>
          <p:cNvSpPr/>
          <p:nvPr/>
        </p:nvSpPr>
        <p:spPr>
          <a:xfrm>
            <a:off x="6910939" y="3206781"/>
            <a:ext cx="3984859" cy="1009083"/>
          </a:xfrm>
          <a:prstGeom prst="parallelogram">
            <a:avLst/>
          </a:prstGeom>
          <a:solidFill>
            <a:srgbClr val="99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8959724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t n">
            <a:hlinkClick r:id="" action="ppaction://media"/>
            <a:extLst>
              <a:ext uri="{FF2B5EF4-FFF2-40B4-BE49-F238E27FC236}">
                <a16:creationId xmlns:a16="http://schemas.microsoft.com/office/drawing/2014/main" id="{F70BD7BD-2EEA-C764-32FB-0DF4FDC084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3447" y="513708"/>
            <a:ext cx="8475039" cy="53425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396666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 descr="Ảnh có chứa màu đỏ, Hình chữ nhật, văn phòng phẩm&#10;&#10;Nội dung do AI tạo ra có thể không chính xác.">
            <a:extLst>
              <a:ext uri="{FF2B5EF4-FFF2-40B4-BE49-F238E27FC236}">
                <a16:creationId xmlns:a16="http://schemas.microsoft.com/office/drawing/2014/main" id="{B6FF0F18-2E82-7BF5-0860-1D1FC573AA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96" t="2074" r="7925"/>
          <a:stretch>
            <a:fillRect/>
          </a:stretch>
        </p:blipFill>
        <p:spPr>
          <a:xfrm>
            <a:off x="3657599" y="1325367"/>
            <a:ext cx="1119883" cy="4151322"/>
          </a:xfrm>
          <a:prstGeom prst="rect">
            <a:avLst/>
          </a:prstGeom>
        </p:spPr>
      </p:pic>
      <p:pic>
        <p:nvPicPr>
          <p:cNvPr id="11" name="Hình ảnh 10" descr="Ảnh có chứa Hình chữ nhật, màu đỏ, thiết kế&#10;&#10;Nội dung do AI tạo ra có thể không chính xác.">
            <a:extLst>
              <a:ext uri="{FF2B5EF4-FFF2-40B4-BE49-F238E27FC236}">
                <a16:creationId xmlns:a16="http://schemas.microsoft.com/office/drawing/2014/main" id="{250E0D8C-F400-7283-09B3-EAC6D07EB58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2337"/>
          <a:stretch>
            <a:fillRect/>
          </a:stretch>
        </p:blipFill>
        <p:spPr>
          <a:xfrm>
            <a:off x="4777482" y="1325367"/>
            <a:ext cx="2886478" cy="4078840"/>
          </a:xfrm>
          <a:prstGeom prst="rect">
            <a:avLst/>
          </a:prstGeom>
        </p:spPr>
      </p:pic>
      <p:pic>
        <p:nvPicPr>
          <p:cNvPr id="13" name="Hình ảnh 12" descr="Ảnh có chứa Hình chữ nhật, màu đỏ, thiết kế&#10;&#10;Nội dung do AI tạo ra có thể không chính xác.">
            <a:extLst>
              <a:ext uri="{FF2B5EF4-FFF2-40B4-BE49-F238E27FC236}">
                <a16:creationId xmlns:a16="http://schemas.microsoft.com/office/drawing/2014/main" id="{386A9935-92F4-A95F-071C-ADE271B8B5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8246" y="1073143"/>
            <a:ext cx="4683070" cy="471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80114"/>
      </p:ext>
    </p:extLst>
  </p:cSld>
  <p:clrMapOvr>
    <a:masterClrMapping/>
  </p:clrMapOvr>
  <p:transition spd="slow">
    <p:randomBar dir="vert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ác kiểu">
            <a:hlinkClick r:id="" action="ppaction://media"/>
            <a:extLst>
              <a:ext uri="{FF2B5EF4-FFF2-40B4-BE49-F238E27FC236}">
                <a16:creationId xmlns:a16="http://schemas.microsoft.com/office/drawing/2014/main" id="{6E36FDD1-A775-5168-57CB-BC1F1D576F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7547" y="647272"/>
            <a:ext cx="10479640" cy="5067728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</p:spTree>
    <p:extLst>
      <p:ext uri="{BB962C8B-B14F-4D97-AF65-F5344CB8AC3E}">
        <p14:creationId xmlns:p14="http://schemas.microsoft.com/office/powerpoint/2010/main" val="2097392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urtains"/>
        <p:sndAc>
          <p:stSnd>
            <p:snd r:embed="rId4" name="suction.wav"/>
          </p:stSnd>
        </p:sndAc>
      </p:transition>
    </mc:Choice>
    <mc:Fallback xmlns="">
      <p:transition spd="slow">
        <p:fade/>
        <p:sndAc>
          <p:stSnd>
            <p:snd r:embed="rId7" name="suction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63</Words>
  <Application>Microsoft Office PowerPoint</Application>
  <PresentationFormat>Màn hình rộng</PresentationFormat>
  <Paragraphs>27</Paragraphs>
  <Slides>18</Slides>
  <Notes>1</Notes>
  <HiddenSlides>0</HiddenSlides>
  <MMClips>14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18</vt:i4>
      </vt:variant>
    </vt:vector>
  </HeadingPairs>
  <TitlesOfParts>
    <vt:vector size="22" baseType="lpstr">
      <vt:lpstr>Aptos</vt:lpstr>
      <vt:lpstr>Arial</vt:lpstr>
      <vt:lpstr>Times New Roman</vt:lpstr>
      <vt:lpstr>Chủ đề Office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huyennguyenthibe@gmail.com</dc:creator>
  <cp:lastModifiedBy>huyennguyenthibe@gmail.com</cp:lastModifiedBy>
  <cp:revision>16</cp:revision>
  <dcterms:created xsi:type="dcterms:W3CDTF">2026-01-13T21:41:30Z</dcterms:created>
  <dcterms:modified xsi:type="dcterms:W3CDTF">2026-01-23T04:48:41Z</dcterms:modified>
</cp:coreProperties>
</file>