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4" r:id="rId2"/>
    <p:sldId id="258" r:id="rId3"/>
    <p:sldId id="257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0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4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5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0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2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8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1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9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9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4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9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hdphoto" Target="../media/hdphoto1.wdp"/><Relationship Id="rId18" Type="http://schemas.openxmlformats.org/officeDocument/2006/relationships/image" Target="../media/image11.gif"/><Relationship Id="rId3" Type="http://schemas.microsoft.com/office/2007/relationships/media" Target="../media/media3.mp3"/><Relationship Id="rId21" Type="http://schemas.openxmlformats.org/officeDocument/2006/relationships/image" Target="../media/image7.png"/><Relationship Id="rId7" Type="http://schemas.microsoft.com/office/2007/relationships/media" Target="../media/media5.mp3"/><Relationship Id="rId12" Type="http://schemas.openxmlformats.org/officeDocument/2006/relationships/image" Target="../media/image8.png"/><Relationship Id="rId17" Type="http://schemas.openxmlformats.org/officeDocument/2006/relationships/image" Target="../media/image10.gif"/><Relationship Id="rId2" Type="http://schemas.openxmlformats.org/officeDocument/2006/relationships/audio" Target="../media/media2.mp3"/><Relationship Id="rId16" Type="http://schemas.openxmlformats.org/officeDocument/2006/relationships/image" Target="../media/image9.gif"/><Relationship Id="rId20" Type="http://schemas.openxmlformats.org/officeDocument/2006/relationships/image" Target="../media/image6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1.xml"/><Relationship Id="rId5" Type="http://schemas.microsoft.com/office/2007/relationships/media" Target="../media/media4.mp3"/><Relationship Id="rId15" Type="http://schemas.openxmlformats.org/officeDocument/2006/relationships/image" Target="../media/image2.gif"/><Relationship Id="rId10" Type="http://schemas.openxmlformats.org/officeDocument/2006/relationships/audio" Target="../media/media6.mp3"/><Relationship Id="rId19" Type="http://schemas.openxmlformats.org/officeDocument/2006/relationships/image" Target="../media/image12.gif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microsoft.com/office/2007/relationships/hdphoto" Target="../media/hdphoto2.wdp"/><Relationship Id="rId1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12" Type="http://schemas.openxmlformats.org/officeDocument/2006/relationships/image" Target="../media/image16.png"/><Relationship Id="rId17" Type="http://schemas.openxmlformats.org/officeDocument/2006/relationships/image" Target="../media/image8.png"/><Relationship Id="rId2" Type="http://schemas.openxmlformats.org/officeDocument/2006/relationships/audio" Target="../media/audio1.wav"/><Relationship Id="rId16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11" Type="http://schemas.openxmlformats.org/officeDocument/2006/relationships/image" Target="../media/image15.gif"/><Relationship Id="rId5" Type="http://schemas.openxmlformats.org/officeDocument/2006/relationships/audio" Target="../media/audio4.wav"/><Relationship Id="rId15" Type="http://schemas.openxmlformats.org/officeDocument/2006/relationships/image" Target="../media/image17.gif"/><Relationship Id="rId10" Type="http://schemas.openxmlformats.org/officeDocument/2006/relationships/image" Target="../media/image12.gif"/><Relationship Id="rId4" Type="http://schemas.openxmlformats.org/officeDocument/2006/relationships/audio" Target="../media/audio3.wav"/><Relationship Id="rId9" Type="http://schemas.openxmlformats.org/officeDocument/2006/relationships/image" Target="../media/image14.gif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6.png"/><Relationship Id="rId3" Type="http://schemas.openxmlformats.org/officeDocument/2006/relationships/audio" Target="../media/audio3.wav"/><Relationship Id="rId7" Type="http://schemas.openxmlformats.org/officeDocument/2006/relationships/image" Target="../media/image2.gif"/><Relationship Id="rId12" Type="http://schemas.microsoft.com/office/2007/relationships/hdphoto" Target="../media/hdphoto2.wdp"/><Relationship Id="rId17" Type="http://schemas.microsoft.com/office/2007/relationships/hdphoto" Target="../media/hdphoto1.wdp"/><Relationship Id="rId2" Type="http://schemas.openxmlformats.org/officeDocument/2006/relationships/audio" Target="../media/audio1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11" Type="http://schemas.openxmlformats.org/officeDocument/2006/relationships/image" Target="../media/image16.png"/><Relationship Id="rId5" Type="http://schemas.openxmlformats.org/officeDocument/2006/relationships/image" Target="../media/image13.gif"/><Relationship Id="rId15" Type="http://schemas.openxmlformats.org/officeDocument/2006/relationships/image" Target="../media/image20.jpeg"/><Relationship Id="rId10" Type="http://schemas.openxmlformats.org/officeDocument/2006/relationships/image" Target="../media/image15.gif"/><Relationship Id="rId4" Type="http://schemas.openxmlformats.org/officeDocument/2006/relationships/audio" Target="../media/audio4.wav"/><Relationship Id="rId9" Type="http://schemas.openxmlformats.org/officeDocument/2006/relationships/image" Target="../media/image12.gif"/><Relationship Id="rId14" Type="http://schemas.openxmlformats.org/officeDocument/2006/relationships/image" Target="../media/image1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openxmlformats.org/officeDocument/2006/relationships/image" Target="../media/image6.png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12" Type="http://schemas.microsoft.com/office/2007/relationships/hdphoto" Target="../media/hdphoto2.wdp"/><Relationship Id="rId2" Type="http://schemas.openxmlformats.org/officeDocument/2006/relationships/audio" Target="../media/audio1.wav"/><Relationship Id="rId1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11" Type="http://schemas.openxmlformats.org/officeDocument/2006/relationships/image" Target="../media/image16.png"/><Relationship Id="rId5" Type="http://schemas.openxmlformats.org/officeDocument/2006/relationships/image" Target="../media/image13.gif"/><Relationship Id="rId15" Type="http://schemas.openxmlformats.org/officeDocument/2006/relationships/image" Target="../media/image8.png"/><Relationship Id="rId10" Type="http://schemas.openxmlformats.org/officeDocument/2006/relationships/image" Target="../media/image12.gif"/><Relationship Id="rId4" Type="http://schemas.openxmlformats.org/officeDocument/2006/relationships/audio" Target="../media/audio4.wav"/><Relationship Id="rId9" Type="http://schemas.openxmlformats.org/officeDocument/2006/relationships/image" Target="../media/image14.gif"/><Relationship Id="rId1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15.gif"/><Relationship Id="rId12" Type="http://schemas.openxmlformats.org/officeDocument/2006/relationships/image" Target="../media/image21.gif"/><Relationship Id="rId17" Type="http://schemas.microsoft.com/office/2007/relationships/hdphoto" Target="../media/hdphoto1.wdp"/><Relationship Id="rId2" Type="http://schemas.openxmlformats.org/officeDocument/2006/relationships/audio" Target="../media/audio3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11" Type="http://schemas.openxmlformats.org/officeDocument/2006/relationships/image" Target="../media/image12.gif"/><Relationship Id="rId5" Type="http://schemas.openxmlformats.org/officeDocument/2006/relationships/image" Target="../media/image13.gif"/><Relationship Id="rId15" Type="http://schemas.microsoft.com/office/2007/relationships/hdphoto" Target="../media/hdphoto2.wdp"/><Relationship Id="rId10" Type="http://schemas.openxmlformats.org/officeDocument/2006/relationships/image" Target="../media/image14.gif"/><Relationship Id="rId4" Type="http://schemas.openxmlformats.org/officeDocument/2006/relationships/audio" Target="../media/audio4.wav"/><Relationship Id="rId9" Type="http://schemas.openxmlformats.org/officeDocument/2006/relationships/image" Target="../media/image2.gif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6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0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F8E5455-7EE8-BAB9-436D-0F5A587035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427" y="2527722"/>
            <a:ext cx="2466975" cy="185737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84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4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865112" y="225174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o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8"/>
            <a:ext cx="7055223" cy="2227875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905498" y="2684683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ô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779426" y="2278432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803680" y="2683513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n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60AA08A8-DE13-381D-C1F5-944D9AE34F1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426" y="23080"/>
            <a:ext cx="1021193" cy="1081263"/>
          </a:xfrm>
          <a:prstGeom prst="rect">
            <a:avLst/>
          </a:prstGeom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91F59F6D-E105-80D7-39F1-F941289C843E}"/>
              </a:ext>
            </a:extLst>
          </p:cNvPr>
          <p:cNvSpPr/>
          <p:nvPr/>
        </p:nvSpPr>
        <p:spPr>
          <a:xfrm>
            <a:off x="6318413" y="1535133"/>
            <a:ext cx="172835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 avo"/>
              </a:rPr>
              <a:t>Con 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 avo"/>
              </a:rPr>
              <a:t>….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 avo"/>
              </a:rPr>
              <a:t>ng</a:t>
            </a:r>
            <a:endParaRPr lang="vi-VN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ni avo"/>
            </a:endParaRPr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F163DF67-28C1-BA54-56AA-643023289EC2}"/>
              </a:ext>
            </a:extLst>
          </p:cNvPr>
          <p:cNvSpPr/>
          <p:nvPr/>
        </p:nvSpPr>
        <p:spPr>
          <a:xfrm>
            <a:off x="6365853" y="917831"/>
            <a:ext cx="172835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 avo"/>
              </a:rPr>
              <a:t>Con </a:t>
            </a:r>
            <a:r>
              <a:rPr lang="en-US" sz="32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 avo"/>
              </a:rPr>
              <a:t>ong</a:t>
            </a:r>
            <a:endParaRPr lang="vi-VN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ni avo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9E36B5CA-1B40-C67D-21D0-C9E425F6BF7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427" y="2527722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M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D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C73736F5-4529-E1A6-C06F-423F381E5E9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761" y="100548"/>
            <a:ext cx="1711727" cy="1185522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7CDDA82F-E7E4-F231-CEBE-A87E70D8F03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427" y="2527722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4555634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7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2039426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6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nhặt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161937" y="212440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61937" y="2724688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3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240523" y="2100658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318413" y="27513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6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81A1E7F8-F679-84D3-C81B-923D73DE33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147" y="2627794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879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765720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393" y="4332084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6045560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2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3</a:t>
            </a:r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BAF0DF9B-9A53-EC36-E65A-7BC44A2C12CA}"/>
              </a:ext>
            </a:extLst>
          </p:cNvPr>
          <p:cNvSpPr/>
          <p:nvPr/>
        </p:nvSpPr>
        <p:spPr>
          <a:xfrm>
            <a:off x="6003822" y="996617"/>
            <a:ext cx="2911578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       L      c   m</a:t>
            </a:r>
          </a:p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t       e     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ê</a:t>
            </a:r>
          </a:p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    u   t    c   </a:t>
            </a:r>
            <a:r>
              <a:rPr lang="en-US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endParaRPr lang="vi-VN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66D89DD-7C70-125C-5A50-A19A590FBB9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427" y="2527722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208</Words>
  <Application>Microsoft Office PowerPoint</Application>
  <PresentationFormat>Trình chiếu Trên màn hình (4:3)</PresentationFormat>
  <Paragraphs>42</Paragraphs>
  <Slides>6</Slides>
  <Notes>0</Notes>
  <HiddenSlides>0</HiddenSlides>
  <MMClips>6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6</vt:i4>
      </vt:variant>
    </vt:vector>
  </HeadingPairs>
  <TitlesOfParts>
    <vt:vector size="12" baseType="lpstr">
      <vt:lpstr>Vni avo</vt:lpstr>
      <vt:lpstr>Calibri Light</vt:lpstr>
      <vt:lpstr>Times New Roman</vt:lpstr>
      <vt:lpstr>Arial</vt:lpstr>
      <vt:lpstr>Calibri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huyennguyenthibe@gmail.com</cp:lastModifiedBy>
  <cp:revision>46</cp:revision>
  <dcterms:created xsi:type="dcterms:W3CDTF">2018-03-07T03:31:56Z</dcterms:created>
  <dcterms:modified xsi:type="dcterms:W3CDTF">2025-03-03T05:42:03Z</dcterms:modified>
</cp:coreProperties>
</file>