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4.wav" ContentType="audio/x-wav"/>
  <Override PartName="/ppt/media/audio6.wav" ContentType="audio/x-wav"/>
  <Override PartName="/ppt/media/audio7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44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958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88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8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01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37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1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0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7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35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1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4A397-571A-43DC-A89D-AF45E2C1B1BF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19DCA-A3EE-42AE-8C70-96F318D6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6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5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.xml"/><Relationship Id="rId5" Type="http://schemas.openxmlformats.org/officeDocument/2006/relationships/image" Target="../media/image3.gif"/><Relationship Id="rId10" Type="http://schemas.openxmlformats.org/officeDocument/2006/relationships/slide" Target="slide5.xml"/><Relationship Id="rId4" Type="http://schemas.openxmlformats.org/officeDocument/2006/relationships/image" Target="../media/image2.gif"/><Relationship Id="rId9" Type="http://schemas.openxmlformats.org/officeDocument/2006/relationships/slide" Target="slide3.xml"/><Relationship Id="rId1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7.jpg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slide" Target="slide1.xml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3.wav"/><Relationship Id="rId7" Type="http://schemas.openxmlformats.org/officeDocument/2006/relationships/image" Target="../media/image1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g"/><Relationship Id="rId7" Type="http://schemas.openxmlformats.org/officeDocument/2006/relationships/image" Target="../media/image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slide" Target="slide1.xm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1"/>
          <p:cNvGrpSpPr>
            <a:grpSpLocks/>
          </p:cNvGrpSpPr>
          <p:nvPr/>
        </p:nvGrpSpPr>
        <p:grpSpPr bwMode="auto">
          <a:xfrm>
            <a:off x="0" y="0"/>
            <a:ext cx="9144000" cy="6972300"/>
            <a:chOff x="0" y="0"/>
            <a:chExt cx="5760" cy="4392"/>
          </a:xfrm>
        </p:grpSpPr>
        <p:pic>
          <p:nvPicPr>
            <p:cNvPr id="2064" name="Picture 4" descr="nh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5" name="Picture 13" descr="fduende3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" y="2008"/>
              <a:ext cx="1265" cy="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1" name="Picture 2" descr="F:\Relax\Pictures\Anh lam Slide\Garfield-01-june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72388" y="3486150"/>
            <a:ext cx="1447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WordArt 6"/>
          <p:cNvSpPr>
            <a:spLocks noChangeArrowheads="1" noChangeShapeType="1" noTextEdit="1"/>
          </p:cNvSpPr>
          <p:nvPr/>
        </p:nvSpPr>
        <p:spPr bwMode="auto">
          <a:xfrm>
            <a:off x="1371600" y="304800"/>
            <a:ext cx="6629400" cy="9144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21431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ô cửa bí mật</a:t>
            </a:r>
          </a:p>
        </p:txBody>
      </p:sp>
      <p:pic>
        <p:nvPicPr>
          <p:cNvPr id="11271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362200"/>
            <a:ext cx="2362200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AutoShape 9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62200" y="2438400"/>
            <a:ext cx="1828800" cy="1295400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 b="1">
                <a:solidFill>
                  <a:srgbClr val="FFFF00"/>
                </a:solidFill>
              </a:rPr>
              <a:t>1</a:t>
            </a:r>
          </a:p>
        </p:txBody>
      </p:sp>
      <p:pic>
        <p:nvPicPr>
          <p:cNvPr id="11278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38400"/>
            <a:ext cx="2362200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9" name="AutoShape 15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53000" y="2514600"/>
            <a:ext cx="1828800" cy="1295400"/>
          </a:xfrm>
          <a:prstGeom prst="actionButtonBlank">
            <a:avLst/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 b="1">
                <a:solidFill>
                  <a:srgbClr val="FFFF00"/>
                </a:solidFill>
              </a:rPr>
              <a:t>2</a:t>
            </a:r>
          </a:p>
        </p:txBody>
      </p:sp>
      <p:pic>
        <p:nvPicPr>
          <p:cNvPr id="11280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91000"/>
            <a:ext cx="2362200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1" name="AutoShape 17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800600" y="4267200"/>
            <a:ext cx="1828800" cy="1295400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 b="1">
                <a:solidFill>
                  <a:srgbClr val="FFFF00"/>
                </a:solidFill>
              </a:rPr>
              <a:t>4</a:t>
            </a:r>
          </a:p>
        </p:txBody>
      </p:sp>
      <p:pic>
        <p:nvPicPr>
          <p:cNvPr id="11282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191000"/>
            <a:ext cx="2362200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4" name="AutoShape 20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14600" y="4267200"/>
            <a:ext cx="1828800" cy="1295400"/>
          </a:xfrm>
          <a:prstGeom prst="actionButtonBlank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 b="1">
                <a:solidFill>
                  <a:srgbClr val="FFFF00"/>
                </a:solidFill>
              </a:rPr>
              <a:t>3</a:t>
            </a:r>
          </a:p>
        </p:txBody>
      </p:sp>
      <p:pic>
        <p:nvPicPr>
          <p:cNvPr id="11287" name="Picture 23" descr="Firewrk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1447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8" name="Picture 24" descr="Firewrk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352425"/>
            <a:ext cx="220980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9" name="Picture 25" descr="Firewrk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1371600"/>
            <a:ext cx="1447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310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ndAc>
          <p:stSnd>
            <p:snd r:embed="rId2" name="Start.wav"/>
          </p:stSnd>
        </p:sndAc>
      </p:transition>
    </mc:Choice>
    <mc:Fallback xmlns="">
      <p:transition>
        <p:sndAc>
          <p:stSnd>
            <p:snd r:embed="rId14" name="Sta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16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9" presetClass="entr" presetSubtype="0" repeatCount="indefinite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2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xit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5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25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2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8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1"/>
                  </p:tgtEl>
                </p:cond>
              </p:nextCondLst>
            </p:seq>
          </p:childTnLst>
        </p:cTn>
      </p:par>
    </p:tnLst>
    <p:bldLst>
      <p:bldP spid="11270" grpId="0" animBg="1"/>
      <p:bldP spid="11273" grpId="0" animBg="1"/>
      <p:bldP spid="11273" grpId="1" animBg="1"/>
      <p:bldP spid="11279" grpId="0" animBg="1"/>
      <p:bldP spid="11279" grpId="1" animBg="1"/>
      <p:bldP spid="11281" grpId="0" animBg="1"/>
      <p:bldP spid="11281" grpId="1" animBg="1"/>
      <p:bldP spid="11284" grpId="0" animBg="1"/>
      <p:bldP spid="1128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C950689C-C921-4D48-4DE4-1E352CF29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8" y="0"/>
            <a:ext cx="9220200" cy="6858000"/>
          </a:xfrm>
          <a:prstGeom prst="rect">
            <a:avLst/>
          </a:prstGeom>
        </p:spPr>
      </p:pic>
      <p:sp>
        <p:nvSpPr>
          <p:cNvPr id="2" name="Right Arrow 1">
            <a:hlinkClick r:id="rId4" action="ppaction://hlinksldjump"/>
          </p:cNvPr>
          <p:cNvSpPr/>
          <p:nvPr/>
        </p:nvSpPr>
        <p:spPr>
          <a:xfrm>
            <a:off x="228600" y="6153150"/>
            <a:ext cx="533400" cy="469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AA084B24-AEC0-4981-2A04-931D8BA77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2514600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28949638-ADFC-CA4D-91B1-197451DCD8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286" y="152400"/>
            <a:ext cx="2577314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68A15627-82D7-4F57-0D88-AED213888B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781532"/>
            <a:ext cx="2895600" cy="21228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1" name="Hình ảnh 20">
            <a:extLst>
              <a:ext uri="{FF2B5EF4-FFF2-40B4-BE49-F238E27FC236}">
                <a16:creationId xmlns:a16="http://schemas.microsoft.com/office/drawing/2014/main" id="{DF1ADCD5-6A21-21B0-3A10-BB29C6DE7D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286" y="99318"/>
            <a:ext cx="2577314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DBF5D1B4-90E3-2FD5-41B4-518C10E099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3781532"/>
            <a:ext cx="2781300" cy="21228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5" name="Hình ảnh 24">
            <a:extLst>
              <a:ext uri="{FF2B5EF4-FFF2-40B4-BE49-F238E27FC236}">
                <a16:creationId xmlns:a16="http://schemas.microsoft.com/office/drawing/2014/main" id="{3D88FCF8-FE3F-062A-D007-E7267B73AD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989" y="3781532"/>
            <a:ext cx="2824964" cy="21228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6" name="Hình chữ nhật 25">
            <a:extLst>
              <a:ext uri="{FF2B5EF4-FFF2-40B4-BE49-F238E27FC236}">
                <a16:creationId xmlns:a16="http://schemas.microsoft.com/office/drawing/2014/main" id="{627F4341-BE71-8B7A-1D21-EB89FECAF546}"/>
              </a:ext>
            </a:extLst>
          </p:cNvPr>
          <p:cNvSpPr/>
          <p:nvPr/>
        </p:nvSpPr>
        <p:spPr>
          <a:xfrm>
            <a:off x="379031" y="2362200"/>
            <a:ext cx="2366137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Hộp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màu</a:t>
            </a:r>
            <a:endParaRPr lang="vi-VN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Hình chữ nhật 26">
            <a:extLst>
              <a:ext uri="{FF2B5EF4-FFF2-40B4-BE49-F238E27FC236}">
                <a16:creationId xmlns:a16="http://schemas.microsoft.com/office/drawing/2014/main" id="{C62B6F05-16CC-B05E-911A-EC49575A0099}"/>
              </a:ext>
            </a:extLst>
          </p:cNvPr>
          <p:cNvSpPr/>
          <p:nvPr/>
        </p:nvSpPr>
        <p:spPr>
          <a:xfrm>
            <a:off x="3276600" y="2362199"/>
            <a:ext cx="2781300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Quyển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vở</a:t>
            </a:r>
            <a:endParaRPr lang="vi-VN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Hình chữ nhật 27">
            <a:extLst>
              <a:ext uri="{FF2B5EF4-FFF2-40B4-BE49-F238E27FC236}">
                <a16:creationId xmlns:a16="http://schemas.microsoft.com/office/drawing/2014/main" id="{3928FE3D-8E88-76E8-17D1-8A634B7D181C}"/>
              </a:ext>
            </a:extLst>
          </p:cNvPr>
          <p:cNvSpPr/>
          <p:nvPr/>
        </p:nvSpPr>
        <p:spPr>
          <a:xfrm>
            <a:off x="6359275" y="2318724"/>
            <a:ext cx="2781300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Trống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lắc</a:t>
            </a:r>
            <a:endParaRPr lang="vi-VN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id="{98FE82E0-E175-AC29-6009-729DBB282A49}"/>
              </a:ext>
            </a:extLst>
          </p:cNvPr>
          <p:cNvSpPr/>
          <p:nvPr/>
        </p:nvSpPr>
        <p:spPr>
          <a:xfrm>
            <a:off x="453263" y="6009902"/>
            <a:ext cx="2366137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Đồ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chơi</a:t>
            </a:r>
            <a:endParaRPr lang="vi-VN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Hình chữ nhật 29">
            <a:extLst>
              <a:ext uri="{FF2B5EF4-FFF2-40B4-BE49-F238E27FC236}">
                <a16:creationId xmlns:a16="http://schemas.microsoft.com/office/drawing/2014/main" id="{ADF3FC59-B1E4-2D20-0DA8-3D08554FE960}"/>
              </a:ext>
            </a:extLst>
          </p:cNvPr>
          <p:cNvSpPr/>
          <p:nvPr/>
        </p:nvSpPr>
        <p:spPr>
          <a:xfrm>
            <a:off x="3465559" y="6028785"/>
            <a:ext cx="2366137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Cô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giáo</a:t>
            </a:r>
            <a:endParaRPr lang="vi-VN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Hình chữ nhật 30">
            <a:extLst>
              <a:ext uri="{FF2B5EF4-FFF2-40B4-BE49-F238E27FC236}">
                <a16:creationId xmlns:a16="http://schemas.microsoft.com/office/drawing/2014/main" id="{2AF4397C-846E-311B-7467-4E4CC332B6B2}"/>
              </a:ext>
            </a:extLst>
          </p:cNvPr>
          <p:cNvSpPr/>
          <p:nvPr/>
        </p:nvSpPr>
        <p:spPr>
          <a:xfrm>
            <a:off x="6455594" y="6008719"/>
            <a:ext cx="2366137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Lá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cờ</a:t>
            </a:r>
            <a:endParaRPr lang="vi-VN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4554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>
        <p14:vortex dir="r"/>
        <p:sndAc>
          <p:stSnd>
            <p:snd r:embed="rId2" name="chimes.wav"/>
          </p:stSnd>
        </p:sndAc>
      </p:transition>
    </mc:Choice>
    <mc:Fallback>
      <p:transition spd="slow" advClick="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4C4410F1-3F09-4BA4-EBF0-D75FE6CC3B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8" y="-1"/>
            <a:ext cx="9144000" cy="6845157"/>
          </a:xfrm>
          <a:prstGeom prst="rect">
            <a:avLst/>
          </a:prstGeom>
        </p:spPr>
      </p:pic>
      <p:sp>
        <p:nvSpPr>
          <p:cNvPr id="25" name="Hình chữ nhật 24">
            <a:extLst>
              <a:ext uri="{FF2B5EF4-FFF2-40B4-BE49-F238E27FC236}">
                <a16:creationId xmlns:a16="http://schemas.microsoft.com/office/drawing/2014/main" id="{672428EF-59B4-42AA-8AD7-841FB1755696}"/>
              </a:ext>
            </a:extLst>
          </p:cNvPr>
          <p:cNvSpPr/>
          <p:nvPr/>
        </p:nvSpPr>
        <p:spPr>
          <a:xfrm>
            <a:off x="1752600" y="12843"/>
            <a:ext cx="54102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Tìm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chữ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o ô ơ</a:t>
            </a:r>
            <a:endParaRPr lang="vi-VN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1" name="Hình Bầu dục 30">
            <a:extLst>
              <a:ext uri="{FF2B5EF4-FFF2-40B4-BE49-F238E27FC236}">
                <a16:creationId xmlns:a16="http://schemas.microsoft.com/office/drawing/2014/main" id="{29AD16B5-DB7B-C0B5-EB6C-DF4DA0B78C40}"/>
              </a:ext>
            </a:extLst>
          </p:cNvPr>
          <p:cNvSpPr/>
          <p:nvPr/>
        </p:nvSpPr>
        <p:spPr>
          <a:xfrm>
            <a:off x="261991" y="1371600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Hình Bầu dục 31">
            <a:extLst>
              <a:ext uri="{FF2B5EF4-FFF2-40B4-BE49-F238E27FC236}">
                <a16:creationId xmlns:a16="http://schemas.microsoft.com/office/drawing/2014/main" id="{F2CD8880-E92A-C3B2-C06A-28244701AD9F}"/>
              </a:ext>
            </a:extLst>
          </p:cNvPr>
          <p:cNvSpPr/>
          <p:nvPr/>
        </p:nvSpPr>
        <p:spPr>
          <a:xfrm>
            <a:off x="3506912" y="1392148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Hình Bầu dục 34">
            <a:extLst>
              <a:ext uri="{FF2B5EF4-FFF2-40B4-BE49-F238E27FC236}">
                <a16:creationId xmlns:a16="http://schemas.microsoft.com/office/drawing/2014/main" id="{E33DDCC6-EAB3-527B-7AFF-DD30547B12A7}"/>
              </a:ext>
            </a:extLst>
          </p:cNvPr>
          <p:cNvSpPr/>
          <p:nvPr/>
        </p:nvSpPr>
        <p:spPr>
          <a:xfrm>
            <a:off x="1917842" y="1524000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Hình Bầu dục 35">
            <a:extLst>
              <a:ext uri="{FF2B5EF4-FFF2-40B4-BE49-F238E27FC236}">
                <a16:creationId xmlns:a16="http://schemas.microsoft.com/office/drawing/2014/main" id="{76267371-6176-A972-BC5B-43DF23C7AC6D}"/>
              </a:ext>
            </a:extLst>
          </p:cNvPr>
          <p:cNvSpPr/>
          <p:nvPr/>
        </p:nvSpPr>
        <p:spPr>
          <a:xfrm>
            <a:off x="226888" y="2532396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Hình Bầu dục 37">
            <a:extLst>
              <a:ext uri="{FF2B5EF4-FFF2-40B4-BE49-F238E27FC236}">
                <a16:creationId xmlns:a16="http://schemas.microsoft.com/office/drawing/2014/main" id="{39A80092-E295-FC07-6821-7196D983BFFB}"/>
              </a:ext>
            </a:extLst>
          </p:cNvPr>
          <p:cNvSpPr/>
          <p:nvPr/>
        </p:nvSpPr>
        <p:spPr>
          <a:xfrm>
            <a:off x="2511175" y="2733200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Hình Bầu dục 38">
            <a:extLst>
              <a:ext uri="{FF2B5EF4-FFF2-40B4-BE49-F238E27FC236}">
                <a16:creationId xmlns:a16="http://schemas.microsoft.com/office/drawing/2014/main" id="{18F17437-39D7-5EAF-13DE-16CD50AD4651}"/>
              </a:ext>
            </a:extLst>
          </p:cNvPr>
          <p:cNvSpPr/>
          <p:nvPr/>
        </p:nvSpPr>
        <p:spPr>
          <a:xfrm>
            <a:off x="6112267" y="2352200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Hình Bầu dục 39">
            <a:extLst>
              <a:ext uri="{FF2B5EF4-FFF2-40B4-BE49-F238E27FC236}">
                <a16:creationId xmlns:a16="http://schemas.microsoft.com/office/drawing/2014/main" id="{F284782C-46C3-7BA6-8170-EC90AB48D113}"/>
              </a:ext>
            </a:extLst>
          </p:cNvPr>
          <p:cNvSpPr/>
          <p:nvPr/>
        </p:nvSpPr>
        <p:spPr>
          <a:xfrm>
            <a:off x="4457700" y="2505670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Hình Bầu dục 40">
            <a:extLst>
              <a:ext uri="{FF2B5EF4-FFF2-40B4-BE49-F238E27FC236}">
                <a16:creationId xmlns:a16="http://schemas.microsoft.com/office/drawing/2014/main" id="{7A438A40-C028-D68D-4C67-8787CD207CF0}"/>
              </a:ext>
            </a:extLst>
          </p:cNvPr>
          <p:cNvSpPr/>
          <p:nvPr/>
        </p:nvSpPr>
        <p:spPr>
          <a:xfrm>
            <a:off x="1143000" y="3862058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Hình Bầu dục 43">
            <a:extLst>
              <a:ext uri="{FF2B5EF4-FFF2-40B4-BE49-F238E27FC236}">
                <a16:creationId xmlns:a16="http://schemas.microsoft.com/office/drawing/2014/main" id="{EB3468B2-6E97-4589-E473-BCB18D95FB3B}"/>
              </a:ext>
            </a:extLst>
          </p:cNvPr>
          <p:cNvSpPr/>
          <p:nvPr/>
        </p:nvSpPr>
        <p:spPr>
          <a:xfrm>
            <a:off x="5810463" y="3583071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Hình Bầu dục 45">
            <a:extLst>
              <a:ext uri="{FF2B5EF4-FFF2-40B4-BE49-F238E27FC236}">
                <a16:creationId xmlns:a16="http://schemas.microsoft.com/office/drawing/2014/main" id="{A78C8C20-E468-A616-0D16-4B3D0AD19973}"/>
              </a:ext>
            </a:extLst>
          </p:cNvPr>
          <p:cNvSpPr/>
          <p:nvPr/>
        </p:nvSpPr>
        <p:spPr>
          <a:xfrm>
            <a:off x="6645240" y="4711929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ight Arrow 33">
            <a:hlinkClick r:id="rId8" action="ppaction://hlinksldjump"/>
          </p:cNvPr>
          <p:cNvSpPr/>
          <p:nvPr/>
        </p:nvSpPr>
        <p:spPr>
          <a:xfrm>
            <a:off x="228600" y="6115050"/>
            <a:ext cx="633413" cy="514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64978F90-99D9-D976-2E5F-75A5ADEDFC97}"/>
              </a:ext>
            </a:extLst>
          </p:cNvPr>
          <p:cNvSpPr/>
          <p:nvPr/>
        </p:nvSpPr>
        <p:spPr>
          <a:xfrm>
            <a:off x="3684828" y="3595838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ình Bầu dục 2">
            <a:extLst>
              <a:ext uri="{FF2B5EF4-FFF2-40B4-BE49-F238E27FC236}">
                <a16:creationId xmlns:a16="http://schemas.microsoft.com/office/drawing/2014/main" id="{644E6026-7A4C-10B8-9DD3-2978A6E2D906}"/>
              </a:ext>
            </a:extLst>
          </p:cNvPr>
          <p:cNvSpPr/>
          <p:nvPr/>
        </p:nvSpPr>
        <p:spPr>
          <a:xfrm>
            <a:off x="4677608" y="4673239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13CDA63A-CE50-405D-2CC5-B3DAFC2612B0}"/>
              </a:ext>
            </a:extLst>
          </p:cNvPr>
          <p:cNvSpPr/>
          <p:nvPr/>
        </p:nvSpPr>
        <p:spPr>
          <a:xfrm>
            <a:off x="5245384" y="1252873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90E0400B-8582-5282-B31F-FF36E27A56A5}"/>
              </a:ext>
            </a:extLst>
          </p:cNvPr>
          <p:cNvSpPr/>
          <p:nvPr/>
        </p:nvSpPr>
        <p:spPr>
          <a:xfrm>
            <a:off x="2527442" y="4542522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6959B378-C036-9671-865E-7F35C5B8082D}"/>
              </a:ext>
            </a:extLst>
          </p:cNvPr>
          <p:cNvSpPr/>
          <p:nvPr/>
        </p:nvSpPr>
        <p:spPr>
          <a:xfrm>
            <a:off x="7469312" y="2913598"/>
            <a:ext cx="1219200" cy="92333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50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8" grpId="0" animBg="1"/>
      <p:bldP spid="2" grpId="0" animBg="1"/>
      <p:bldP spid="3" grpId="0" animBg="1"/>
      <p:bldP spid="4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ABD8B97-A4C1-0F8F-7837-C09ECA375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17" y="-48802"/>
            <a:ext cx="9144000" cy="685800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150FC99E-CD74-2244-07FF-C5BAB813D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8802"/>
            <a:ext cx="2362200" cy="1865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58C2454E-FE4B-B7E5-9FC7-D82387099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76200"/>
            <a:ext cx="2590800" cy="1837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C5238EA7-302B-BAFB-908B-D16BD10CB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357" y="76200"/>
            <a:ext cx="2952750" cy="19141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Hình ảnh 25">
            <a:extLst>
              <a:ext uri="{FF2B5EF4-FFF2-40B4-BE49-F238E27FC236}">
                <a16:creationId xmlns:a16="http://schemas.microsoft.com/office/drawing/2014/main" id="{F2323F54-6C4D-C8FA-095F-5D43DFC66E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" y="3910360"/>
            <a:ext cx="2362200" cy="2066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FEDAF8FF-4A4E-E11E-B258-6EA4AD8D46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9" t="7166" r="7167" b="4675"/>
          <a:stretch>
            <a:fillRect/>
          </a:stretch>
        </p:blipFill>
        <p:spPr>
          <a:xfrm>
            <a:off x="2743200" y="3910360"/>
            <a:ext cx="2859349" cy="2066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A61806C9-06BF-CF81-F802-33953C3C6C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82"/>
          <a:stretch>
            <a:fillRect/>
          </a:stretch>
        </p:blipFill>
        <p:spPr>
          <a:xfrm>
            <a:off x="5891938" y="3910360"/>
            <a:ext cx="3159631" cy="2066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ight Arrow 33">
            <a:hlinkClick r:id="rId9" action="ppaction://hlinksldjump"/>
            <a:extLst>
              <a:ext uri="{FF2B5EF4-FFF2-40B4-BE49-F238E27FC236}">
                <a16:creationId xmlns:a16="http://schemas.microsoft.com/office/drawing/2014/main" id="{E6D56711-E07C-2F76-2B0E-D36B252BA4A5}"/>
              </a:ext>
            </a:extLst>
          </p:cNvPr>
          <p:cNvSpPr/>
          <p:nvPr/>
        </p:nvSpPr>
        <p:spPr>
          <a:xfrm>
            <a:off x="228600" y="6115050"/>
            <a:ext cx="633413" cy="514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86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Hình ảnh 34">
            <a:extLst>
              <a:ext uri="{FF2B5EF4-FFF2-40B4-BE49-F238E27FC236}">
                <a16:creationId xmlns:a16="http://schemas.microsoft.com/office/drawing/2014/main" id="{8E75185F-EAD6-F3EE-33D3-12BC2F80E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" y="-10430"/>
            <a:ext cx="9144000" cy="6858000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A9667197-AA0F-F466-2A17-BDDAC859A450}"/>
              </a:ext>
            </a:extLst>
          </p:cNvPr>
          <p:cNvSpPr/>
          <p:nvPr/>
        </p:nvSpPr>
        <p:spPr>
          <a:xfrm>
            <a:off x="1837188" y="23117"/>
            <a:ext cx="5173212" cy="1107996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Hái</a:t>
            </a:r>
            <a:r>
              <a:rPr lang="en-US" sz="66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0" cap="none" spc="0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hoa</a:t>
            </a:r>
            <a:r>
              <a:rPr lang="en-US" sz="6600" b="0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o, ô, ơ</a:t>
            </a:r>
            <a:endParaRPr lang="vi-VN" sz="6600" b="0" cap="none" spc="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B4D969EA-115D-43DB-EEB7-8561694FF6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385237" y="2235603"/>
            <a:ext cx="1981200" cy="3151909"/>
          </a:xfrm>
          <a:prstGeom prst="rect">
            <a:avLst/>
          </a:prstGeom>
        </p:spPr>
      </p:pic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F6BB1C11-047C-B459-ED7D-1B5910110A39}"/>
              </a:ext>
            </a:extLst>
          </p:cNvPr>
          <p:cNvSpPr/>
          <p:nvPr/>
        </p:nvSpPr>
        <p:spPr>
          <a:xfrm>
            <a:off x="1100761" y="2769003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Hình ảnh 31">
            <a:extLst>
              <a:ext uri="{FF2B5EF4-FFF2-40B4-BE49-F238E27FC236}">
                <a16:creationId xmlns:a16="http://schemas.microsoft.com/office/drawing/2014/main" id="{B904226B-4612-AB6E-BFC0-C730D3D2B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1306805" y="873296"/>
            <a:ext cx="1981200" cy="3151909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52074881-DE12-29D1-984F-6734D7ED55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-228600" y="3962400"/>
            <a:ext cx="1981200" cy="3151909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885430A5-F33F-E8A0-7861-12B0E55CFA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2091361" y="2304954"/>
            <a:ext cx="1981200" cy="3151909"/>
          </a:xfrm>
          <a:prstGeom prst="rect">
            <a:avLst/>
          </a:prstGeom>
        </p:spPr>
      </p:pic>
      <p:sp>
        <p:nvSpPr>
          <p:cNvPr id="33" name="Hình chữ nhật 32">
            <a:extLst>
              <a:ext uri="{FF2B5EF4-FFF2-40B4-BE49-F238E27FC236}">
                <a16:creationId xmlns:a16="http://schemas.microsoft.com/office/drawing/2014/main" id="{58B32B83-8DBB-EC9C-5C0E-97DAD1898427}"/>
              </a:ext>
            </a:extLst>
          </p:cNvPr>
          <p:cNvSpPr/>
          <p:nvPr/>
        </p:nvSpPr>
        <p:spPr>
          <a:xfrm>
            <a:off x="2018859" y="1403825"/>
            <a:ext cx="492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1F08C8C1-A54B-9232-B029-4920C645E741}"/>
              </a:ext>
            </a:extLst>
          </p:cNvPr>
          <p:cNvSpPr/>
          <p:nvPr/>
        </p:nvSpPr>
        <p:spPr>
          <a:xfrm>
            <a:off x="2816502" y="2838354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4031A2E8-19AF-6F0C-0B2F-614AE9962814}"/>
              </a:ext>
            </a:extLst>
          </p:cNvPr>
          <p:cNvSpPr/>
          <p:nvPr/>
        </p:nvSpPr>
        <p:spPr>
          <a:xfrm>
            <a:off x="486924" y="4495800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1D506E2C-D8BF-304F-0EE7-F7AFDAF185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1299004" y="4042969"/>
            <a:ext cx="1981200" cy="3151909"/>
          </a:xfrm>
          <a:prstGeom prst="rect">
            <a:avLst/>
          </a:prstGeom>
        </p:spPr>
      </p:pic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8C8809D-6D0D-3F87-8822-3BEA570CCB54}"/>
              </a:ext>
            </a:extLst>
          </p:cNvPr>
          <p:cNvSpPr/>
          <p:nvPr/>
        </p:nvSpPr>
        <p:spPr>
          <a:xfrm>
            <a:off x="2054010" y="4500937"/>
            <a:ext cx="492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9E31A282-0470-3DE6-0515-6B7A25673F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2847865" y="3966310"/>
            <a:ext cx="1981200" cy="3151909"/>
          </a:xfrm>
          <a:prstGeom prst="rect">
            <a:avLst/>
          </a:prstGeom>
        </p:spPr>
      </p:pic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2C6BFE55-BAE2-BAB4-9513-D0B7497DA7B7}"/>
              </a:ext>
            </a:extLst>
          </p:cNvPr>
          <p:cNvSpPr/>
          <p:nvPr/>
        </p:nvSpPr>
        <p:spPr>
          <a:xfrm>
            <a:off x="3554572" y="4499710"/>
            <a:ext cx="567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7FC78642-567F-2677-406D-896DA6F1C1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4003214" y="2235603"/>
            <a:ext cx="1981200" cy="3151909"/>
          </a:xfrm>
          <a:prstGeom prst="rect">
            <a:avLst/>
          </a:prstGeom>
        </p:spPr>
      </p:pic>
      <p:sp>
        <p:nvSpPr>
          <p:cNvPr id="19" name="Hình chữ nhật 18">
            <a:extLst>
              <a:ext uri="{FF2B5EF4-FFF2-40B4-BE49-F238E27FC236}">
                <a16:creationId xmlns:a16="http://schemas.microsoft.com/office/drawing/2014/main" id="{C58EB29C-A6B6-0961-6362-DED2296C4760}"/>
              </a:ext>
            </a:extLst>
          </p:cNvPr>
          <p:cNvSpPr/>
          <p:nvPr/>
        </p:nvSpPr>
        <p:spPr>
          <a:xfrm>
            <a:off x="4747591" y="2769003"/>
            <a:ext cx="492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191E6408-AC69-514E-030B-87C8B32489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4353679" y="3948546"/>
            <a:ext cx="1981200" cy="3151909"/>
          </a:xfrm>
          <a:prstGeom prst="rect">
            <a:avLst/>
          </a:prstGeom>
        </p:spPr>
      </p:pic>
      <p:sp>
        <p:nvSpPr>
          <p:cNvPr id="21" name="Hình chữ nhật 20">
            <a:extLst>
              <a:ext uri="{FF2B5EF4-FFF2-40B4-BE49-F238E27FC236}">
                <a16:creationId xmlns:a16="http://schemas.microsoft.com/office/drawing/2014/main" id="{C6CEF993-ADBC-BE26-AE4D-968F8EB8B6F8}"/>
              </a:ext>
            </a:extLst>
          </p:cNvPr>
          <p:cNvSpPr/>
          <p:nvPr/>
        </p:nvSpPr>
        <p:spPr>
          <a:xfrm>
            <a:off x="5059584" y="4481946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14E25591-9E8C-EAF2-6285-3584531BDB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5778685" y="2185729"/>
            <a:ext cx="1981200" cy="3151909"/>
          </a:xfrm>
          <a:prstGeom prst="rect">
            <a:avLst/>
          </a:prstGeom>
        </p:spPr>
      </p:pic>
      <p:sp>
        <p:nvSpPr>
          <p:cNvPr id="23" name="Hình chữ nhật 22">
            <a:extLst>
              <a:ext uri="{FF2B5EF4-FFF2-40B4-BE49-F238E27FC236}">
                <a16:creationId xmlns:a16="http://schemas.microsoft.com/office/drawing/2014/main" id="{615FDD0E-7F60-27DA-44EE-88AE3FC95496}"/>
              </a:ext>
            </a:extLst>
          </p:cNvPr>
          <p:cNvSpPr/>
          <p:nvPr/>
        </p:nvSpPr>
        <p:spPr>
          <a:xfrm>
            <a:off x="6523062" y="2719129"/>
            <a:ext cx="492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Hình ảnh 23">
            <a:extLst>
              <a:ext uri="{FF2B5EF4-FFF2-40B4-BE49-F238E27FC236}">
                <a16:creationId xmlns:a16="http://schemas.microsoft.com/office/drawing/2014/main" id="{F7799B10-E2D2-0C6C-2606-F67F747EA7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5951728" y="3930782"/>
            <a:ext cx="1981200" cy="3151909"/>
          </a:xfrm>
          <a:prstGeom prst="rect">
            <a:avLst/>
          </a:prstGeom>
        </p:spPr>
      </p:pic>
      <p:sp>
        <p:nvSpPr>
          <p:cNvPr id="25" name="Hình chữ nhật 24">
            <a:extLst>
              <a:ext uri="{FF2B5EF4-FFF2-40B4-BE49-F238E27FC236}">
                <a16:creationId xmlns:a16="http://schemas.microsoft.com/office/drawing/2014/main" id="{432A5479-A0AF-5828-9712-5094706E66DB}"/>
              </a:ext>
            </a:extLst>
          </p:cNvPr>
          <p:cNvSpPr/>
          <p:nvPr/>
        </p:nvSpPr>
        <p:spPr>
          <a:xfrm>
            <a:off x="6667252" y="4464182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Hình ảnh 25">
            <a:extLst>
              <a:ext uri="{FF2B5EF4-FFF2-40B4-BE49-F238E27FC236}">
                <a16:creationId xmlns:a16="http://schemas.microsoft.com/office/drawing/2014/main" id="{5099C084-E0B9-4125-967E-F945A51078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7368844" y="1752600"/>
            <a:ext cx="1981200" cy="3151909"/>
          </a:xfrm>
          <a:prstGeom prst="rect">
            <a:avLst/>
          </a:prstGeom>
        </p:spPr>
      </p:pic>
      <p:sp>
        <p:nvSpPr>
          <p:cNvPr id="27" name="Hình chữ nhật 26">
            <a:extLst>
              <a:ext uri="{FF2B5EF4-FFF2-40B4-BE49-F238E27FC236}">
                <a16:creationId xmlns:a16="http://schemas.microsoft.com/office/drawing/2014/main" id="{260C3360-BD1E-FC42-21EF-B993838C1A09}"/>
              </a:ext>
            </a:extLst>
          </p:cNvPr>
          <p:cNvSpPr/>
          <p:nvPr/>
        </p:nvSpPr>
        <p:spPr>
          <a:xfrm>
            <a:off x="8075551" y="2286000"/>
            <a:ext cx="567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Hình ảnh 29">
            <a:extLst>
              <a:ext uri="{FF2B5EF4-FFF2-40B4-BE49-F238E27FC236}">
                <a16:creationId xmlns:a16="http://schemas.microsoft.com/office/drawing/2014/main" id="{AEBCD646-4ED8-DE63-2BAB-69CB77315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3030706" y="963125"/>
            <a:ext cx="1981200" cy="3151909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C4E78575-BBD2-4D5A-6586-C2FC354AB0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4875203" y="942734"/>
            <a:ext cx="1981200" cy="3151909"/>
          </a:xfrm>
          <a:prstGeom prst="rect">
            <a:avLst/>
          </a:prstGeom>
        </p:spPr>
      </p:pic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id="{69A54A64-6E88-40D4-C115-A5EA3C23649E}"/>
              </a:ext>
            </a:extLst>
          </p:cNvPr>
          <p:cNvSpPr/>
          <p:nvPr/>
        </p:nvSpPr>
        <p:spPr>
          <a:xfrm>
            <a:off x="5594028" y="1506314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Hình chữ nhật 30">
            <a:extLst>
              <a:ext uri="{FF2B5EF4-FFF2-40B4-BE49-F238E27FC236}">
                <a16:creationId xmlns:a16="http://schemas.microsoft.com/office/drawing/2014/main" id="{8D16D1E2-F601-00E2-0F0F-C53C82130469}"/>
              </a:ext>
            </a:extLst>
          </p:cNvPr>
          <p:cNvSpPr/>
          <p:nvPr/>
        </p:nvSpPr>
        <p:spPr>
          <a:xfrm>
            <a:off x="3746230" y="1496525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Hình ảnh 35">
            <a:extLst>
              <a:ext uri="{FF2B5EF4-FFF2-40B4-BE49-F238E27FC236}">
                <a16:creationId xmlns:a16="http://schemas.microsoft.com/office/drawing/2014/main" id="{3413DE47-5576-8830-A295-D215984037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99" b="82222" l="30444" r="6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2222" r="25555" b="10000"/>
          <a:stretch>
            <a:fillRect/>
          </a:stretch>
        </p:blipFill>
        <p:spPr>
          <a:xfrm>
            <a:off x="7516138" y="3938329"/>
            <a:ext cx="1981200" cy="3151909"/>
          </a:xfrm>
          <a:prstGeom prst="rect">
            <a:avLst/>
          </a:prstGeom>
        </p:spPr>
      </p:pic>
      <p:sp>
        <p:nvSpPr>
          <p:cNvPr id="37" name="Hình chữ nhật 36">
            <a:extLst>
              <a:ext uri="{FF2B5EF4-FFF2-40B4-BE49-F238E27FC236}">
                <a16:creationId xmlns:a16="http://schemas.microsoft.com/office/drawing/2014/main" id="{6B766FF3-5C24-B865-D54D-00A5FE0A31CF}"/>
              </a:ext>
            </a:extLst>
          </p:cNvPr>
          <p:cNvSpPr/>
          <p:nvPr/>
        </p:nvSpPr>
        <p:spPr>
          <a:xfrm>
            <a:off x="8248550" y="4414308"/>
            <a:ext cx="492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vi-VN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ight Arrow 33">
            <a:hlinkClick r:id="rId7" action="ppaction://hlinksldjump"/>
            <a:extLst>
              <a:ext uri="{FF2B5EF4-FFF2-40B4-BE49-F238E27FC236}">
                <a16:creationId xmlns:a16="http://schemas.microsoft.com/office/drawing/2014/main" id="{FEAA5AA4-F85E-D50E-D09A-7F7249EC3546}"/>
              </a:ext>
            </a:extLst>
          </p:cNvPr>
          <p:cNvSpPr/>
          <p:nvPr/>
        </p:nvSpPr>
        <p:spPr>
          <a:xfrm>
            <a:off x="74961" y="6383069"/>
            <a:ext cx="633413" cy="514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4411"/>
      </p:ext>
    </p:extLst>
  </p:cSld>
  <p:clrMapOvr>
    <a:masterClrMapping/>
  </p:clrMapOvr>
  <p:transition spd="med" advClick="0">
    <p:dissolve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9" grpId="0"/>
      <p:bldP spid="17" grpId="0"/>
      <p:bldP spid="25" grpId="0"/>
      <p:bldP spid="27" grpId="0"/>
      <p:bldP spid="2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271454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61</Words>
  <Application>Microsoft Office PowerPoint</Application>
  <PresentationFormat>Trình chiếu Trên màn hình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firefly</dc:creator>
  <cp:lastModifiedBy>huyennguyenthibe@gmail.com</cp:lastModifiedBy>
  <cp:revision>7</cp:revision>
  <dcterms:created xsi:type="dcterms:W3CDTF">2023-03-16T09:56:46Z</dcterms:created>
  <dcterms:modified xsi:type="dcterms:W3CDTF">2025-10-05T14:02:10Z</dcterms:modified>
</cp:coreProperties>
</file>