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48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5EB9984-A7DE-BE70-F332-3AB2F49FC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7B2C4BD-AF49-48DA-03A7-18639B624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6EE81D6-A0DD-ECCE-A823-1B9668AA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29177B-C4E9-5CAF-AF17-EA18E1631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954484-19D6-CEF1-63CC-E0931BA3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9094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9B04391-7DFF-BBF3-2F8F-B235E236D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E591B62-E461-2261-9C05-F87A4F111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4215030-D0DB-334F-D8FC-31F102A6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8441953-DDFA-346D-DF0B-BBDD232D3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8A81181-CF0E-D5A9-CB07-49989583E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129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1A8C1AE-9DCE-4C4C-AD88-8F2BDE672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9E0BC1-5DE7-A673-DAF5-040C58AFC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82084C1-4988-B640-01CF-CD3E064EC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61FF035-E84D-336B-BD45-FA031E32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458508-9004-A47B-7EB5-83A9CC0C7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250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DF99A46-B7A5-1F78-3806-C7C16DC3A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3F6D2F1-5337-367E-0AC2-482A1B68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02733F7-34F9-AB12-A23E-087E65446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14F2AE5-0586-7D16-14D4-85F25908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7E194A4-F381-099C-8FDC-8AF8BE104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278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1375704-4409-2504-4771-7F8A55385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47377B8-51B3-665E-B626-F4BC75E96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DD611DB-72B2-DBE0-9A73-D0EB553FB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4B39D1A-0DB9-E9AB-C953-D61AF10FB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B4CA7D6-9924-EC10-ABA9-69001BC9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871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694E5F8-25F1-3E10-8532-2442C9C94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A550A6B-45E9-4171-4789-5180341D05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0AA006C0-EF8F-4351-B7B5-C7054EB14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47802FE-918A-B1F8-6FD4-1B3A5601B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4D88F64-0685-0ED8-3EEB-291566953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7617F0D-6FB1-6CEF-E8D7-31DB711A8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193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505DCF9-71EE-A758-D453-D941DF54D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83A022E-A5DB-8D7C-16CC-D8481CEC1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AD0F6A49-EEDB-C0B4-C7A7-81A137B8B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20D2B54-3F4C-C8F3-84FD-FEFB74F69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953DCA87-8136-6653-E33F-CE57743DF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7BCD899C-01FA-0C45-A08D-D421B2D1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0024DD2-720D-0155-D959-AE4723EC5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338C812-673E-05D9-84C1-5D12D35BC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51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51B256-1FD4-13D9-8FF4-E4BDCAC7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B93ED45F-79EA-75A2-E9F8-C5BBA4043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0A93B130-071C-18B3-4536-3F9369E6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12E1575-DF37-DBBB-0E95-B9AF43659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3860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620A6F36-EA35-1ACB-ED49-DEAE0EEE3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746C99C6-1874-17C9-9210-50D3475A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DE73E2C-2650-303D-FC70-F854A4CF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698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6A35A0D-C444-4F47-EA22-65CB2068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8FCDD84-C22C-3933-E849-E83E1B938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58AA9AC-81A8-201E-941C-CF1287884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7EA1DB9-DB3C-32A4-CA87-157EA26F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CB8069B-63AD-5D5B-0AE9-3B871B96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B69C6A9-40A2-7384-F783-AB6C879C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013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3052626-D174-B07A-5997-0E205711E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F858F948-2A8A-2BBE-E54E-4FAB247441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0EA2786-0639-A39D-ED4E-657E46589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3A7CCFBF-7502-0146-9F7D-654B9AB9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6EB8B4D7-5D87-AA67-27BF-129853709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FFA6F032-B102-408E-3862-9976C8769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86479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AE8902D1-B524-DA5A-71DA-E33EF98E9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29195C9-B762-0DE0-AA95-D4AFDA872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9E5313-FC8C-910C-9DFA-29145C567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2B623-ED64-48A8-9D74-6B0068719900}" type="datetimeFigureOut">
              <a:rPr lang="vi-VN" smtClean="0"/>
              <a:t>02/03/2025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530ABE7-2A07-2128-7C4D-F7151FF9A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21E6571-C922-552C-EC6B-E19213EF35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8B590-2986-484E-8A4A-1AB72385738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35321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audio" Target="../media/audio4.wav"/><Relationship Id="rId10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ED984808-235B-572D-5A49-58081C5DD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69" y="273019"/>
            <a:ext cx="2022440" cy="2141407"/>
          </a:xfrm>
          <a:prstGeom prst="rect">
            <a:avLst/>
          </a:prstGeom>
        </p:spPr>
      </p:pic>
      <p:sp>
        <p:nvSpPr>
          <p:cNvPr id="17" name="Lục giác 16">
            <a:extLst>
              <a:ext uri="{FF2B5EF4-FFF2-40B4-BE49-F238E27FC236}">
                <a16:creationId xmlns:a16="http://schemas.microsoft.com/office/drawing/2014/main" id="{AB53CE5B-4ED4-2F40-C069-BD075357C5C5}"/>
              </a:ext>
            </a:extLst>
          </p:cNvPr>
          <p:cNvSpPr/>
          <p:nvPr/>
        </p:nvSpPr>
        <p:spPr>
          <a:xfrm>
            <a:off x="3847085" y="1141902"/>
            <a:ext cx="6048103" cy="4519749"/>
          </a:xfrm>
          <a:prstGeom prst="hexagon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7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vi-VN" sz="287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vi-VN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943EF0AD-E05E-9306-1124-12D8A84DC7CD}"/>
              </a:ext>
            </a:extLst>
          </p:cNvPr>
          <p:cNvSpPr/>
          <p:nvPr/>
        </p:nvSpPr>
        <p:spPr>
          <a:xfrm>
            <a:off x="6455155" y="129326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02693C45-45A0-045D-E388-7FDB045D0883}"/>
              </a:ext>
            </a:extLst>
          </p:cNvPr>
          <p:cNvSpPr/>
          <p:nvPr/>
        </p:nvSpPr>
        <p:spPr>
          <a:xfrm>
            <a:off x="9607658" y="1657682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CC338D5B-0A22-70E2-6ADF-AE54A104FEF8}"/>
              </a:ext>
            </a:extLst>
          </p:cNvPr>
          <p:cNvSpPr/>
          <p:nvPr/>
        </p:nvSpPr>
        <p:spPr>
          <a:xfrm>
            <a:off x="9666514" y="4087373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Hình chữ nhật 20">
            <a:extLst>
              <a:ext uri="{FF2B5EF4-FFF2-40B4-BE49-F238E27FC236}">
                <a16:creationId xmlns:a16="http://schemas.microsoft.com/office/drawing/2014/main" id="{2A011393-9B35-67A1-6BAC-B690EA5A66B5}"/>
              </a:ext>
            </a:extLst>
          </p:cNvPr>
          <p:cNvSpPr/>
          <p:nvPr/>
        </p:nvSpPr>
        <p:spPr>
          <a:xfrm>
            <a:off x="6603274" y="5716098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Hình chữ nhật 21">
            <a:extLst>
              <a:ext uri="{FF2B5EF4-FFF2-40B4-BE49-F238E27FC236}">
                <a16:creationId xmlns:a16="http://schemas.microsoft.com/office/drawing/2014/main" id="{E8534C0E-3FC4-A348-ECDA-5465AE59D692}"/>
              </a:ext>
            </a:extLst>
          </p:cNvPr>
          <p:cNvSpPr/>
          <p:nvPr/>
        </p:nvSpPr>
        <p:spPr>
          <a:xfrm>
            <a:off x="3559555" y="4087373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Hình chữ nhật 22">
            <a:extLst>
              <a:ext uri="{FF2B5EF4-FFF2-40B4-BE49-F238E27FC236}">
                <a16:creationId xmlns:a16="http://schemas.microsoft.com/office/drawing/2014/main" id="{D8F52784-DB94-F326-9670-021E7FC5506D}"/>
              </a:ext>
            </a:extLst>
          </p:cNvPr>
          <p:cNvSpPr/>
          <p:nvPr/>
        </p:nvSpPr>
        <p:spPr>
          <a:xfrm>
            <a:off x="3644684" y="1657682"/>
            <a:ext cx="5357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vi-VN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86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0E108C80-3A21-4A04-8E9B-093E6B86B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621" y="2085653"/>
            <a:ext cx="2996201" cy="2996201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2BB6F247-E01B-58EA-55D9-104A0C1AB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158" y="2085653"/>
            <a:ext cx="2996201" cy="299620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BAF796C-F362-66C6-C0DE-89428D3CD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782" y="1930899"/>
            <a:ext cx="2996201" cy="2996201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5230905D-B2B1-D2E6-5C8C-C3D083D36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80" y="4124803"/>
            <a:ext cx="2996201" cy="2996201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550194AC-B01B-8FAC-1FF4-F8082A09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81" y="4180940"/>
            <a:ext cx="2996201" cy="299620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0ADC7974-FD5D-080A-14F4-2E9BA7B44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382" y="4281556"/>
            <a:ext cx="2996201" cy="2996201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BAEBF0F3-5F2A-E631-7266-35B7744B5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718" y="1363759"/>
            <a:ext cx="3158447" cy="3158447"/>
          </a:xfrm>
          <a:prstGeom prst="rect">
            <a:avLst/>
          </a:prstGeom>
        </p:spPr>
      </p:pic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446306D1-D869-53C4-6FC7-43DA7EDD5296}"/>
              </a:ext>
            </a:extLst>
          </p:cNvPr>
          <p:cNvSpPr/>
          <p:nvPr/>
        </p:nvSpPr>
        <p:spPr>
          <a:xfrm>
            <a:off x="3740116" y="223605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4</a:t>
            </a:r>
            <a:endParaRPr lang="vi-VN" sz="115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8111C9C3-EE16-F53C-639B-45B470C57CE3}"/>
              </a:ext>
            </a:extLst>
          </p:cNvPr>
          <p:cNvSpPr/>
          <p:nvPr/>
        </p:nvSpPr>
        <p:spPr>
          <a:xfrm>
            <a:off x="5207879" y="223605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5</a:t>
            </a:r>
            <a:endParaRPr lang="vi-VN" sz="115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FDF29DC8-D6F1-BC18-29B9-18F05EA5E78A}"/>
              </a:ext>
            </a:extLst>
          </p:cNvPr>
          <p:cNvSpPr/>
          <p:nvPr/>
        </p:nvSpPr>
        <p:spPr>
          <a:xfrm>
            <a:off x="6465099" y="223605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115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96 -0.12894 L 0.07604 -0.12894 C 0.13203 -0.12894 0.20104 -0.10417 0.20104 -0.0838 L 0.20104 -0.03843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105 -0.03843 L 0.32383 -0.03843 C 0.37878 -0.03843 0.44675 -0.03195 0.44675 -0.02616 L 0.44675 -0.01366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9" y="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675 -0.01365 L 0.58164 -0.01365 C 0.64206 -0.01365 0.71667 -0.00578 0.71667 0.00047 L 0.71667 0.01436 " pathEditMode="relative" rAng="0" ptsTypes="AA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666 0.01435 L 0.73099 0.01435 C 0.73737 0.01435 0.74544 0.1162 0.74544 0.19907 L 0.74544 0.38426 " pathEditMode="relative" rAng="0" ptsTypes="AA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203 0.3118 L 0.41198 0.3266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3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98 0.32662 L 0.16627 0.311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7A8CE3BC-5A53-F6C7-C33C-0AF108938234}"/>
              </a:ext>
            </a:extLst>
          </p:cNvPr>
          <p:cNvSpPr/>
          <p:nvPr/>
        </p:nvSpPr>
        <p:spPr>
          <a:xfrm>
            <a:off x="2207623" y="574766"/>
            <a:ext cx="8425543" cy="1854925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6</a:t>
            </a:r>
            <a:endParaRPr lang="vi-VN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935AEC1-9ACA-03AF-EFB5-BCCFA0B67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34" y="288284"/>
            <a:ext cx="2022440" cy="214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8309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E6366041-54FC-0C1D-D056-BEDA300D5F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1737"/>
            <a:ext cx="1728853" cy="2050867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046DF13D-4834-B763-D4B9-D39B92FE5C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9609">
            <a:off x="320069" y="193742"/>
            <a:ext cx="1503051" cy="1591466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19A757F6-F2D9-A078-55B1-867F0FCD2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05" y="4101737"/>
            <a:ext cx="1728853" cy="205086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827A18CA-5232-747E-8BA3-C6603640A0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40" y="4101737"/>
            <a:ext cx="1728853" cy="2050867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4DD45876-3484-3B87-29C5-2E018C83AF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45" y="4101737"/>
            <a:ext cx="1728853" cy="205086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AFF69AE1-7C4B-5E79-5AA0-3DA2F5175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803" y="4101737"/>
            <a:ext cx="1728853" cy="2050867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95F4993D-64BD-DE28-7022-F34D1A68FC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167" r="90000">
                        <a14:foregroundMark x1="9722" y1="34722" x2="2500" y2="50833"/>
                        <a14:foregroundMark x1="2500" y1="50833" x2="4167" y2="66667"/>
                        <a14:foregroundMark x1="4167" y1="66667" x2="16667" y2="74167"/>
                        <a14:foregroundMark x1="16667" y1="74167" x2="16944" y2="7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913" y="4101737"/>
            <a:ext cx="1728853" cy="2050867"/>
          </a:xfrm>
          <a:prstGeom prst="rect">
            <a:avLst/>
          </a:prstGeom>
        </p:spPr>
      </p:pic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7ADC2294-32F3-AB0D-B4F8-497A9ACD1481}"/>
              </a:ext>
            </a:extLst>
          </p:cNvPr>
          <p:cNvSpPr/>
          <p:nvPr/>
        </p:nvSpPr>
        <p:spPr>
          <a:xfrm>
            <a:off x="9873811" y="4640377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3B61B36D-312D-B3BD-829F-CA81B4AC60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960" y="3028284"/>
            <a:ext cx="2295015" cy="2295015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6CE7E6CF-F384-4BE7-84D5-31726A699B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21" y="3019881"/>
            <a:ext cx="2295015" cy="2295015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7EA8562-FC89-7356-A571-90C4E47E3E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225" y="2954229"/>
            <a:ext cx="2295015" cy="2295015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31FD88A-DC3A-CE0F-2342-D2A09169A5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743" y="2954228"/>
            <a:ext cx="2295015" cy="2295015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3BD13538-67F8-0B5B-648D-B19E4595A1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702" y="3085193"/>
            <a:ext cx="2295015" cy="2295015"/>
          </a:xfrm>
          <a:prstGeom prst="rect">
            <a:avLst/>
          </a:prstGeom>
        </p:spPr>
      </p:pic>
      <p:sp>
        <p:nvSpPr>
          <p:cNvPr id="17" name="Hình Bầu dục 16">
            <a:extLst>
              <a:ext uri="{FF2B5EF4-FFF2-40B4-BE49-F238E27FC236}">
                <a16:creationId xmlns:a16="http://schemas.microsoft.com/office/drawing/2014/main" id="{303951A8-1B76-EC09-FC44-0C1CCA106135}"/>
              </a:ext>
            </a:extLst>
          </p:cNvPr>
          <p:cNvSpPr/>
          <p:nvPr/>
        </p:nvSpPr>
        <p:spPr>
          <a:xfrm>
            <a:off x="9864400" y="3291340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5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8" name="Đám mây 17">
            <a:extLst>
              <a:ext uri="{FF2B5EF4-FFF2-40B4-BE49-F238E27FC236}">
                <a16:creationId xmlns:a16="http://schemas.microsoft.com/office/drawing/2014/main" id="{81C98271-F726-53F7-37CB-EABEF3E666D8}"/>
              </a:ext>
            </a:extLst>
          </p:cNvPr>
          <p:cNvSpPr/>
          <p:nvPr/>
        </p:nvSpPr>
        <p:spPr>
          <a:xfrm>
            <a:off x="3326771" y="92160"/>
            <a:ext cx="6810005" cy="229501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Hình Bầu dục 18">
            <a:extLst>
              <a:ext uri="{FF2B5EF4-FFF2-40B4-BE49-F238E27FC236}">
                <a16:creationId xmlns:a16="http://schemas.microsoft.com/office/drawing/2014/main" id="{D0A45293-A73D-9B4C-6705-FFB8A1C3A48D}"/>
              </a:ext>
            </a:extLst>
          </p:cNvPr>
          <p:cNvSpPr/>
          <p:nvPr/>
        </p:nvSpPr>
        <p:spPr>
          <a:xfrm>
            <a:off x="9866909" y="4640375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5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20" name="Hình Bầu dục 19">
            <a:extLst>
              <a:ext uri="{FF2B5EF4-FFF2-40B4-BE49-F238E27FC236}">
                <a16:creationId xmlns:a16="http://schemas.microsoft.com/office/drawing/2014/main" id="{1AEC6300-02F2-C026-4AEC-FCE92276FB2C}"/>
              </a:ext>
            </a:extLst>
          </p:cNvPr>
          <p:cNvSpPr/>
          <p:nvPr/>
        </p:nvSpPr>
        <p:spPr>
          <a:xfrm>
            <a:off x="9882886" y="4640376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4854C46E-59E3-9AFE-DDFB-FE186BABB7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812" y="3098591"/>
            <a:ext cx="2295015" cy="2295015"/>
          </a:xfrm>
          <a:prstGeom prst="rect">
            <a:avLst/>
          </a:prstGeom>
        </p:spPr>
      </p:pic>
      <p:sp>
        <p:nvSpPr>
          <p:cNvPr id="23" name="Đám mây 22">
            <a:extLst>
              <a:ext uri="{FF2B5EF4-FFF2-40B4-BE49-F238E27FC236}">
                <a16:creationId xmlns:a16="http://schemas.microsoft.com/office/drawing/2014/main" id="{24E8CC9A-CC15-50A0-540B-55E7929BEDBA}"/>
              </a:ext>
            </a:extLst>
          </p:cNvPr>
          <p:cNvSpPr/>
          <p:nvPr/>
        </p:nvSpPr>
        <p:spPr>
          <a:xfrm>
            <a:off x="3340607" y="85460"/>
            <a:ext cx="6810005" cy="229501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ình Bầu dục 23">
            <a:extLst>
              <a:ext uri="{FF2B5EF4-FFF2-40B4-BE49-F238E27FC236}">
                <a16:creationId xmlns:a16="http://schemas.microsoft.com/office/drawing/2014/main" id="{10D4E367-AAA0-E9CB-79D5-AF79475CA106}"/>
              </a:ext>
            </a:extLst>
          </p:cNvPr>
          <p:cNvSpPr/>
          <p:nvPr/>
        </p:nvSpPr>
        <p:spPr>
          <a:xfrm>
            <a:off x="9854989" y="3308759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5" name="Đám mây 24">
            <a:extLst>
              <a:ext uri="{FF2B5EF4-FFF2-40B4-BE49-F238E27FC236}">
                <a16:creationId xmlns:a16="http://schemas.microsoft.com/office/drawing/2014/main" id="{DFDA0E26-33C8-2294-0696-3BD6E7BA6D24}"/>
              </a:ext>
            </a:extLst>
          </p:cNvPr>
          <p:cNvSpPr/>
          <p:nvPr/>
        </p:nvSpPr>
        <p:spPr>
          <a:xfrm>
            <a:off x="3348996" y="95960"/>
            <a:ext cx="6810005" cy="2295015"/>
          </a:xfrm>
          <a:prstGeom prst="cloud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Hình Bầu dục 25">
            <a:extLst>
              <a:ext uri="{FF2B5EF4-FFF2-40B4-BE49-F238E27FC236}">
                <a16:creationId xmlns:a16="http://schemas.microsoft.com/office/drawing/2014/main" id="{E08BF398-E80B-89E5-6235-A504F1EF0D16}"/>
              </a:ext>
            </a:extLst>
          </p:cNvPr>
          <p:cNvSpPr/>
          <p:nvPr/>
        </p:nvSpPr>
        <p:spPr>
          <a:xfrm>
            <a:off x="9875984" y="3291337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4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01BC3767-0482-53EF-73BC-D6DA661C3516}"/>
              </a:ext>
            </a:extLst>
          </p:cNvPr>
          <p:cNvSpPr/>
          <p:nvPr/>
        </p:nvSpPr>
        <p:spPr>
          <a:xfrm>
            <a:off x="9897853" y="4622953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4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64ECFD29-6A95-940E-78E7-0573910D8932}"/>
              </a:ext>
            </a:extLst>
          </p:cNvPr>
          <p:cNvSpPr/>
          <p:nvPr/>
        </p:nvSpPr>
        <p:spPr>
          <a:xfrm>
            <a:off x="9879912" y="4620924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CFA00AC4-C91A-8818-9076-25A93E278808}"/>
              </a:ext>
            </a:extLst>
          </p:cNvPr>
          <p:cNvSpPr/>
          <p:nvPr/>
        </p:nvSpPr>
        <p:spPr>
          <a:xfrm>
            <a:off x="9851762" y="3309948"/>
            <a:ext cx="1380989" cy="1349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vi-V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" name="Đám mây 29">
            <a:extLst>
              <a:ext uri="{FF2B5EF4-FFF2-40B4-BE49-F238E27FC236}">
                <a16:creationId xmlns:a16="http://schemas.microsoft.com/office/drawing/2014/main" id="{EA0C3C96-E538-7CA9-8C89-43EB150BF7CD}"/>
              </a:ext>
            </a:extLst>
          </p:cNvPr>
          <p:cNvSpPr/>
          <p:nvPr/>
        </p:nvSpPr>
        <p:spPr>
          <a:xfrm>
            <a:off x="3413755" y="92136"/>
            <a:ext cx="6810005" cy="2295015"/>
          </a:xfrm>
          <a:prstGeom prst="cloud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7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55</Words>
  <Application>Microsoft Office PowerPoint</Application>
  <PresentationFormat>Màn hình rộng</PresentationFormat>
  <Paragraphs>24</Paragraphs>
  <Slides>4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</vt:i4>
      </vt:variant>
    </vt:vector>
  </HeadingPairs>
  <TitlesOfParts>
    <vt:vector size="7" baseType="lpstr">
      <vt:lpstr>Arial</vt:lpstr>
      <vt:lpstr>Times New Roman</vt:lpstr>
      <vt:lpstr>Chủ đề Office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huyennguyenthibe@gmail.com</dc:creator>
  <cp:lastModifiedBy>huyennguyenthibe@gmail.com</cp:lastModifiedBy>
  <cp:revision>3</cp:revision>
  <dcterms:created xsi:type="dcterms:W3CDTF">2025-03-02T07:59:19Z</dcterms:created>
  <dcterms:modified xsi:type="dcterms:W3CDTF">2025-03-02T08:13:32Z</dcterms:modified>
</cp:coreProperties>
</file>