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8" r:id="rId4"/>
    <p:sldId id="302" r:id="rId5"/>
    <p:sldId id="265" r:id="rId6"/>
    <p:sldId id="260" r:id="rId7"/>
    <p:sldId id="262" r:id="rId8"/>
    <p:sldId id="264" r:id="rId9"/>
    <p:sldId id="258" r:id="rId10"/>
    <p:sldId id="259" r:id="rId11"/>
    <p:sldId id="304" r:id="rId12"/>
    <p:sldId id="305" r:id="rId13"/>
    <p:sldId id="263" r:id="rId14"/>
    <p:sldId id="306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33"/>
    <a:srgbClr val="FF66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522B-6001-461E-852A-377A268D3EB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F1ED-7C99-442E-B85F-D11926D60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8.gif"/><Relationship Id="rId4" Type="http://schemas.openxmlformats.org/officeDocument/2006/relationships/image" Target="../media/image1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gif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87F18-C8E1-4C88-A5C1-EF396AC0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490" y="434340"/>
            <a:ext cx="680315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THỦ DẦU MỘT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SAO MAI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21A09-3BDF-41CC-9DC2-64D6CB8A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290" y="1354138"/>
            <a:ext cx="8337550" cy="40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mỹ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Gia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Quỳnh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Năm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2025-2026</a:t>
            </a:r>
          </a:p>
        </p:txBody>
      </p:sp>
    </p:spTree>
    <p:extLst>
      <p:ext uri="{BB962C8B-B14F-4D97-AF65-F5344CB8AC3E}">
        <p14:creationId xmlns:p14="http://schemas.microsoft.com/office/powerpoint/2010/main" val="18368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3064476" y="729048"/>
            <a:ext cx="4102443" cy="252077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4475" y="3249826"/>
            <a:ext cx="4102443" cy="29409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99254" y="3645243"/>
            <a:ext cx="729049" cy="6796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6319" y="3700847"/>
            <a:ext cx="729049" cy="6796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4580649" y="4938995"/>
            <a:ext cx="1004605" cy="12517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3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372D-4D5F-4516-9B90-24944FBD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7C5F-28F7-4D41-919B-CB7A5F475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7B0036-E264-4BBF-A577-C3580637D4FA}"/>
              </a:ext>
            </a:extLst>
          </p:cNvPr>
          <p:cNvGrpSpPr/>
          <p:nvPr/>
        </p:nvGrpSpPr>
        <p:grpSpPr>
          <a:xfrm>
            <a:off x="3404235" y="165735"/>
            <a:ext cx="5360670" cy="6526529"/>
            <a:chOff x="3064475" y="729048"/>
            <a:chExt cx="4102444" cy="546168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D9A2B490-7DED-4027-90B0-79AE5D3AEC9F}"/>
                </a:ext>
              </a:extLst>
            </p:cNvPr>
            <p:cNvSpPr/>
            <p:nvPr/>
          </p:nvSpPr>
          <p:spPr>
            <a:xfrm>
              <a:off x="3064476" y="729048"/>
              <a:ext cx="4102443" cy="252077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C2E5ED-5218-4BB2-A54D-5D16689EF296}"/>
                </a:ext>
              </a:extLst>
            </p:cNvPr>
            <p:cNvSpPr/>
            <p:nvPr/>
          </p:nvSpPr>
          <p:spPr>
            <a:xfrm>
              <a:off x="3064475" y="3249826"/>
              <a:ext cx="4102443" cy="29409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0F74D2-84B2-4CDB-B3B4-C9E02981ADAD}"/>
                </a:ext>
              </a:extLst>
            </p:cNvPr>
            <p:cNvSpPr/>
            <p:nvPr/>
          </p:nvSpPr>
          <p:spPr>
            <a:xfrm>
              <a:off x="3299254" y="3645243"/>
              <a:ext cx="729049" cy="6796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513-34A0-4D9C-9089-E76017BD9B6E}"/>
                </a:ext>
              </a:extLst>
            </p:cNvPr>
            <p:cNvSpPr/>
            <p:nvPr/>
          </p:nvSpPr>
          <p:spPr>
            <a:xfrm>
              <a:off x="6176319" y="3700847"/>
              <a:ext cx="729049" cy="6796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88AC18-318B-43E6-8858-CFEFCDF06E9F}"/>
                </a:ext>
              </a:extLst>
            </p:cNvPr>
            <p:cNvSpPr/>
            <p:nvPr/>
          </p:nvSpPr>
          <p:spPr>
            <a:xfrm flipH="1" flipV="1">
              <a:off x="4580649" y="4938995"/>
              <a:ext cx="1004605" cy="125173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32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B1E9-11CB-4A79-8508-3CD39953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092E-05F1-4023-AC2D-536543E75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E099477-D9E3-4245-A4CD-3F5ABFC8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515D4D-D5D7-43EB-9B98-F051C0C4CCC2}"/>
              </a:ext>
            </a:extLst>
          </p:cNvPr>
          <p:cNvSpPr/>
          <p:nvPr/>
        </p:nvSpPr>
        <p:spPr>
          <a:xfrm>
            <a:off x="1611630" y="1181100"/>
            <a:ext cx="10352736" cy="23083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ĐƯA RA Ý TƯỞNG 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</a:t>
            </a:r>
          </a:p>
        </p:txBody>
      </p:sp>
      <p:pic>
        <p:nvPicPr>
          <p:cNvPr id="8" name="Picture 7" descr="bf">
            <a:extLst>
              <a:ext uri="{FF2B5EF4-FFF2-40B4-BE49-F238E27FC236}">
                <a16:creationId xmlns:a16="http://schemas.microsoft.com/office/drawing/2014/main" id="{12A1FC2A-B9F6-4344-B134-9C778B0938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01">
            <a:off x="2503834" y="3860710"/>
            <a:ext cx="1171870" cy="13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f">
            <a:extLst>
              <a:ext uri="{FF2B5EF4-FFF2-40B4-BE49-F238E27FC236}">
                <a16:creationId xmlns:a16="http://schemas.microsoft.com/office/drawing/2014/main" id="{8B3E0432-393A-492B-966B-2E5A2DC1D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4778">
            <a:off x="7546658" y="374975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5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n14[1]">
            <a:extLst>
              <a:ext uri="{FF2B5EF4-FFF2-40B4-BE49-F238E27FC236}">
                <a16:creationId xmlns:a16="http://schemas.microsoft.com/office/drawing/2014/main" id="{76F1884B-72D5-4358-9D5A-8411FE249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90" y="5899944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sun14[1]">
            <a:extLst>
              <a:ext uri="{FF2B5EF4-FFF2-40B4-BE49-F238E27FC236}">
                <a16:creationId xmlns:a16="http://schemas.microsoft.com/office/drawing/2014/main" id="{74830867-562E-44FF-A1FA-2DD5F49AC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43" y="5807710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un14[1]">
            <a:extLst>
              <a:ext uri="{FF2B5EF4-FFF2-40B4-BE49-F238E27FC236}">
                <a16:creationId xmlns:a16="http://schemas.microsoft.com/office/drawing/2014/main" id="{BBA99C77-393A-4023-BD8E-90CCE077EB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71" y="5807710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un14[1]">
            <a:extLst>
              <a:ext uri="{FF2B5EF4-FFF2-40B4-BE49-F238E27FC236}">
                <a16:creationId xmlns:a16="http://schemas.microsoft.com/office/drawing/2014/main" id="{AB03E266-9778-4005-9C20-FC46BBE8C2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80" y="5890577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un14[1]">
            <a:extLst>
              <a:ext uri="{FF2B5EF4-FFF2-40B4-BE49-F238E27FC236}">
                <a16:creationId xmlns:a16="http://schemas.microsoft.com/office/drawing/2014/main" id="{41FB591E-038A-46BC-8EAF-E59534DB20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67310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un14[1]">
            <a:extLst>
              <a:ext uri="{FF2B5EF4-FFF2-40B4-BE49-F238E27FC236}">
                <a16:creationId xmlns:a16="http://schemas.microsoft.com/office/drawing/2014/main" id="{38999622-EB0C-4EF4-B980-52CD5B87E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71" y="65087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un14[1]">
            <a:extLst>
              <a:ext uri="{FF2B5EF4-FFF2-40B4-BE49-F238E27FC236}">
                <a16:creationId xmlns:a16="http://schemas.microsoft.com/office/drawing/2014/main" id="{E7FECCC1-B6B8-4C76-AD78-D129D437E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27" y="63023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un14[1]">
            <a:extLst>
              <a:ext uri="{FF2B5EF4-FFF2-40B4-BE49-F238E27FC236}">
                <a16:creationId xmlns:a16="http://schemas.microsoft.com/office/drawing/2014/main" id="{2F3BF00D-2E48-4A98-A11B-4FF07B5A4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967" y="57943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un14[1]">
            <a:extLst>
              <a:ext uri="{FF2B5EF4-FFF2-40B4-BE49-F238E27FC236}">
                <a16:creationId xmlns:a16="http://schemas.microsoft.com/office/drawing/2014/main" id="{302424BE-2C0F-4181-94CF-98CA0EB186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87" y="65087"/>
            <a:ext cx="1484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BB2BD2-0762-4956-8E64-5F577E923A39}"/>
              </a:ext>
            </a:extLst>
          </p:cNvPr>
          <p:cNvSpPr/>
          <p:nvPr/>
        </p:nvSpPr>
        <p:spPr>
          <a:xfrm>
            <a:off x="1001136" y="1847681"/>
            <a:ext cx="9708773" cy="3023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  <p:pic>
        <p:nvPicPr>
          <p:cNvPr id="13" name="TẠO HÌNH_ Nhạc CHO TRẺ HĐ TẠO HÌNH_MN SAO MAI_NGUYỄN NHƯ QUỲNH">
            <a:hlinkClick r:id="" action="ppaction://media"/>
            <a:extLst>
              <a:ext uri="{FF2B5EF4-FFF2-40B4-BE49-F238E27FC236}">
                <a16:creationId xmlns:a16="http://schemas.microsoft.com/office/drawing/2014/main" id="{51191F2D-98E9-4E8C-954F-F2852E45F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2889" y="6430008"/>
            <a:ext cx="437357" cy="4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46AC-0B82-40C3-B563-5613946F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không lời sôi động 1 phút - YouTube">
            <a:hlinkClick r:id="" action="ppaction://media"/>
            <a:extLst>
              <a:ext uri="{FF2B5EF4-FFF2-40B4-BE49-F238E27FC236}">
                <a16:creationId xmlns:a16="http://schemas.microsoft.com/office/drawing/2014/main" id="{A52AE61C-6D64-4A15-9B88-94333F2CDBD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7780" y="6442293"/>
            <a:ext cx="415707" cy="41570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229FA5-C5A6-4B55-A1EE-EDAE3FB6DA63}"/>
              </a:ext>
            </a:extLst>
          </p:cNvPr>
          <p:cNvSpPr/>
          <p:nvPr/>
        </p:nvSpPr>
        <p:spPr>
          <a:xfrm>
            <a:off x="996077" y="2128421"/>
            <a:ext cx="101998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TRƯNG BÀY SẢN PHẨM</a:t>
            </a:r>
          </a:p>
        </p:txBody>
      </p:sp>
      <p:pic>
        <p:nvPicPr>
          <p:cNvPr id="6" name="Picture 12" descr="floral">
            <a:extLst>
              <a:ext uri="{FF2B5EF4-FFF2-40B4-BE49-F238E27FC236}">
                <a16:creationId xmlns:a16="http://schemas.microsoft.com/office/drawing/2014/main" id="{56C17E86-B20D-4FEF-9E36-BC9629494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1" y="3277770"/>
            <a:ext cx="2175926" cy="154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loral">
            <a:extLst>
              <a:ext uri="{FF2B5EF4-FFF2-40B4-BE49-F238E27FC236}">
                <a16:creationId xmlns:a16="http://schemas.microsoft.com/office/drawing/2014/main" id="{CC75B247-7497-4C36-8956-30CA6E220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16" y="3227873"/>
            <a:ext cx="2300823" cy="15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37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53122380[1]">
            <a:extLst>
              <a:ext uri="{FF2B5EF4-FFF2-40B4-BE49-F238E27FC236}">
                <a16:creationId xmlns:a16="http://schemas.microsoft.com/office/drawing/2014/main" id="{4872C1D9-1C76-41A1-B830-65F8ABFB6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8187" y="4892675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__Mot11">
            <a:extLst>
              <a:ext uri="{FF2B5EF4-FFF2-40B4-BE49-F238E27FC236}">
                <a16:creationId xmlns:a16="http://schemas.microsoft.com/office/drawing/2014/main" id="{A7FE65EF-F180-4EB0-B43D-3724B5A36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63" y="2315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__Mot11">
            <a:extLst>
              <a:ext uri="{FF2B5EF4-FFF2-40B4-BE49-F238E27FC236}">
                <a16:creationId xmlns:a16="http://schemas.microsoft.com/office/drawing/2014/main" id="{1963AF86-AA9F-4180-904F-AEF23EC183B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82" y="5438775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__Mot11">
            <a:extLst>
              <a:ext uri="{FF2B5EF4-FFF2-40B4-BE49-F238E27FC236}">
                <a16:creationId xmlns:a16="http://schemas.microsoft.com/office/drawing/2014/main" id="{F68B27C2-F180-4750-BE5F-070FF5FEA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095">
            <a:off x="9021266" y="820102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__Mot11">
            <a:extLst>
              <a:ext uri="{FF2B5EF4-FFF2-40B4-BE49-F238E27FC236}">
                <a16:creationId xmlns:a16="http://schemas.microsoft.com/office/drawing/2014/main" id="{000019FA-C681-4B98-8DEB-56C1F77468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53" y="4311650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8">
            <a:extLst>
              <a:ext uri="{FF2B5EF4-FFF2-40B4-BE49-F238E27FC236}">
                <a16:creationId xmlns:a16="http://schemas.microsoft.com/office/drawing/2014/main" id="{0CE492B0-5D40-4B3F-8BD2-8E22EE2C2B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1170" y="2111534"/>
            <a:ext cx="8709659" cy="31984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800" b="1" kern="10" dirty="0">
              <a:solidFill>
                <a:srgbClr val="00B0F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2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1047FC-9012-4221-9AFB-35E973A11F41}"/>
              </a:ext>
            </a:extLst>
          </p:cNvPr>
          <p:cNvSpPr txBox="1"/>
          <p:nvPr/>
        </p:nvSpPr>
        <p:spPr>
          <a:xfrm>
            <a:off x="1017270" y="793194"/>
            <a:ext cx="1075563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</a:t>
            </a:r>
            <a:endParaRPr lang="vi-VN" sz="2600" b="0" i="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biết có nhiều các kiểu nhà khác nhau: nhà mái ngói, nhà một tầng, nhà hai tầng, ...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biết các thành phần chính của ngôi nhà gồm có: mái nhà, tường, cửa ra vào, cửa sổ,...Trẻ biết ngôi nhà rất cần thiết cho mỗi gia đình.</a:t>
            </a:r>
          </a:p>
          <a:p>
            <a:pPr algn="l"/>
            <a:r>
              <a:rPr lang="en-US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vi-VN" sz="2600" b="1" i="0" dirty="0">
                <a:solidFill>
                  <a:srgbClr val="00B0F0"/>
                </a:solidFill>
                <a:effectLst/>
                <a:latin typeface="+mj-lt"/>
              </a:rPr>
              <a:t>:</a:t>
            </a:r>
            <a:endParaRPr lang="en-US" sz="2600" b="1" i="0" dirty="0">
              <a:solidFill>
                <a:srgbClr val="00B0F0"/>
              </a:solidFill>
              <a:effectLst/>
              <a:latin typeface="+mj-lt"/>
            </a:endParaRP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có kỹ năng vẽ các nét thẳng, nét xiên, nét ngang,... phối hợp để tạo thành các phần của ngôi nhà.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biết sắp xếp bố cục hợp lý, cân đối trên trang giấy.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tô màu đều, mịn, không chờm ra ngoài đường viền hình vẽ.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cầm bút đúng cách và ngồi đúng tư thế khi vẽ</a:t>
            </a:r>
          </a:p>
          <a:p>
            <a:pPr algn="l"/>
            <a:r>
              <a:rPr lang="en-US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26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thêm yêu quý gia đình và biết giữ gìn cho ngôi nhà thêm sạch đẹp, gọn gàng</a:t>
            </a:r>
          </a:p>
          <a:p>
            <a:pPr algn="l"/>
            <a:r>
              <a:rPr lang="vi-VN" sz="2600" b="0" i="0" dirty="0">
                <a:solidFill>
                  <a:srgbClr val="333333"/>
                </a:solidFill>
                <a:effectLst/>
                <a:latin typeface="+mj-lt"/>
              </a:rPr>
              <a:t>- Trẻ biết yêu cái đẹp và biết giữ gìn sản phẩm của mình và của bạn.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vi-VN" sz="2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422D3-7C0D-4BE6-BED9-47EA108E90A7}"/>
              </a:ext>
            </a:extLst>
          </p:cNvPr>
          <p:cNvSpPr/>
          <p:nvPr/>
        </p:nvSpPr>
        <p:spPr>
          <a:xfrm>
            <a:off x="1107916" y="-45720"/>
            <a:ext cx="716439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93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DE94-E9C6-4732-BD7D-72862D09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580" y="1253331"/>
            <a:ext cx="781431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l">
              <a:buFontTx/>
              <a:buChar char="-"/>
            </a:pP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60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6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Tx/>
              <a:buChar char="-"/>
            </a:pP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C60F4-A4D7-4CBF-B8F1-934C68120A78}"/>
              </a:ext>
            </a:extLst>
          </p:cNvPr>
          <p:cNvSpPr/>
          <p:nvPr/>
        </p:nvSpPr>
        <p:spPr>
          <a:xfrm>
            <a:off x="2089509" y="67945"/>
            <a:ext cx="419537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5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2_5.jpg">
            <a:extLst>
              <a:ext uri="{FF2B5EF4-FFF2-40B4-BE49-F238E27FC236}">
                <a16:creationId xmlns:a16="http://schemas.microsoft.com/office/drawing/2014/main" id="{35F47D00-C37C-4935-AC46-2D745A57B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25" descr="News_S_856">
            <a:extLst>
              <a:ext uri="{FF2B5EF4-FFF2-40B4-BE49-F238E27FC236}">
                <a16:creationId xmlns:a16="http://schemas.microsoft.com/office/drawing/2014/main" id="{20887F0C-5C65-4AE8-8811-B901467A9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5" descr="News_S_856">
            <a:extLst>
              <a:ext uri="{FF2B5EF4-FFF2-40B4-BE49-F238E27FC236}">
                <a16:creationId xmlns:a16="http://schemas.microsoft.com/office/drawing/2014/main" id="{96CD3C4A-84CC-44DB-AFB0-F046FB85B8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>
            <a:extLst>
              <a:ext uri="{FF2B5EF4-FFF2-40B4-BE49-F238E27FC236}">
                <a16:creationId xmlns:a16="http://schemas.microsoft.com/office/drawing/2014/main" id="{7DB9A11F-2BA2-46BA-A943-4E88B19C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609600"/>
            <a:ext cx="8172450" cy="14465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FF66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Nhạc thiếu Nhi- Bài hát Nhà Của Tôi - siêu dễ thương, siêu đáng yêu cho bé 2-5 tuổi - Gà Con Music - YouTube">
            <a:hlinkClick r:id="" action="ppaction://media"/>
            <a:extLst>
              <a:ext uri="{FF2B5EF4-FFF2-40B4-BE49-F238E27FC236}">
                <a16:creationId xmlns:a16="http://schemas.microsoft.com/office/drawing/2014/main" id="{979096A9-0BDE-4C04-B9F3-3214C7007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417 -0.3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34954 L 3.33333E-6 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0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0.30416 -0.527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26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-0.00417 -0.34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4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34959 L 3.33333E-6 0.0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0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0.30416 -0.527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269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0.3125 0.01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0.01666 L 0.0625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0.3125 0.016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2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0.01664 L 0.0625 0.005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9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765-308A-4978-9326-5CFABC19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1A7F-1364-4418-9F8C-578D838F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8A840-ECF1-40C5-AFC5-4B69B4545B30}"/>
              </a:ext>
            </a:extLst>
          </p:cNvPr>
          <p:cNvSpPr/>
          <p:nvPr/>
        </p:nvSpPr>
        <p:spPr>
          <a:xfrm>
            <a:off x="2011068" y="2616459"/>
            <a:ext cx="8297464" cy="12157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7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7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7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0" descr="ROSE_Y">
            <a:extLst>
              <a:ext uri="{FF2B5EF4-FFF2-40B4-BE49-F238E27FC236}">
                <a16:creationId xmlns:a16="http://schemas.microsoft.com/office/drawing/2014/main" id="{1559D771-998A-42FF-93D4-7FA0158FF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02">
            <a:off x="4590733" y="4016526"/>
            <a:ext cx="19891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4167" l="0" r="100000">
                        <a14:foregroundMark x1="15313" y1="66875" x2="15313" y2="66875"/>
                        <a14:foregroundMark x1="43594" y1="65833" x2="43594" y2="65833"/>
                        <a14:foregroundMark x1="31563" y1="66458" x2="31563" y2="66458"/>
                        <a14:foregroundMark x1="23750" y1="63958" x2="23750" y2="63958"/>
                        <a14:foregroundMark x1="26250" y1="67708" x2="26250" y2="67708"/>
                        <a14:foregroundMark x1="8125" y1="63542" x2="8125" y2="63542"/>
                        <a14:foregroundMark x1="10000" y1="68125" x2="10000" y2="68125"/>
                        <a14:foregroundMark x1="10000" y1="68125" x2="10000" y2="68125"/>
                        <a14:foregroundMark x1="13906" y1="64583" x2="13906" y2="64583"/>
                        <a14:foregroundMark x1="38594" y1="69583" x2="38594" y2="69583"/>
                        <a14:foregroundMark x1="45000" y1="69583" x2="45000" y2="69583"/>
                        <a14:foregroundMark x1="57500" y1="67292" x2="57500" y2="67292"/>
                        <a14:foregroundMark x1="62031" y1="66875" x2="62031" y2="66875"/>
                        <a14:foregroundMark x1="68750" y1="66875" x2="68750" y2="66875"/>
                        <a14:foregroundMark x1="74844" y1="62708" x2="74844" y2="62708"/>
                        <a14:foregroundMark x1="70625" y1="62708" x2="70625" y2="62708"/>
                        <a14:foregroundMark x1="72031" y1="66875" x2="72031" y2="66875"/>
                        <a14:foregroundMark x1="65625" y1="71042" x2="65625" y2="71042"/>
                        <a14:foregroundMark x1="57031" y1="72292" x2="57031" y2="72292"/>
                        <a14:foregroundMark x1="51719" y1="71042" x2="51719" y2="71042"/>
                        <a14:foregroundMark x1="49219" y1="67292" x2="49219" y2="67292"/>
                        <a14:foregroundMark x1="34688" y1="71875" x2="34688" y2="71875"/>
                        <a14:foregroundMark x1="24844" y1="70000" x2="24844" y2="70000"/>
                        <a14:foregroundMark x1="13906" y1="69167" x2="13906" y2="69167"/>
                        <a14:foregroundMark x1="6719" y1="69167" x2="6719" y2="69167"/>
                        <a14:foregroundMark x1="18438" y1="67292" x2="18438" y2="67292"/>
                        <a14:foregroundMark x1="18438" y1="67292" x2="18438" y2="67292"/>
                        <a14:foregroundMark x1="35156" y1="63542" x2="35156" y2="63542"/>
                        <a14:foregroundMark x1="93281" y1="67292" x2="93281" y2="67292"/>
                        <a14:foregroundMark x1="97813" y1="67708" x2="97813" y2="67708"/>
                        <a14:foregroundMark x1="95000" y1="65417" x2="95000" y2="65417"/>
                        <a14:foregroundMark x1="90000" y1="63958" x2="90000" y2="63958"/>
                        <a14:foregroundMark x1="50000" y1="63958" x2="50000" y2="63958"/>
                        <a14:foregroundMark x1="52812" y1="63958" x2="52812" y2="6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78" y="389237"/>
            <a:ext cx="7900579" cy="6079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2369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86" y="711891"/>
            <a:ext cx="6678827" cy="56214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22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03" y="708660"/>
            <a:ext cx="73152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232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509319" y="1161535"/>
            <a:ext cx="1952368" cy="24095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6400" y="1198605"/>
            <a:ext cx="1569308" cy="23724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41239" y="3546390"/>
            <a:ext cx="3521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9319" y="3571103"/>
            <a:ext cx="0" cy="228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55708" y="3571103"/>
            <a:ext cx="0" cy="228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9319" y="5857103"/>
            <a:ext cx="35463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94670" y="3805881"/>
            <a:ext cx="6549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82314" y="3842951"/>
            <a:ext cx="0" cy="593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9578" y="3805881"/>
            <a:ext cx="0" cy="6301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82314" y="4436076"/>
            <a:ext cx="667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0" y="3842951"/>
            <a:ext cx="6878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0" y="3842951"/>
            <a:ext cx="0" cy="593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3859" y="3842951"/>
            <a:ext cx="0" cy="574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4436076"/>
            <a:ext cx="6878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32638" y="4955059"/>
            <a:ext cx="12357" cy="902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32638" y="4955059"/>
            <a:ext cx="8351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67748" y="5004486"/>
            <a:ext cx="0" cy="8526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381</Words>
  <Application>Microsoft Office PowerPoint</Application>
  <PresentationFormat>Widescreen</PresentationFormat>
  <Paragraphs>39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28</cp:revision>
  <dcterms:created xsi:type="dcterms:W3CDTF">2020-03-10T05:40:41Z</dcterms:created>
  <dcterms:modified xsi:type="dcterms:W3CDTF">2026-01-23T08:23:10Z</dcterms:modified>
</cp:coreProperties>
</file>