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56" r:id="rId4"/>
    <p:sldId id="260" r:id="rId5"/>
    <p:sldId id="261" r:id="rId6"/>
    <p:sldId id="257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7C80"/>
    <a:srgbClr val="66FFFF"/>
    <a:srgbClr val="00FF00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32" y="-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0E0FF-6747-40FD-B7B4-06D42DDFCB79}" type="datetimeFigureOut">
              <a:rPr lang="en-US" smtClean="0"/>
              <a:t>04/04/2023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4A104-5359-40FB-8EB6-6BEA0A89D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188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0E0FF-6747-40FD-B7B4-06D42DDFCB79}" type="datetimeFigureOut">
              <a:rPr lang="en-US" smtClean="0"/>
              <a:t>04/04/2023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4A104-5359-40FB-8EB6-6BEA0A89D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89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0E0FF-6747-40FD-B7B4-06D42DDFCB79}" type="datetimeFigureOut">
              <a:rPr lang="en-US" smtClean="0"/>
              <a:t>04/04/2023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4A104-5359-40FB-8EB6-6BEA0A89D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906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0E0FF-6747-40FD-B7B4-06D42DDFCB79}" type="datetimeFigureOut">
              <a:rPr lang="en-US" smtClean="0"/>
              <a:t>04/04/2023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4A104-5359-40FB-8EB6-6BEA0A89D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944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0E0FF-6747-40FD-B7B4-06D42DDFCB79}" type="datetimeFigureOut">
              <a:rPr lang="en-US" smtClean="0"/>
              <a:t>04/04/2023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4A104-5359-40FB-8EB6-6BEA0A89D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936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0E0FF-6747-40FD-B7B4-06D42DDFCB79}" type="datetimeFigureOut">
              <a:rPr lang="en-US" smtClean="0"/>
              <a:t>04/04/2023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4A104-5359-40FB-8EB6-6BEA0A89D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866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0E0FF-6747-40FD-B7B4-06D42DDFCB79}" type="datetimeFigureOut">
              <a:rPr lang="en-US" smtClean="0"/>
              <a:t>04/04/2023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4A104-5359-40FB-8EB6-6BEA0A89D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543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0E0FF-6747-40FD-B7B4-06D42DDFCB79}" type="datetimeFigureOut">
              <a:rPr lang="en-US" smtClean="0"/>
              <a:t>04/04/2023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4A104-5359-40FB-8EB6-6BEA0A89D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475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0E0FF-6747-40FD-B7B4-06D42DDFCB79}" type="datetimeFigureOut">
              <a:rPr lang="en-US" smtClean="0"/>
              <a:t>04/04/2023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4A104-5359-40FB-8EB6-6BEA0A89D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811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0E0FF-6747-40FD-B7B4-06D42DDFCB79}" type="datetimeFigureOut">
              <a:rPr lang="en-US" smtClean="0"/>
              <a:t>04/04/2023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4A104-5359-40FB-8EB6-6BEA0A89D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516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0E0FF-6747-40FD-B7B4-06D42DDFCB79}" type="datetimeFigureOut">
              <a:rPr lang="en-US" smtClean="0"/>
              <a:t>04/04/2023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4A104-5359-40FB-8EB6-6BEA0A89D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692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70E0FF-6747-40FD-B7B4-06D42DDFCB79}" type="datetimeFigureOut">
              <a:rPr lang="en-US" smtClean="0"/>
              <a:t>04/04/2023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24A104-5359-40FB-8EB6-6BEA0A89D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65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gif"/><Relationship Id="rId4" Type="http://schemas.openxmlformats.org/officeDocument/2006/relationships/image" Target="../media/image8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553" l="8667" r="88667">
                        <a14:foregroundMark x1="25778" y1="8816" x2="65667" y2="6447"/>
                        <a14:foregroundMark x1="32778" y1="8158" x2="48667" y2="0"/>
                        <a14:foregroundMark x1="54111" y1="2105" x2="69556" y2="9868"/>
                        <a14:foregroundMark x1="65889" y1="4342" x2="61889" y2="2895"/>
                        <a14:foregroundMark x1="40111" y1="86447" x2="31667" y2="96316"/>
                        <a14:foregroundMark x1="60111" y1="86974" x2="67889" y2="98684"/>
                        <a14:foregroundMark x1="65889" y1="2368" x2="62444" y2="0"/>
                        <a14:foregroundMark x1="57889" y1="1842" x2="57889" y2="1842"/>
                        <a14:foregroundMark x1="31667" y1="5132" x2="31667" y2="5132"/>
                        <a14:foregroundMark x1="30000" y1="4474" x2="30000" y2="4474"/>
                        <a14:foregroundMark x1="28667" y1="4474" x2="28667" y2="4474"/>
                        <a14:foregroundMark x1="28111" y1="5000" x2="28111" y2="5000"/>
                        <a14:foregroundMark x1="28111" y1="5000" x2="28111" y2="5000"/>
                        <a14:foregroundMark x1="84222" y1="11316" x2="84222" y2="113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399" y="0"/>
            <a:ext cx="6990347" cy="5902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004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600200" y="381000"/>
            <a:ext cx="6858000" cy="2057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50" dirty="0" err="1" smtClean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Trong</a:t>
            </a:r>
            <a:r>
              <a:rPr lang="en-US" sz="4000" b="1" spc="50" dirty="0" smtClean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dirty="0" err="1" smtClean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truy</a:t>
            </a:r>
            <a:r>
              <a:rPr lang="vi-VN" sz="4000" b="1" spc="50" dirty="0" smtClean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ện có những nhân vật nào?</a:t>
            </a:r>
            <a:endParaRPr lang="en-US" sz="4000" b="1" spc="50" dirty="0">
              <a:ln w="11430"/>
              <a:solidFill>
                <a:srgbClr val="0000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Oval 5"/>
          <p:cNvSpPr/>
          <p:nvPr/>
        </p:nvSpPr>
        <p:spPr>
          <a:xfrm>
            <a:off x="228600" y="533400"/>
            <a:ext cx="1371600" cy="1447800"/>
          </a:xfrm>
          <a:prstGeom prst="ellipse">
            <a:avLst/>
          </a:prstGeom>
          <a:solidFill>
            <a:srgbClr val="C000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7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</a:t>
            </a:r>
            <a:endParaRPr lang="en-US" sz="7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762000"/>
            <a:ext cx="28194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450275"/>
            <a:ext cx="3124199" cy="401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241" y="742208"/>
            <a:ext cx="2975759" cy="5338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61692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066800" y="2019300"/>
            <a:ext cx="1371600" cy="14478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</a:t>
            </a:r>
            <a:endParaRPr lang="en-US" sz="7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590800" y="1828800"/>
            <a:ext cx="5638800" cy="1828800"/>
          </a:xfrm>
          <a:prstGeom prst="roundRect">
            <a:avLst/>
          </a:prstGeom>
          <a:solidFill>
            <a:srgbClr val="00FFFF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vi-VN" sz="3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Chú heo út xây nhà bằng gì?</a:t>
            </a:r>
            <a:endParaRPr lang="en-US" sz="36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59883">
            <a:off x="1066800" y="655350"/>
            <a:ext cx="1143000" cy="12541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3124200"/>
            <a:ext cx="1681163" cy="1696041"/>
          </a:xfrm>
          <a:prstGeom prst="rect">
            <a:avLst/>
          </a:prstGeom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326" y="1828800"/>
            <a:ext cx="7619999" cy="476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5405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"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52400" y="1905000"/>
            <a:ext cx="1371600" cy="9906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3</a:t>
            </a:r>
            <a:endParaRPr lang="en-US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0366" y="2994561"/>
            <a:ext cx="5638800" cy="19812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vi-VN" sz="32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Heo anh ba xây nhà bằng gì?</a:t>
            </a:r>
            <a:endParaRPr lang="en-US" sz="32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099468" cy="5791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9230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30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066800" y="2019300"/>
            <a:ext cx="1371600" cy="14478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7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4</a:t>
            </a:r>
            <a:endParaRPr lang="en-US" sz="7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590800" y="1828800"/>
            <a:ext cx="5638800" cy="1828800"/>
          </a:xfrm>
          <a:prstGeom prst="roundRect">
            <a:avLst/>
          </a:prstGeom>
          <a:solidFill>
            <a:srgbClr val="00FFFF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vi-VN" sz="3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Chú heo anh hai xây nhà bằng gì?</a:t>
            </a:r>
            <a:endParaRPr lang="en-US" sz="36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04801"/>
            <a:ext cx="8991600" cy="57614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4371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609600" y="381000"/>
            <a:ext cx="1143000" cy="11430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vi-VN" sz="8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5</a:t>
            </a:r>
            <a:endParaRPr lang="en-US" sz="8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362200" y="457200"/>
            <a:ext cx="5791200" cy="13716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vi-VN" sz="2800" b="1" dirty="0" smtClean="0">
                <a:ln w="1143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Heo út, heo anh ba và heo anh hai xây nhà trong mấy ngày?</a:t>
            </a:r>
            <a:endParaRPr lang="en-US" sz="2800" b="1" dirty="0">
              <a:ln w="11430"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28600"/>
            <a:ext cx="236220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ight Arrow 5"/>
          <p:cNvSpPr/>
          <p:nvPr/>
        </p:nvSpPr>
        <p:spPr>
          <a:xfrm>
            <a:off x="2590800" y="739239"/>
            <a:ext cx="3276600" cy="1066800"/>
          </a:xfrm>
          <a:prstGeom prst="rightArrow">
            <a:avLst/>
          </a:prstGeom>
          <a:solidFill>
            <a:srgbClr val="0000FF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6172200" y="381000"/>
            <a:ext cx="2330531" cy="173280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vi-VN" sz="115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  <a:endParaRPr lang="en-US" sz="115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35926"/>
            <a:ext cx="2514599" cy="18312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ight Arrow 7"/>
          <p:cNvSpPr/>
          <p:nvPr/>
        </p:nvSpPr>
        <p:spPr>
          <a:xfrm>
            <a:off x="2743200" y="2789835"/>
            <a:ext cx="3276600" cy="112345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6285016" y="2435926"/>
            <a:ext cx="2254331" cy="165166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13800" dirty="0">
                <a:solidFill>
                  <a:srgbClr val="FF0000"/>
                </a:solidFill>
              </a:rPr>
              <a:t>3</a:t>
            </a:r>
            <a:endParaRPr lang="en-US" sz="13800" dirty="0">
              <a:solidFill>
                <a:srgbClr val="FF0000"/>
              </a:solidFill>
            </a:endParaRPr>
          </a:p>
        </p:txBody>
      </p:sp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56" y="4665022"/>
            <a:ext cx="2342912" cy="18119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ight Arrow 10"/>
          <p:cNvSpPr/>
          <p:nvPr/>
        </p:nvSpPr>
        <p:spPr>
          <a:xfrm>
            <a:off x="3048000" y="5181600"/>
            <a:ext cx="2971800" cy="838200"/>
          </a:xfrm>
          <a:prstGeom prst="rightArrow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6553200" y="4952999"/>
            <a:ext cx="2209800" cy="1523999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vi-VN" sz="115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7</a:t>
            </a:r>
            <a:endParaRPr lang="en-US" sz="11500" b="1" dirty="0">
              <a:ln w="11430"/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77489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"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30000"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3" grpId="0" animBg="1"/>
      <p:bldP spid="8" grpId="0" animBg="1"/>
      <p:bldP spid="9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533400" y="2438400"/>
            <a:ext cx="1143000" cy="1295400"/>
          </a:xfrm>
          <a:prstGeom prst="ellipse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600" dirty="0" smtClean="0">
                <a:solidFill>
                  <a:schemeClr val="tx1"/>
                </a:solidFill>
              </a:rPr>
              <a:t>6</a:t>
            </a:r>
            <a:endParaRPr lang="en-US" sz="6600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133600" y="2438400"/>
            <a:ext cx="5638800" cy="1600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vi-VN" sz="32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Sói đã thổi bay ngôi nhà của ai?</a:t>
            </a:r>
            <a:endParaRPr lang="en-US" sz="32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9" y="152400"/>
            <a:ext cx="4115789" cy="3886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286000"/>
            <a:ext cx="4984668" cy="4038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0093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30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30000"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362200" y="2209800"/>
            <a:ext cx="5791200" cy="25146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vi-VN" sz="36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Qua câu truyện, chúng ta học được đức tính của ai?</a:t>
            </a:r>
            <a:endParaRPr lang="en-US" sz="3600" b="1" dirty="0">
              <a:ln w="11430"/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599" y="1371600"/>
            <a:ext cx="6477339" cy="49911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3092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81</Words>
  <Application>Microsoft Office PowerPoint</Application>
  <PresentationFormat>On-screen Show (4:3)</PresentationFormat>
  <Paragraphs>16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firefly</dc:creator>
  <cp:lastModifiedBy>firefly</cp:lastModifiedBy>
  <cp:revision>7</cp:revision>
  <dcterms:created xsi:type="dcterms:W3CDTF">2023-04-04T02:46:41Z</dcterms:created>
  <dcterms:modified xsi:type="dcterms:W3CDTF">2023-04-04T05:41:24Z</dcterms:modified>
</cp:coreProperties>
</file>